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6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7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1.xml" ContentType="application/vnd.openxmlformats-officedocument.drawingml.chartshapes+xml"/>
  <Override PartName="/ppt/notesSlides/notesSlide8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4" r:id="rId5"/>
  </p:sldMasterIdLst>
  <p:notesMasterIdLst>
    <p:notesMasterId r:id="rId41"/>
  </p:notesMasterIdLst>
  <p:sldIdLst>
    <p:sldId id="2147327302" r:id="rId6"/>
    <p:sldId id="2147481484" r:id="rId7"/>
    <p:sldId id="2147481466" r:id="rId8"/>
    <p:sldId id="2147481488" r:id="rId9"/>
    <p:sldId id="2147481491" r:id="rId10"/>
    <p:sldId id="2147481413" r:id="rId11"/>
    <p:sldId id="2147481489" r:id="rId12"/>
    <p:sldId id="2147481490" r:id="rId13"/>
    <p:sldId id="2147481511" r:id="rId14"/>
    <p:sldId id="2147481512" r:id="rId15"/>
    <p:sldId id="2147481513" r:id="rId16"/>
    <p:sldId id="2147481522" r:id="rId17"/>
    <p:sldId id="259" r:id="rId18"/>
    <p:sldId id="2147481482" r:id="rId19"/>
    <p:sldId id="2147481485" r:id="rId20"/>
    <p:sldId id="2147481492" r:id="rId21"/>
    <p:sldId id="2147481493" r:id="rId22"/>
    <p:sldId id="2147481494" r:id="rId23"/>
    <p:sldId id="261" r:id="rId24"/>
    <p:sldId id="2147481508" r:id="rId25"/>
    <p:sldId id="2147481461" r:id="rId26"/>
    <p:sldId id="2147481503" r:id="rId27"/>
    <p:sldId id="2147481421" r:id="rId28"/>
    <p:sldId id="2147481504" r:id="rId29"/>
    <p:sldId id="2147481505" r:id="rId30"/>
    <p:sldId id="2147481506" r:id="rId31"/>
    <p:sldId id="2147481507" r:id="rId32"/>
    <p:sldId id="2147481414" r:id="rId33"/>
    <p:sldId id="2147481430" r:id="rId34"/>
    <p:sldId id="2147327304" r:id="rId35"/>
    <p:sldId id="2147481422" r:id="rId36"/>
    <p:sldId id="301" r:id="rId37"/>
    <p:sldId id="302" r:id="rId38"/>
    <p:sldId id="300" r:id="rId39"/>
    <p:sldId id="411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Template" id="{06921281-A393-4642-B5A0-C097C061F35F}">
          <p14:sldIdLst>
            <p14:sldId id="2147327302"/>
            <p14:sldId id="2147481484"/>
            <p14:sldId id="2147481466"/>
            <p14:sldId id="2147481488"/>
            <p14:sldId id="2147481491"/>
            <p14:sldId id="2147481413"/>
            <p14:sldId id="2147481489"/>
            <p14:sldId id="2147481490"/>
            <p14:sldId id="2147481511"/>
            <p14:sldId id="2147481512"/>
            <p14:sldId id="2147481513"/>
            <p14:sldId id="2147481522"/>
            <p14:sldId id="259"/>
            <p14:sldId id="2147481482"/>
            <p14:sldId id="2147481485"/>
            <p14:sldId id="2147481492"/>
            <p14:sldId id="2147481493"/>
            <p14:sldId id="2147481494"/>
            <p14:sldId id="261"/>
            <p14:sldId id="2147481508"/>
            <p14:sldId id="2147481461"/>
            <p14:sldId id="2147481503"/>
            <p14:sldId id="2147481421"/>
            <p14:sldId id="2147481504"/>
            <p14:sldId id="2147481505"/>
            <p14:sldId id="2147481506"/>
            <p14:sldId id="2147481507"/>
            <p14:sldId id="2147481414"/>
            <p14:sldId id="2147481430"/>
            <p14:sldId id="2147327304"/>
            <p14:sldId id="2147481422"/>
            <p14:sldId id="301"/>
            <p14:sldId id="302"/>
            <p14:sldId id="300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9D38001-183A-5F2D-0AFD-E9414F6E1356}" name="Andres Arrubla" initials="AA" userId="S::Andres.Arrubla@groupm.com::32a76441-178e-4a80-b94a-3555d65b6953" providerId="AD"/>
  <p188:author id="{93A28405-A115-6442-B669-4773620C9902}" name="Esteffani Angulo" initials="EA" userId="S::esteffani.angulo@essencemediacom.com::ce95194e-ed0e-4536-aebc-d8c5d08da38b" providerId="AD"/>
  <p188:author id="{8511F986-0F04-1FF0-874E-1A3D4A8E1D7F}" name="Kelli Pena" initials="MP" userId="S::kelly.pena@essencemediacom.com::d7f1a833-27fa-466c-903e-06df2035dee7" providerId="AD"/>
  <p188:author id="{E78993E3-A77B-94A3-DA7A-B570CC1B1749}" name="Mauricio Gonzalezc" initials="" userId="S::mauricio.gonzalezc@wmglobal.com::6cb323d8-33d0-42ab-9a58-cde611a295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1627"/>
    <a:srgbClr val="102691"/>
    <a:srgbClr val="42539A"/>
    <a:srgbClr val="C7DCF5"/>
    <a:srgbClr val="3FCBB6"/>
    <a:srgbClr val="EDF2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0"/>
    <p:restoredTop sz="94073" autoAdjust="0"/>
  </p:normalViewPr>
  <p:slideViewPr>
    <p:cSldViewPr snapToGrid="0">
      <p:cViewPr varScale="1">
        <p:scale>
          <a:sx n="107" d="100"/>
          <a:sy n="107" d="100"/>
        </p:scale>
        <p:origin x="736" y="1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presProps" Target="pres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microsoft.com/office/2018/10/relationships/authors" Target="authors.xml"/><Relationship Id="rId20" Type="http://schemas.openxmlformats.org/officeDocument/2006/relationships/slide" Target="slides/slide15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200" dirty="0"/>
              <a:t>TRPS Semanales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TRp's Reales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Hoja1!$A$2:$A$12</c:f>
              <c:strCache>
                <c:ptCount val="11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  <c:pt idx="6">
                  <c:v>Sem 7</c:v>
                </c:pt>
                <c:pt idx="7">
                  <c:v>Sem 8</c:v>
                </c:pt>
                <c:pt idx="8">
                  <c:v>Sem 9</c:v>
                </c:pt>
                <c:pt idx="9">
                  <c:v>Sem 10</c:v>
                </c:pt>
                <c:pt idx="10">
                  <c:v>Sem 11</c:v>
                </c:pt>
              </c:strCache>
            </c:strRef>
          </c:cat>
          <c:val>
            <c:numRef>
              <c:f>Hoja1!$B$2:$B$12</c:f>
              <c:numCache>
                <c:formatCode>_-* #,##0.0_-;\-* #,##0.0_-;_-* "-"??_-;_-@_-</c:formatCode>
                <c:ptCount val="11"/>
                <c:pt idx="0">
                  <c:v>106.8</c:v>
                </c:pt>
                <c:pt idx="1">
                  <c:v>151.30000000000001</c:v>
                </c:pt>
                <c:pt idx="2">
                  <c:v>195.8</c:v>
                </c:pt>
                <c:pt idx="3">
                  <c:v>347.1</c:v>
                </c:pt>
                <c:pt idx="4">
                  <c:v>208.7</c:v>
                </c:pt>
                <c:pt idx="5">
                  <c:v>284.8</c:v>
                </c:pt>
                <c:pt idx="6">
                  <c:v>158.1</c:v>
                </c:pt>
                <c:pt idx="7">
                  <c:v>35</c:v>
                </c:pt>
                <c:pt idx="8">
                  <c:v>186.9</c:v>
                </c:pt>
                <c:pt idx="9">
                  <c:v>231</c:v>
                </c:pt>
                <c:pt idx="10">
                  <c:v>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4D-4537-9DFB-C10F0E132F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852676816"/>
        <c:axId val="1852677776"/>
      </c:barChart>
      <c:catAx>
        <c:axId val="1852676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7776"/>
        <c:crosses val="autoZero"/>
        <c:auto val="1"/>
        <c:lblAlgn val="ctr"/>
        <c:lblOffset val="100"/>
        <c:noMultiLvlLbl val="0"/>
      </c:catAx>
      <c:valAx>
        <c:axId val="1852677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_-* #,##0.0_-;\-* #,##0.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6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THRUPLAYS</a:t>
            </a:r>
            <a:r>
              <a:rPr lang="es-CO" sz="1000" b="1" baseline="0"/>
              <a:t> VS VTR 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1E-4319-AC3E-D3B83F31756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(* #,##0.00_);_(* \(#,##0.00\);_(* &quot;-&quot;??_);_(@_)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50" b="1"/>
              <a:t>VIEWS VS VTR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Views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0547531927200937E-3"/>
                  <c:y val="-0.148273763570478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2382516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26-4497-88EA-49B56A26A1B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percentStacke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9300639738054993E-2"/>
                  <c:y val="-0.120472432901014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%">
                  <c:v>0.96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26-4497-88EA-49B56A26A1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es-H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REACH</a:t>
            </a:r>
            <a:r>
              <a:rPr lang="es-CO" sz="1000" b="1" baseline="0"/>
              <a:t> VS IMPRESIONES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REACH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8816610269120831E-2"/>
                  <c:y val="-6.2237058109550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4015118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69-447B-9BA4-50DC7214051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FB69-447B-9BA4-50DC7214051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IMPRESIONES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0032895512347997E-2"/>
                  <c:y val="-5.7153036047846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#,##0">
                  <c:v>13015344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69-447B-9BA4-50DC721405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0F3-4501-B4B2-ECC8288A50C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0F3-4501-B4B2-ECC8288A50C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0F3-4501-B4B2-ECC8288A50C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0F3-4501-B4B2-ECC8288A50C8}"/>
              </c:ext>
            </c:extLst>
          </c:dPt>
          <c:dLbls>
            <c:dLbl>
              <c:idx val="2"/>
              <c:layout>
                <c:manualLayout>
                  <c:x val="-0.11436884124482623"/>
                  <c:y val="-3.017026004230171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+mn-lt"/>
                      <a:ea typeface="+mn-ea"/>
                      <a:cs typeface="+mn-cs"/>
                    </a:defRPr>
                  </a:pPr>
                  <a:endParaRPr lang="es-HN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0F3-4501-B4B2-ECC8288A50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Day</c:v>
                </c:pt>
                <c:pt idx="1">
                  <c:v>early</c:v>
                </c:pt>
                <c:pt idx="2">
                  <c:v>Prime</c:v>
                </c:pt>
                <c:pt idx="3">
                  <c:v>Late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1">
                  <c:v>0.32</c:v>
                </c:pt>
                <c:pt idx="2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5-4731-97FF-5B602C3AF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3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Columna1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04-42B8-88AF-6D7D465DCF7D}"/>
              </c:ext>
            </c:extLst>
          </c:dPt>
          <c:dLbls>
            <c:dLbl>
              <c:idx val="0"/>
              <c:layout>
                <c:manualLayout>
                  <c:x val="-0.18984620288520726"/>
                  <c:y val="-0.1213763221940745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019344336110005"/>
                      <c:h val="0.2420411091569510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5204-42B8-88AF-6D7D465DCF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</c:f>
              <c:strCache>
                <c:ptCount val="1"/>
                <c:pt idx="0">
                  <c:v>Deportes TVC</c:v>
                </c:pt>
              </c:strCache>
            </c:strRef>
          </c:cat>
          <c:val>
            <c:numRef>
              <c:f>Hoja1!$B$2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204-42B8-88AF-6D7D465DCF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</a:t>
            </a:r>
            <a:r>
              <a:rPr lang="es-CO" sz="1400" b="1" err="1"/>
              <a:t>Distribution</a:t>
            </a:r>
            <a:endParaRPr lang="es-CO" sz="14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53-4712-A413-1B503DD9AFC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53-4712-A413-1B503DD9AFC2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53-4712-A413-1B503DD9AFC2}"/>
                </c:ext>
              </c:extLst>
            </c:dLbl>
            <c:dLbl>
              <c:idx val="1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A53-4712-A413-1B503DD9AF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Hoja1!$A$2:$A$8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Hoja1!$B$2:$B$8</c:f>
              <c:numCache>
                <c:formatCode>0%</c:formatCode>
                <c:ptCount val="2"/>
                <c:pt idx="0">
                  <c:v>0.56000000000000005</c:v>
                </c:pt>
                <c:pt idx="1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5E-468F-8E3D-23990D034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9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por Fase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Alcance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Hoja1!$B$2:$B$3</c:f>
              <c:numCache>
                <c:formatCode>"$"\ #,##0</c:formatCode>
                <c:ptCount val="2"/>
                <c:pt idx="1">
                  <c:v>14219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B5-428D-A895-B75F5C5D91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Consideración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Hoja1!$C$2:$C$3</c:f>
              <c:numCache>
                <c:formatCode>"$"\ #,##0</c:formatCode>
                <c:ptCount val="2"/>
                <c:pt idx="1">
                  <c:v>6200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B5-428D-A895-B75F5C5D91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Views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Hoja1!$D$2:$D$3</c:f>
              <c:numCache>
                <c:formatCode>"$"\ #,##0</c:formatCode>
                <c:ptCount val="2"/>
                <c:pt idx="0">
                  <c:v>30898</c:v>
                </c:pt>
                <c:pt idx="1">
                  <c:v>3800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D2-4467-86FE-05CCABB82A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8615663"/>
        <c:axId val="38636303"/>
      </c:barChart>
      <c:catAx>
        <c:axId val="38615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36303"/>
        <c:crosses val="autoZero"/>
        <c:auto val="1"/>
        <c:lblAlgn val="ctr"/>
        <c:lblOffset val="100"/>
        <c:noMultiLvlLbl val="0"/>
      </c:catAx>
      <c:valAx>
        <c:axId val="386363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&quot;$&quot;\ 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1566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F5-3441-AA10-44B149AA55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F5-3441-AA10-44B149AA55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Mujeres</c:v>
                </c:pt>
                <c:pt idx="1">
                  <c:v>Hombres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9F5-3441-AA10-44B149AA55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1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Hoja1!$B$2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Hoja1!$B$3:$B$8</c:f>
              <c:numCache>
                <c:formatCode>_-* #,##0_-;\-* #,##0_-;_-* "-"??_-;_-@_-</c:formatCode>
                <c:ptCount val="5"/>
                <c:pt idx="0">
                  <c:v>702894</c:v>
                </c:pt>
                <c:pt idx="1">
                  <c:v>475471</c:v>
                </c:pt>
                <c:pt idx="2">
                  <c:v>355936</c:v>
                </c:pt>
                <c:pt idx="3">
                  <c:v>218874</c:v>
                </c:pt>
                <c:pt idx="4">
                  <c:v>131267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D7-41C6-A5C5-87CBC5462115}"/>
            </c:ext>
          </c:extLst>
        </c:ser>
        <c:ser>
          <c:idx val="1"/>
          <c:order val="1"/>
          <c:tx>
            <c:strRef>
              <c:f>Hoja1!$C$2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Hoja1!$C$3:$C$8</c:f>
              <c:numCache>
                <c:formatCode>_-* #,##0_-;\-* #,##0_-;_-* "-"??_-;_-@_-</c:formatCode>
                <c:ptCount val="5"/>
                <c:pt idx="0">
                  <c:v>903952</c:v>
                </c:pt>
                <c:pt idx="1">
                  <c:v>568912</c:v>
                </c:pt>
                <c:pt idx="2">
                  <c:v>415444</c:v>
                </c:pt>
                <c:pt idx="3">
                  <c:v>242514</c:v>
                </c:pt>
                <c:pt idx="4">
                  <c:v>132358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D7-41C6-A5C5-87CBC546211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468537984"/>
        <c:axId val="468564864"/>
      </c:barChart>
      <c:catAx>
        <c:axId val="46853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64864"/>
        <c:crosses val="autoZero"/>
        <c:auto val="1"/>
        <c:lblAlgn val="ctr"/>
        <c:lblOffset val="100"/>
        <c:noMultiLvlLbl val="0"/>
      </c:catAx>
      <c:valAx>
        <c:axId val="468564864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3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INVERSIÓN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>
        <c:manualLayout>
          <c:layoutTarget val="inner"/>
          <c:xMode val="edge"/>
          <c:yMode val="edge"/>
          <c:x val="0.10300428914730997"/>
          <c:y val="0.20365755827912196"/>
          <c:w val="0.7708663323154008"/>
          <c:h val="0.518485681064130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108316293573194E-2"/>
                  <c:y val="-4.84899544506658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&quot;$&quot;\ * #,##0_-;\-&quot;$&quot;\ * #,##0_-;_-&quot;$&quot;\ * &quot;-&quot;??_-;_-@_-">
                  <c:v>14957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</c:numRef>
          </c:val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&quot;$&quot;\ * #,##0_-;\-&quot;$&quot;\ * #,##0_-;_-&quot;$&quot;\ 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MX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CLICS</a:t>
            </a:r>
            <a:r>
              <a:rPr lang="es-CO" sz="1000" b="1" baseline="0"/>
              <a:t> VS CTR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Clicks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79848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CTR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.00%">
                  <c:v>3.0000000000000001E-3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0.63318</cdr:x>
      <cdr:y>0.16319</cdr:y>
    </cdr:from>
    <cdr:to>
      <cdr:x>1</cdr:x>
      <cdr:y>1</cdr:y>
    </cdr:to>
    <cdr:sp macro="" textlink="">
      <cdr:nvSpPr>
        <cdr:cNvPr id="2" name="Elipse 1">
          <a:extLst xmlns:a="http://schemas.openxmlformats.org/drawingml/2006/main">
            <a:ext uri="{FF2B5EF4-FFF2-40B4-BE49-F238E27FC236}">
              <a16:creationId xmlns:a16="http://schemas.microsoft.com/office/drawing/2014/main" id="{19F74F45-9804-59D5-E509-5CDB40910577}"/>
            </a:ext>
          </a:extLst>
        </cdr:cNvPr>
        <cdr:cNvSpPr/>
      </cdr:nvSpPr>
      <cdr:spPr>
        <a:xfrm xmlns:a="http://schemas.openxmlformats.org/drawingml/2006/main">
          <a:off x="8936182" y="872836"/>
          <a:ext cx="2285893" cy="177338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2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s-MX" sz="1600" dirty="0" err="1">
              <a:solidFill>
                <a:sysClr val="windowText" lastClr="000000"/>
              </a:solidFill>
            </a:rPr>
            <a:t>Info</a:t>
          </a:r>
          <a:r>
            <a:rPr lang="es-MX" sz="1600" dirty="0">
              <a:solidFill>
                <a:sysClr val="windowText" lastClr="000000"/>
              </a:solidFill>
            </a:rPr>
            <a:t> actualizada de honduras</a:t>
          </a:r>
          <a:endParaRPr lang="es-CO" sz="1600" dirty="0">
            <a:solidFill>
              <a:sysClr val="windowText" lastClr="000000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1F5D0C-7712-1E4D-83B2-A1D71D4D5C32}" type="datetimeFigureOut">
              <a:rPr lang="en-GB" smtClean="0"/>
              <a:t>20/11/2025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3803E-D0B0-F943-9153-884D04292D7E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05049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457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02C71-A39E-D571-C11F-A79075B6E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AB0E11-F241-7628-0139-0ADD7A80F7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5D05C3B-758B-B812-23C9-A9C04C677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C47B243-F94E-414B-BD21-2F929F954C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9257886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D6EA4-D8A2-CEF6-25DA-7E501F58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53CB9E-8F5E-87DF-3805-70D07EE3B9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6BCD2-0AF7-0E85-4F83-87ECBFF47F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1E1FF7-47DA-7DF9-ED6E-A9A2CD162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747104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8685B6-A67D-967A-C627-C2CE2B7D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FFB70C-471B-A8DD-F6DA-36A7223BCF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E19DA2-5A25-F20C-A650-C49F23CF79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2D2A9D0-5A24-05EB-F6D3-2A69BEF57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5234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81DAE-B086-4A3A-C022-C42A5B722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07DB8A-D709-B0C6-7F8A-8F9910A3E5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45654-4982-F6F0-E3B2-266388573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EC3C32-2A2F-CA78-6ED5-73562D7E4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111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HN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962658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4284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HN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5460985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B6D7F-E73C-DB9A-7E51-3D40072158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5225DF-BB49-B71B-351A-0B7C104B32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5CFA39-680F-6A5F-9756-FA5D68B1C6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5CEFD3-7AA8-1155-CCBC-7BF688B8C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82864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13980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89044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1A3A82-23FA-AB90-12CD-8385DDD4C6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99325D2-64A9-9CC8-2ACB-0D863C6ACD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AA329-8F5E-6AF4-3562-B5E2CC004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2701DCE-E7D9-B2A8-E98A-B9A5AACFB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284934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sv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81575"/>
            <a:ext cx="4720182" cy="764359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</p:spTree>
    <p:extLst>
      <p:ext uri="{BB962C8B-B14F-4D97-AF65-F5344CB8AC3E}">
        <p14:creationId xmlns:p14="http://schemas.microsoft.com/office/powerpoint/2010/main" val="83908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 w/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  <a:solidFill>
            <a:schemeClr val="bg1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tx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24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A blue and green planet&#10;&#10;AI-generated content may be incorrect.">
            <a:extLst>
              <a:ext uri="{FF2B5EF4-FFF2-40B4-BE49-F238E27FC236}">
                <a16:creationId xmlns:a16="http://schemas.microsoft.com/office/drawing/2014/main" id="{F87C748D-D408-D827-DC23-FC910A289D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flipH="1" flipV="1">
            <a:off x="7145382" y="-14409"/>
            <a:ext cx="5046617" cy="4410967"/>
          </a:xfrm>
          <a:prstGeom prst="rect">
            <a:avLst/>
          </a:prstGeom>
        </p:spPr>
      </p:pic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5F173B02-45AE-CDCD-55C9-33F2951E022A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13AD50-73F0-6A43-62D0-1A4BD5CF24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4"/>
            <a:ext cx="5011646" cy="2815681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81EDD-1E0E-30B1-64D4-1D0B89DD6A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2ABEB853-51DE-7B6E-CBC9-EB27377990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5426" y="90257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AA0D007-025A-F442-FD5E-02A529FCA7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11144" y="108802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one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AA6ACC-9D44-EEA3-468A-85E2A3B7F6D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47070" y="108686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3FA31EE-112E-815A-BB42-FC1DFFFFB07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15426" y="1631511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99114AF-4723-2F39-E683-CC2F0313528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11144" y="1816956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two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6E081A1-D603-5CB6-156B-7DEC0A2A3A6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1347070" y="1815800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B02D0CD6-8F8D-323E-3BFE-3E4748229A9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415426" y="2360445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DDC3267-B342-CD51-821B-B8AB62F971C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511144" y="2545890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three</a:t>
            </a:r>
            <a:endParaRPr lang="en-US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EF2BF444-90C9-B181-05E2-DB75C7F6403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1347070" y="2544734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1FE8B9EF-9296-4D1C-AE8F-345CD1BF8817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15426" y="3089379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B407BD7-0484-6D49-B63E-96F5A756222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511144" y="3274824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four</a:t>
            </a:r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3E0A57B-1F2B-CDBE-D642-FA25BF71184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1347070" y="3273668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B9032CAE-21EF-EFE0-BB27-451B2FF10F8A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415426" y="381831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D764D9B-2CF2-23C2-5F53-832DA3FD446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11144" y="400375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five</a:t>
            </a:r>
            <a:endParaRPr lang="en-US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4FBCC554-1E83-691C-45EA-7E2E0F9BA88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1347070" y="400260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0844E96-F046-7DA7-16AA-60364C31D9E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415426" y="454724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3AE04D50-A0DC-7CB5-2453-DA020749EE3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7511144" y="473269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six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8ED2E510-E625-03DC-E67D-F8914C26A899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1347070" y="473153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9D08F71-BD07-906C-DE7B-5DD3558B8C1A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6415426" y="527618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FCB3207B-9756-EB42-93BB-7FF893B43D5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511144" y="546162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seven</a:t>
            </a:r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0825974-D4E1-330F-88BC-FBE7B498E6F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347070" y="546047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697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white gradient&#10;&#10;AI-generated content may be incorrect.">
            <a:extLst>
              <a:ext uri="{FF2B5EF4-FFF2-40B4-BE49-F238E27FC236}">
                <a16:creationId xmlns:a16="http://schemas.microsoft.com/office/drawing/2014/main" id="{778AE691-C1D6-29B6-B20F-39A7755BD5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F917882-2061-0D1C-2396-A77639EF115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circle&#10;&#10;AI-generated content may be incorrect.">
            <a:extLst>
              <a:ext uri="{FF2B5EF4-FFF2-40B4-BE49-F238E27FC236}">
                <a16:creationId xmlns:a16="http://schemas.microsoft.com/office/drawing/2014/main" id="{CA2FD1E9-1E24-047D-8BE6-8B99E2899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290470" y="357187"/>
            <a:ext cx="2700000" cy="2772000"/>
          </a:xfrm>
          <a:prstGeom prst="roundRect">
            <a:avLst>
              <a:gd name="adj" fmla="val 386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3772" y="357187"/>
            <a:ext cx="2700000" cy="2772000"/>
          </a:xfrm>
          <a:prstGeom prst="roundRect">
            <a:avLst>
              <a:gd name="adj" fmla="val 3693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32954" y="357187"/>
            <a:ext cx="2700000" cy="2772000"/>
          </a:xfrm>
          <a:prstGeom prst="roundRect">
            <a:avLst>
              <a:gd name="adj" fmla="val 436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290470" y="3305401"/>
            <a:ext cx="2700000" cy="2772000"/>
          </a:xfrm>
          <a:prstGeom prst="roundRect">
            <a:avLst>
              <a:gd name="adj" fmla="val 470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13772" y="3305401"/>
            <a:ext cx="2700000" cy="2772000"/>
          </a:xfrm>
          <a:prstGeom prst="roundRect">
            <a:avLst>
              <a:gd name="adj" fmla="val 504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F3412A09-3B9B-6997-8F4E-FD6949B49D67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2954" y="3305401"/>
            <a:ext cx="2700000" cy="2772000"/>
          </a:xfrm>
          <a:prstGeom prst="roundRect">
            <a:avLst>
              <a:gd name="adj" fmla="val 419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1544C1-E79B-82DE-7968-B49B78D8E840}"/>
              </a:ext>
            </a:extLst>
          </p:cNvPr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2464F2-0F1F-8F43-99BD-25C0E9282C69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3D2F4A8-C1F4-A59C-027B-41ED5726D5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365126"/>
            <a:ext cx="2576094" cy="2764062"/>
          </a:xfrm>
        </p:spPr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1EC341A8-16E0-54CB-A387-6B739C38F970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290470" y="2007197"/>
            <a:ext cx="27000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E46F4C50-8D14-670D-C0BC-400F654E73E0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213772" y="2007197"/>
            <a:ext cx="2700000" cy="1121990"/>
          </a:xfrm>
          <a:prstGeom prst="round2SameRect">
            <a:avLst>
              <a:gd name="adj1" fmla="val 0"/>
              <a:gd name="adj2" fmla="val 8489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0C39C855-F48A-5199-4696-107622D9A028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9132954" y="2007197"/>
            <a:ext cx="2700000" cy="1121990"/>
          </a:xfrm>
          <a:prstGeom prst="round2SameRect">
            <a:avLst>
              <a:gd name="adj1" fmla="val 0"/>
              <a:gd name="adj2" fmla="val 9621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1C771CFE-8AA3-E23A-DF64-A4A269A4B78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90470" y="4955411"/>
            <a:ext cx="27000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8DFD98CC-0347-173D-37D0-85827A8E312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213772" y="4955411"/>
            <a:ext cx="2700000" cy="1121990"/>
          </a:xfrm>
          <a:prstGeom prst="round2SameRect">
            <a:avLst>
              <a:gd name="adj1" fmla="val 0"/>
              <a:gd name="adj2" fmla="val 1075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2684137-7C72-BA55-F157-DC86EE8502AE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2954" y="4955411"/>
            <a:ext cx="27000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232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232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9330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9330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79119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79119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3197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43197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0449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0449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2090106-0015-1132-E4FE-F8B1B57F489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279119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51CE3D69-E200-4475-1934-8FE30A1908C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279119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BAD6E0-5444-B507-A69E-D13B847C77AB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BD86B43D-6D63-B15B-6390-C58E85C5B3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C076BA-3756-56F5-FD5C-117D926F253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8CA1F7D-E7C4-2C8B-7719-97A502974D43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469B63E4-E5E4-E532-F1FB-34B6CC41355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5318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86C9C8A8-73CC-631E-FB8C-BFE3640FD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DE3BF2E3-B31E-5313-8ED2-A01A0F6A22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78F456-3FC9-FE28-7F79-A3D51458169D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366420"/>
            <a:ext cx="2123945" cy="3024181"/>
          </a:xfrm>
          <a:prstGeom prst="roundRect">
            <a:avLst>
              <a:gd name="adj" fmla="val 494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9020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2322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6036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9338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207063-51AD-67F0-0B3C-FA5AA5B1C255}"/>
              </a:ext>
            </a:extLst>
          </p:cNvPr>
          <p:cNvSpPr>
            <a:spLocks noGrp="1"/>
          </p:cNvSpPr>
          <p:nvPr>
            <p:ph type="ftr" sz="quarter" idx="3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5B997-A3FA-02F3-2C88-72C751338B5C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F6C6C55-2E70-742A-5A63-D0BDFE369D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E88E238A-FA58-6921-DD6F-86BE419B447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60" y="4268611"/>
            <a:ext cx="2120400" cy="1121990"/>
          </a:xfrm>
          <a:prstGeom prst="round2SameRect">
            <a:avLst>
              <a:gd name="adj1" fmla="val 0"/>
              <a:gd name="adj2" fmla="val 877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34467665-4657-B8EB-5EAD-D40BDD83DB5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69198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5A2D139F-DD14-D829-860A-E72ABBDD27E6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02500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97131793-A6EC-AC3F-C6D7-1624AECC96F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736213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C5982F6A-914C-0FA1-A7E6-26386611B46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69515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81868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81868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208323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208323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566085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6085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898909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898909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F5011D-C983-2D21-C55A-1755922F478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19478C6F-52A6-094D-A9B8-D2FE6B0F84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4884726-C9BB-D4CB-AFE1-D75734F244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0166C39-6486-9978-AADF-2ECFDF3A542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EAD8BC9-D757-D6E8-DDED-2EF11206CE7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478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64079979-32B2-FD5D-0332-B67D74890A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05B10EB0-B486-5B20-D490-AC0E191D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AD0BA-2FB7-D864-3C3B-00A8BF664D91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275840"/>
            <a:ext cx="2700000" cy="3373027"/>
          </a:xfrm>
          <a:prstGeom prst="roundRect">
            <a:avLst>
              <a:gd name="adj" fmla="val 461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79359" y="2275840"/>
            <a:ext cx="2700000" cy="3373027"/>
          </a:xfrm>
          <a:prstGeom prst="roundRect">
            <a:avLst>
              <a:gd name="adj" fmla="val 482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02744" y="2275840"/>
            <a:ext cx="2700000" cy="3373027"/>
          </a:xfrm>
          <a:prstGeom prst="roundRect">
            <a:avLst>
              <a:gd name="adj" fmla="val 420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34812" y="2275840"/>
            <a:ext cx="2700000" cy="3373027"/>
          </a:xfrm>
          <a:prstGeom prst="roundRect">
            <a:avLst>
              <a:gd name="adj" fmla="val 503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9E7D71F-212A-80AD-2579-DBC68971B444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0D8ACD-A612-C135-E531-BE925305A01F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F6BEDB1E-4A38-C8E7-1EE2-BDCA61A42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287CE686-EDD5-891E-9F8F-2E4DD63E96D3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88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0" name="Text Placeholder 27">
            <a:extLst>
              <a:ext uri="{FF2B5EF4-FFF2-40B4-BE49-F238E27FC236}">
                <a16:creationId xmlns:a16="http://schemas.microsoft.com/office/drawing/2014/main" id="{24F1E220-D9D8-C697-3CAE-6B4BB650A0D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281159" y="4526877"/>
            <a:ext cx="26964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27">
            <a:extLst>
              <a:ext uri="{FF2B5EF4-FFF2-40B4-BE49-F238E27FC236}">
                <a16:creationId xmlns:a16="http://schemas.microsoft.com/office/drawing/2014/main" id="{8CC4BFBB-9A02-EB05-E26D-342E94B24613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04544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81DDA43E-724D-7102-1B84-8F7D571CDB1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136612" y="4526877"/>
            <a:ext cx="2696400" cy="1121990"/>
          </a:xfrm>
          <a:prstGeom prst="round2SameRect">
            <a:avLst>
              <a:gd name="adj1" fmla="val 0"/>
              <a:gd name="adj2" fmla="val 1160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46002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002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45837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45837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276318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276318" y="5218876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95E70F-3F49-4322-6743-9D004C4DF70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89AEA89B-69C9-9C7D-A0C1-774C6693A5C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294EBEE-FD35-3798-F292-B601A0F21F5D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6584C76-EC4F-A80D-3C33-8BD7793FBB91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05F2F8B4-0BC1-4260-4341-76BDDBEFE61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773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38CEAD78-0213-773F-6C9C-3355B05067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6EDECDE0-B6C6-3CE0-3D3D-3F92610C95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CC3E9-0182-87BB-64C3-853C09230D0F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7" y="2275840"/>
            <a:ext cx="3722400" cy="3373027"/>
          </a:xfrm>
          <a:prstGeom prst="roundRect">
            <a:avLst>
              <a:gd name="adj" fmla="val 319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35292" y="2275840"/>
            <a:ext cx="3720776" cy="3373027"/>
          </a:xfrm>
          <a:prstGeom prst="roundRect">
            <a:avLst>
              <a:gd name="adj" fmla="val 402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16686" y="2275840"/>
            <a:ext cx="3720776" cy="3373027"/>
          </a:xfrm>
          <a:prstGeom prst="roundRect">
            <a:avLst>
              <a:gd name="adj" fmla="val 386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A37ED3E-1DE5-C819-5678-EBBDA08A79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44E7E7-A8F6-0F3A-4128-AC5B027DCC71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0E42125-05FC-60C1-8CB1-F5939990AC1C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27">
            <a:extLst>
              <a:ext uri="{FF2B5EF4-FFF2-40B4-BE49-F238E27FC236}">
                <a16:creationId xmlns:a16="http://schemas.microsoft.com/office/drawing/2014/main" id="{0841B74B-67CD-ED75-4FC9-A364B101E38C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57187" y="4526877"/>
            <a:ext cx="3722400" cy="1123200"/>
          </a:xfrm>
          <a:prstGeom prst="round2SameRect">
            <a:avLst>
              <a:gd name="adj1" fmla="val 0"/>
              <a:gd name="adj2" fmla="val 876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27">
            <a:extLst>
              <a:ext uri="{FF2B5EF4-FFF2-40B4-BE49-F238E27FC236}">
                <a16:creationId xmlns:a16="http://schemas.microsoft.com/office/drawing/2014/main" id="{A4DC10A6-E83C-6BC5-5F61-10DDD3CD3AA6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234480" y="4526877"/>
            <a:ext cx="3722400" cy="1123200"/>
          </a:xfrm>
          <a:prstGeom prst="round2SameRect">
            <a:avLst>
              <a:gd name="adj1" fmla="val 0"/>
              <a:gd name="adj2" fmla="val 1074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18264162-5AB8-F240-E139-477E57BF4C4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115874" y="4526877"/>
            <a:ext cx="3722400" cy="1123200"/>
          </a:xfrm>
          <a:prstGeom prst="round2SameRect">
            <a:avLst>
              <a:gd name="adj1" fmla="val 0"/>
              <a:gd name="adj2" fmla="val 11307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435150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35150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18751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318751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E5B09D-9728-46A9-0450-E72024413A9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902776A-42D8-9DF9-EE51-91239B43F34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E113775-131A-58AC-4072-2E3C4FF98BB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20E736E7-BD76-33B4-AB90-A039DDF7216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DFC98B9-66CB-9D58-97C7-73E56242A60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286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Highlight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7AD5B590-8213-1669-CE92-BAB9F753C9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20" name="Picture 19" descr="A blue and green planet&#10;&#10;AI-generated content may be incorrect.">
            <a:extLst>
              <a:ext uri="{FF2B5EF4-FFF2-40B4-BE49-F238E27FC236}">
                <a16:creationId xmlns:a16="http://schemas.microsoft.com/office/drawing/2014/main" id="{5B78F577-30D6-4D44-6BC5-B231600570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FEDB0C47-DE7D-F761-75F2-CC1535F7D4D8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8FEC2A88-FA2E-047B-529F-391DD0EE3F57}"/>
              </a:ext>
            </a:extLst>
          </p:cNvPr>
          <p:cNvSpPr/>
          <p:nvPr/>
        </p:nvSpPr>
        <p:spPr>
          <a:xfrm>
            <a:off x="547687" y="1421422"/>
            <a:ext cx="3574608" cy="4709458"/>
          </a:xfrm>
          <a:prstGeom prst="roundRect">
            <a:avLst>
              <a:gd name="adj" fmla="val 50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3BB0E29-3FD9-C007-F8F5-9D85BADD3A74}"/>
              </a:ext>
            </a:extLst>
          </p:cNvPr>
          <p:cNvSpPr/>
          <p:nvPr/>
        </p:nvSpPr>
        <p:spPr>
          <a:xfrm>
            <a:off x="4366698" y="1421422"/>
            <a:ext cx="3574608" cy="4709458"/>
          </a:xfrm>
          <a:prstGeom prst="roundRect">
            <a:avLst>
              <a:gd name="adj" fmla="val 474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2CFA714-0FCB-41DC-D70D-97CB36F27FA5}"/>
              </a:ext>
            </a:extLst>
          </p:cNvPr>
          <p:cNvSpPr/>
          <p:nvPr/>
        </p:nvSpPr>
        <p:spPr>
          <a:xfrm>
            <a:off x="8213890" y="1421422"/>
            <a:ext cx="3574608" cy="4709458"/>
          </a:xfrm>
          <a:prstGeom prst="roundRect">
            <a:avLst>
              <a:gd name="adj" fmla="val 426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B299E47-F501-7107-8C2F-9546F0990F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6539" y="3437401"/>
            <a:ext cx="3136904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14D151E-0AA2-E32F-78E3-F07601C0C8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6539" y="3951702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3212" y="1593574"/>
            <a:ext cx="3143558" cy="1674728"/>
          </a:xfrm>
          <a:prstGeom prst="roundRect">
            <a:avLst>
              <a:gd name="adj" fmla="val 494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D3540A5-6314-2877-BAF4-2D17B74884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6539" y="4155968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9" name="Text Placeholder 60">
            <a:extLst>
              <a:ext uri="{FF2B5EF4-FFF2-40B4-BE49-F238E27FC236}">
                <a16:creationId xmlns:a16="http://schemas.microsoft.com/office/drawing/2014/main" id="{230CEBF9-C83E-B4BB-EA17-A0DC087D351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3650" y="4442996"/>
            <a:ext cx="3142683" cy="1488247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29415" y="1593574"/>
            <a:ext cx="3143558" cy="1674728"/>
          </a:xfrm>
          <a:prstGeom prst="roundRect">
            <a:avLst>
              <a:gd name="adj" fmla="val 3938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82223" y="1590521"/>
            <a:ext cx="3143558" cy="1674728"/>
          </a:xfrm>
          <a:prstGeom prst="roundRect">
            <a:avLst>
              <a:gd name="adj" fmla="val 360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F9C5169-F6E1-2413-6F53-059E080819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39108" y="3437401"/>
            <a:ext cx="3124172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8A69FA5A-702F-BF7F-EF09-40AEB24068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39108" y="3951702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FB60C256-7F43-6BCE-5F56-83BB835D5EC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1684" y="3437401"/>
            <a:ext cx="3164637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D35EF71C-D000-AFBF-D941-2CA8FD9761C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1684" y="3951702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25F629A-54C5-E410-F390-9CA8CD92DB0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39108" y="4155968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681BF884-248E-AE8F-60B6-8DB947C4645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71684" y="4155968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12" name="Text Placeholder 60">
            <a:extLst>
              <a:ext uri="{FF2B5EF4-FFF2-40B4-BE49-F238E27FC236}">
                <a16:creationId xmlns:a16="http://schemas.microsoft.com/office/drawing/2014/main" id="{9107F505-78DD-14A7-578B-6320AFAA58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436230" y="4442996"/>
            <a:ext cx="3129928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13" name="Text Placeholder 60">
            <a:extLst>
              <a:ext uri="{FF2B5EF4-FFF2-40B4-BE49-F238E27FC236}">
                <a16:creationId xmlns:a16="http://schemas.microsoft.com/office/drawing/2014/main" id="{CDE352AF-1ABF-2783-58DA-DFA56854949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8769" y="4442996"/>
            <a:ext cx="3170467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22DB22-9D14-D72A-0AA9-BF1B260428A6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DC9545-0133-6362-8BC5-B9AE24BAAF58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008F76A2-4DCF-BEF7-6414-7C60A9F1C5F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DE9945-01B6-0B21-CBD5-756DD8F82026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098578D-0388-D1E4-64E0-99FC51BB284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833907-C00F-B69A-8FC9-D539D3E84D28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88058D20-BF22-96D6-2642-B3EC30BF49D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A1CD94B-B481-A30B-A714-43325945F5F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072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16C64C-99D2-6EFC-BA4A-F8FDA5BCA53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CE71137-7615-AF01-D3A1-3D37E3FB00C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CB65E60-BD1C-8D05-AB46-4FE36E49E4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0C8D25F-C377-210A-40FE-33EB4F5068C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C31326E-19C6-1C3D-A967-77E69634D6E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1538" y="893763"/>
            <a:ext cx="4695825" cy="4922837"/>
          </a:xfrm>
          <a:prstGeom prst="roundRect">
            <a:avLst>
              <a:gd name="adj" fmla="val 36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A98007B-9EE4-1E74-5957-C8D09D03AD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6563" y="1123000"/>
            <a:ext cx="4461317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11" name="Picture Placeholder 25">
            <a:extLst>
              <a:ext uri="{FF2B5EF4-FFF2-40B4-BE49-F238E27FC236}">
                <a16:creationId xmlns:a16="http://schemas.microsoft.com/office/drawing/2014/main" id="{55C2854F-D8B6-8FD7-1631-F94458BFA4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6046" y="5078994"/>
            <a:ext cx="2399168" cy="534155"/>
          </a:xfr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E86451A-18F5-7E20-FECA-E5E68290F6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06563" y="2949562"/>
            <a:ext cx="4307410" cy="2129432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6" name="Title Placeholder 9">
            <a:extLst>
              <a:ext uri="{FF2B5EF4-FFF2-40B4-BE49-F238E27FC236}">
                <a16:creationId xmlns:a16="http://schemas.microsoft.com/office/drawing/2014/main" id="{5BFF00FB-BF3B-E305-C903-5FD236C2ED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6563" y="1487776"/>
            <a:ext cx="4307410" cy="146178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lnSpc>
                <a:spcPct val="80000"/>
              </a:lnSpc>
              <a:defRPr sz="5000"/>
            </a:lvl1pPr>
          </a:lstStyle>
          <a:p>
            <a:r>
              <a:rPr lang="en-GB"/>
              <a:t>Client name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B91C747-6702-69EC-0DE1-2BDE8AD1B8F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163FF-CC70-ED04-F450-6D7FE12BEA1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2020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495947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495947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95947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C2B122E-6C62-21AC-391D-3BE20DAF96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96000" y="890768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E7332F7-7A79-8BE8-6617-D030903B94C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095999" y="1456610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226458D8-2D31-6BE9-67E7-41FF6F49F9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6000" y="2374614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7C21C89-B98B-BB1F-C39B-E5B1D1F354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095999" y="2940456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E55BD9C-6FBD-627F-42FC-35D28F479A8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096000" y="3852986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611BCA1B-D7E6-6B0A-55D9-0FDB8F02EE5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5999" y="4418828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B5CEDB3-375C-797C-D654-3AC27ABB95C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0" y="5325881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960AB69C-FDFD-F010-3DB0-BBCA254274A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5999" y="5891723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D36F51-3FEB-C7BD-877B-D354B04A63C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338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573881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AC3C513-23EA-CB70-DAC3-8F463F35A8C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526213" y="721029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6E532167-AC92-4AD2-5B47-499A11BCACD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6213" y="2596357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FE394A4-8C35-1886-75B5-A7A9976847F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526213" y="4471684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8B709E9-03C0-F911-4FEB-821D8F3886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3506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339220" y="-26177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9" y="1871663"/>
            <a:ext cx="3719798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>
            <a:off x="4275786" y="1871662"/>
            <a:ext cx="3382475" cy="4446587"/>
          </a:xfrm>
          <a:prstGeom prst="roundRect">
            <a:avLst>
              <a:gd name="adj" fmla="val 52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pic>
        <p:nvPicPr>
          <p:cNvPr id="13" name="Picture 12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F6716230-1DD0-02B4-54CE-9E3C3A78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4703" y="451625"/>
            <a:ext cx="3403717" cy="7024692"/>
          </a:xfrm>
          <a:prstGeom prst="rect">
            <a:avLst/>
          </a:prstGeom>
        </p:spPr>
      </p:pic>
      <p:sp>
        <p:nvSpPr>
          <p:cNvPr id="14" name="Picture Placeholder 1801">
            <a:extLst>
              <a:ext uri="{FF2B5EF4-FFF2-40B4-BE49-F238E27FC236}">
                <a16:creationId xmlns:a16="http://schemas.microsoft.com/office/drawing/2014/main" id="{044AB497-9055-F6C5-40F7-9B86235C602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16547" y="511445"/>
            <a:ext cx="3220028" cy="6885700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00976" y="224169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00976" y="280753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3CC3D9E-AE14-0CD6-0C14-8E5B1F0311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0976" y="3563345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39D50E43-B4E0-E2B5-0E51-F19A9B4CE37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500976" y="4129188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19D05FFD-063E-D207-2C1E-E0A63BF8BD4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0976" y="488500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249DD2CD-0FEA-45EE-0B2C-58D18BE8448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00976" y="545084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EF519E-BF70-0457-BEEB-F8698EAE7F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20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quot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200" y="1620078"/>
            <a:ext cx="10965600" cy="3617843"/>
          </a:xfrm>
        </p:spPr>
        <p:txBody>
          <a:bodyPr anchor="ctr"/>
          <a:lstStyle>
            <a:lvl1pPr algn="ctr">
              <a:defRPr b="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Graphic 6">
            <a:extLst>
              <a:ext uri="{FF2B5EF4-FFF2-40B4-BE49-F238E27FC236}">
                <a16:creationId xmlns:a16="http://schemas.microsoft.com/office/drawing/2014/main" id="{6AFF0189-2B17-044A-95A5-0CE65C3B7CF9}"/>
              </a:ext>
            </a:extLst>
          </p:cNvPr>
          <p:cNvSpPr/>
          <p:nvPr/>
        </p:nvSpPr>
        <p:spPr>
          <a:xfrm>
            <a:off x="5877609" y="1210876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Graphic 9">
            <a:extLst>
              <a:ext uri="{FF2B5EF4-FFF2-40B4-BE49-F238E27FC236}">
                <a16:creationId xmlns:a16="http://schemas.microsoft.com/office/drawing/2014/main" id="{8FDACD0F-927F-324F-81B7-9EB5A9A2FA9B}"/>
              </a:ext>
            </a:extLst>
          </p:cNvPr>
          <p:cNvSpPr/>
          <p:nvPr/>
        </p:nvSpPr>
        <p:spPr>
          <a:xfrm>
            <a:off x="5877608" y="5348453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7368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586728" y="241955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721029"/>
            <a:ext cx="5156714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245983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 Same-side Corner of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 rot="16200000">
            <a:off x="7975069" y="2167013"/>
            <a:ext cx="1212028" cy="7221834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3623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13623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6D9CD02-EE87-0CE5-D509-93E6F6608775}"/>
              </a:ext>
            </a:extLst>
          </p:cNvPr>
          <p:cNvGrpSpPr/>
          <p:nvPr/>
        </p:nvGrpSpPr>
        <p:grpSpPr>
          <a:xfrm>
            <a:off x="4704821" y="962526"/>
            <a:ext cx="7744492" cy="4577020"/>
            <a:chOff x="2421924" y="78261"/>
            <a:chExt cx="11517395" cy="6806817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58EE99D0-924E-06E7-957D-0C2954822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D77691A9-E368-6C53-AEB4-B70625E3F4A2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1" name="Picture Placeholder 16">
            <a:extLst>
              <a:ext uri="{FF2B5EF4-FFF2-40B4-BE49-F238E27FC236}">
                <a16:creationId xmlns:a16="http://schemas.microsoft.com/office/drawing/2014/main" id="{31BE3174-93EA-9E57-2B34-213F920458E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5969222" y="1374001"/>
            <a:ext cx="5361088" cy="3453584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0025478-7AC2-CBC2-702D-ED74060CDB9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8375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54E2B02-87DE-BF29-C688-9E49BDBE6A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568375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63E2D0B2-FA22-E495-434B-5A19203AD2F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923127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F5DF0B-5550-259C-6E0F-040C1300163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923127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</p:spTree>
    <p:extLst>
      <p:ext uri="{BB962C8B-B14F-4D97-AF65-F5344CB8AC3E}">
        <p14:creationId xmlns:p14="http://schemas.microsoft.com/office/powerpoint/2010/main" val="19627266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ptop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4"/>
            <a:ext cx="3638935" cy="2815794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8559513-3D6C-9B10-17E4-146D13590B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20901" y="4754820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2B05534E-A949-9A82-E43B-5076E2E300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20900" y="5320662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369D517-BA5F-7920-399D-4821A9F15C3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7189" y="4765846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4B75B3A-F24A-5163-3D48-FB78664181B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7188" y="5331688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76A670-9934-AED7-69F7-67DE4ABA3ABD}"/>
              </a:ext>
            </a:extLst>
          </p:cNvPr>
          <p:cNvGrpSpPr/>
          <p:nvPr/>
        </p:nvGrpSpPr>
        <p:grpSpPr>
          <a:xfrm>
            <a:off x="2944260" y="1177778"/>
            <a:ext cx="9449818" cy="5584873"/>
            <a:chOff x="2421924" y="78261"/>
            <a:chExt cx="11517395" cy="680681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4A39A20-06DB-292E-066D-B5B7F912D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6E18111-1B15-95E6-73FB-F4961BDD51BD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53A2BE08-DA27-514B-EA86-F2DDDA6590A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438549" y="1596906"/>
            <a:ext cx="6612628" cy="4222598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129324C4-5B83-253A-71B7-350C3FA85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4EF881-2863-A6F4-A67B-0A53E12A5B6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ED83A2C-C2FB-4BC7-31E6-ED4E081822B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E4AD0E-2364-F804-7182-B17EB2B9873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3C2BAE9-391C-B08C-7456-D7CE79EEBD2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6FC69D4-9A40-16F9-BD5F-8F684D414DB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6634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bile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011433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DC51F76-A054-E202-A178-AA73FA857E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005115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1799" name="Picture 1798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2F336A6A-C178-B733-A8AA-A1E75209B1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670" y="357188"/>
            <a:ext cx="2888350" cy="5961062"/>
          </a:xfrm>
          <a:prstGeom prst="rect">
            <a:avLst/>
          </a:prstGeom>
        </p:spPr>
      </p:pic>
      <p:sp>
        <p:nvSpPr>
          <p:cNvPr id="1802" name="Picture Placeholder 1801">
            <a:extLst>
              <a:ext uri="{FF2B5EF4-FFF2-40B4-BE49-F238E27FC236}">
                <a16:creationId xmlns:a16="http://schemas.microsoft.com/office/drawing/2014/main" id="{42DC06D9-2805-2C6D-58EC-3DD6CE87D9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6620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pic>
        <p:nvPicPr>
          <p:cNvPr id="8" name="Picture 7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BC28803B-DBE4-2D09-B68A-568D50D9C7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35350" y="357188"/>
            <a:ext cx="2888350" cy="5961062"/>
          </a:xfrm>
          <a:prstGeom prst="rect">
            <a:avLst/>
          </a:prstGeom>
        </p:spPr>
      </p:pic>
      <p:sp>
        <p:nvSpPr>
          <p:cNvPr id="11" name="Picture Placeholder 1801">
            <a:extLst>
              <a:ext uri="{FF2B5EF4-FFF2-40B4-BE49-F238E27FC236}">
                <a16:creationId xmlns:a16="http://schemas.microsoft.com/office/drawing/2014/main" id="{BB4B0570-1728-B4F8-5381-869C48D7763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2088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3C9861-289C-E8A8-376E-9DAC7770403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242C5EA6-1B5D-6115-04A2-77241B8B639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E2FF9E-905B-4467-1398-53F3FA5FD83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8995001-5E3C-207E-EC6C-99602FD333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44C5E81-7F1F-E3AD-EB8F-E0176DD8962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01631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1037362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283006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30DE172-FEE4-2E78-C7A6-165649D2882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4799" t="43494" r="44208" b="34932"/>
          <a:stretch/>
        </p:blipFill>
        <p:spPr>
          <a:xfrm>
            <a:off x="8122620" y="4346449"/>
            <a:ext cx="831356" cy="2511552"/>
          </a:xfrm>
          <a:prstGeom prst="rect">
            <a:avLst/>
          </a:prstGeom>
        </p:spPr>
      </p:pic>
      <p:pic>
        <p:nvPicPr>
          <p:cNvPr id="14" name="Picture 13" descr="A black screen with a black background&#10;&#10;Description automatically generated">
            <a:extLst>
              <a:ext uri="{FF2B5EF4-FFF2-40B4-BE49-F238E27FC236}">
                <a16:creationId xmlns:a16="http://schemas.microsoft.com/office/drawing/2014/main" id="{F5C64459-152D-6956-C67B-2D0054A23A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8"/>
          <a:stretch/>
        </p:blipFill>
        <p:spPr>
          <a:xfrm>
            <a:off x="5304319" y="1708546"/>
            <a:ext cx="6477949" cy="297827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413375" y="1762124"/>
            <a:ext cx="6248399" cy="252412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D043CB-619A-8F43-B469-F0DC4644441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7A0C6F-0B95-25E0-0B0C-F0F55D8DDD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B0DC8B5-C32B-0345-3DFC-22CEC028054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DF1C4E42-4EB5-7FF3-1978-90FD5800A49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1BCBD54-8553-1938-E76F-3D82BFF44729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18968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776851" y="-1656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864857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864857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282937A-F40C-F2A9-0961-BC57B86D72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4795" y="355764"/>
            <a:ext cx="3856530" cy="652161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109606" y="556890"/>
            <a:ext cx="3451344" cy="530764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C23224-B301-2EE5-8F95-54444FE3C64C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F9CA037-890E-C9E4-6894-E0B3E79D9F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9135877-661C-8B9E-6E0B-D87BD3948D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0C9315A-C096-E70A-0E3C-987F2F06F2A8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88FD69-CA79-E644-0457-7C64E0F67F0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27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5135530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BDB611-EA2D-A462-35ED-BBB1820DC2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9040" y="1352426"/>
            <a:ext cx="2682979" cy="45370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B6C9FDF-098B-4672-5207-71B3131B1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58492" y="1352426"/>
            <a:ext cx="2682979" cy="4537072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83921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C039E495-BFEC-E1C1-5BAB-94638F11F12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302128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49CEFED-8450-8D20-1385-B2CB36264DC7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9B0C1D5-6C20-4EB5-1571-BD257A5412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DFA742-8BD4-F214-7BDC-8A89D29A981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A3B325D3-D90E-D0B1-1B1D-F654ACCC56C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053EC01-9E1E-073C-063B-D0AB6EA0E75F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4188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 Mocku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330638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E3E8D6-0D6E-B6EC-9F40-A4D20147C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r="-184"/>
          <a:stretch>
            <a:fillRect/>
          </a:stretch>
        </p:blipFill>
        <p:spPr>
          <a:xfrm>
            <a:off x="5229051" y="1796478"/>
            <a:ext cx="6802152" cy="4205126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310445" y="1873717"/>
            <a:ext cx="6636985" cy="3765996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TV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229B91-E4DE-0C9D-FAE7-D4DB8F2E312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18A8D4C-9966-5DD4-E1B8-C7FA1C8E99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F375397-0C97-C7D5-7FBF-06FEC22095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B01A3F46-9F1F-6C4F-5745-B1D32287C1A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92B5B44-4220-1C01-A311-434AEB0FD73C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5972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p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0498744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ap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lue and white gradient&#10;&#10;AI-generated content may be incorrect.">
            <a:extLst>
              <a:ext uri="{FF2B5EF4-FFF2-40B4-BE49-F238E27FC236}">
                <a16:creationId xmlns:a16="http://schemas.microsoft.com/office/drawing/2014/main" id="{59C3CB3C-094E-2D32-340A-068ABBA5E4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7" name="Picture 6" descr="A blue and green planet&#10;&#10;AI-generated content may be incorrect.">
            <a:extLst>
              <a:ext uri="{FF2B5EF4-FFF2-40B4-BE49-F238E27FC236}">
                <a16:creationId xmlns:a16="http://schemas.microsoft.com/office/drawing/2014/main" id="{3FB4AC9C-C116-9123-4DFA-46BFE916DA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04BC724-5FAC-71B5-6F51-C1279D16111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058291D-FA99-ECE4-72AD-DE587C5CD59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D15C438D-8DE3-B311-17DD-26A1C6B4BE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F70597-8B85-91E3-17C4-54A5192907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39CF44F-1CC9-12D7-E91A-10B0AE27F40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CF38D42D-AA85-7895-C785-C7E59C5E081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65670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60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7952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3615974-19A0-8642-96FB-52F09E3AFC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11582401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11582401 w 12192000"/>
              <a:gd name="connsiteY3" fmla="*/ 6498000 h 6498000"/>
              <a:gd name="connsiteX4" fmla="*/ 0 w 12192000"/>
              <a:gd name="connsiteY4" fmla="*/ 0 h 6498000"/>
              <a:gd name="connsiteX5" fmla="*/ 6096001 w 12192000"/>
              <a:gd name="connsiteY5" fmla="*/ 0 h 6498000"/>
              <a:gd name="connsiteX6" fmla="*/ 6096001 w 12192000"/>
              <a:gd name="connsiteY6" fmla="*/ 6244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498000">
                <a:moveTo>
                  <a:pt x="11582401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11582401" y="6498000"/>
                </a:lnTo>
                <a:close/>
                <a:moveTo>
                  <a:pt x="0" y="0"/>
                </a:moveTo>
                <a:lnTo>
                  <a:pt x="6096001" y="0"/>
                </a:lnTo>
                <a:lnTo>
                  <a:pt x="6096001" y="624405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781921-067E-D84A-964D-D16F6D724D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293766" y="0"/>
            <a:ext cx="6116546" cy="3249000"/>
          </a:xfrm>
        </p:spPr>
        <p:txBody>
          <a:bodyPr tIns="0" bIns="0" anchor="b">
            <a:noAutofit/>
          </a:bodyPr>
          <a:lstStyle>
            <a:lvl1pPr>
              <a:defRPr sz="20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892ADA3-681B-4848-8013-ACCCDEB5DE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57963" y="3081200"/>
            <a:ext cx="4852349" cy="3169219"/>
          </a:xfrm>
        </p:spPr>
        <p:txBody>
          <a:bodyPr>
            <a:noAutofit/>
          </a:bodyPr>
          <a:lstStyle>
            <a:lvl1pPr>
              <a:lnSpc>
                <a:spcPts val="6000"/>
              </a:lnSpc>
              <a:spcAft>
                <a:spcPts val="0"/>
              </a:spcAft>
              <a:defRPr sz="6000" b="1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31978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250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178265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 userDrawn="1"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8210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A072DD46-3F51-A748-8F94-B6F9001382B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878904" y="-362"/>
            <a:ext cx="7974904" cy="6497638"/>
          </a:xfrm>
        </p:spPr>
        <p:txBody>
          <a:bodyPr wrap="none" anchor="ctr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50000" b="1" spc="-3000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54E8F8-3509-FA4A-84BE-D7B63C4C46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16257" y="609600"/>
            <a:ext cx="6762967" cy="5635625"/>
          </a:xfrm>
        </p:spPr>
        <p:txBody>
          <a:bodyPr anchor="ctr"/>
          <a:lstStyle>
            <a:lvl1pPr>
              <a:lnSpc>
                <a:spcPts val="6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3553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>
            <a:extLst>
              <a:ext uri="{FF2B5EF4-FFF2-40B4-BE49-F238E27FC236}">
                <a16:creationId xmlns:a16="http://schemas.microsoft.com/office/drawing/2014/main" id="{7B3EDD58-5FA3-6140-B17B-40F7C1CD1135}"/>
              </a:ext>
            </a:extLst>
          </p:cNvPr>
          <p:cNvSpPr/>
          <p:nvPr userDrawn="1"/>
        </p:nvSpPr>
        <p:spPr>
          <a:xfrm>
            <a:off x="609600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346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101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74D4A870-F17A-F442-8E79-D6593E5CEED2}"/>
              </a:ext>
            </a:extLst>
          </p:cNvPr>
          <p:cNvSpPr/>
          <p:nvPr userDrawn="1"/>
        </p:nvSpPr>
        <p:spPr>
          <a:xfrm flipH="1">
            <a:off x="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61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11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57532" y="0"/>
            <a:ext cx="4834469" cy="64980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66451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96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869169B-B7FF-964A-A77F-B06A7C2AA097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D3E5BD-E875-EE4C-9CB4-36F3C3D3E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46335" cy="974986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4" name="Picture Placeholder 16">
            <a:extLst>
              <a:ext uri="{FF2B5EF4-FFF2-40B4-BE49-F238E27FC236}">
                <a16:creationId xmlns:a16="http://schemas.microsoft.com/office/drawing/2014/main" id="{5ABFEEB8-51F9-0142-A050-4625F632551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98470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9E2A247-90BA-314A-BDCD-0A4AECB670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22325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A3DB6A0-2E22-9F4E-8C30-ECA98F4FDBD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98470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9E62EE-D701-B347-BBEF-F2599FBBA8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22325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945DC05E-C003-B74C-9DD3-11B31C7A2E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35679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815B1402-52BD-4944-86EC-993B6CCD1D8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09233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38615044-966E-9341-99DF-7BCA47F3C0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35679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1E7B9924-E501-1945-9875-2CFFD00358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09233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8757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en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15139"/>
            <a:ext cx="3322320" cy="537997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algn="ctr">
              <a:defRPr sz="100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C025E0-A506-1143-A09B-93B6849AD5E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1895206"/>
            <a:ext cx="5486400" cy="780893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Client Name x</a:t>
            </a:r>
          </a:p>
        </p:txBody>
      </p:sp>
    </p:spTree>
    <p:extLst>
      <p:ext uri="{BB962C8B-B14F-4D97-AF65-F5344CB8AC3E}">
        <p14:creationId xmlns:p14="http://schemas.microsoft.com/office/powerpoint/2010/main" val="389696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CA9069D4-BBD5-6840-9646-5955E2C1E9C0}"/>
              </a:ext>
            </a:extLst>
          </p:cNvPr>
          <p:cNvSpPr/>
          <p:nvPr userDrawn="1"/>
        </p:nvSpPr>
        <p:spPr>
          <a:xfrm>
            <a:off x="0" y="3429000"/>
            <a:ext cx="12192000" cy="3069000"/>
          </a:xfrm>
          <a:custGeom>
            <a:avLst/>
            <a:gdLst>
              <a:gd name="connsiteX0" fmla="*/ 0 w 12192000"/>
              <a:gd name="connsiteY0" fmla="*/ 0 h 3069000"/>
              <a:gd name="connsiteX1" fmla="*/ 12192000 w 12192000"/>
              <a:gd name="connsiteY1" fmla="*/ 0 h 3069000"/>
              <a:gd name="connsiteX2" fmla="*/ 12192000 w 12192000"/>
              <a:gd name="connsiteY2" fmla="*/ 3069000 h 3069000"/>
              <a:gd name="connsiteX3" fmla="*/ 6347607 w 12192000"/>
              <a:gd name="connsiteY3" fmla="*/ 3069000 h 3069000"/>
              <a:gd name="connsiteX4" fmla="*/ 6348000 w 12192000"/>
              <a:gd name="connsiteY4" fmla="*/ 3067050 h 3069000"/>
              <a:gd name="connsiteX5" fmla="*/ 6096000 w 12192000"/>
              <a:gd name="connsiteY5" fmla="*/ 2815050 h 3069000"/>
              <a:gd name="connsiteX6" fmla="*/ 5844000 w 12192000"/>
              <a:gd name="connsiteY6" fmla="*/ 3067050 h 3069000"/>
              <a:gd name="connsiteX7" fmla="*/ 5844394 w 12192000"/>
              <a:gd name="connsiteY7" fmla="*/ 3069000 h 3069000"/>
              <a:gd name="connsiteX8" fmla="*/ 0 w 12192000"/>
              <a:gd name="connsiteY8" fmla="*/ 3069000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69000">
                <a:moveTo>
                  <a:pt x="0" y="0"/>
                </a:moveTo>
                <a:lnTo>
                  <a:pt x="12192000" y="0"/>
                </a:lnTo>
                <a:lnTo>
                  <a:pt x="12192000" y="3069000"/>
                </a:lnTo>
                <a:lnTo>
                  <a:pt x="6347607" y="306900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5844394" y="3069000"/>
                </a:lnTo>
                <a:lnTo>
                  <a:pt x="0" y="3069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8810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88810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04652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904652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0494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20494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936335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936335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9902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B4DB38A8-ED85-1347-B790-9A2BE1DBEF4C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71538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1784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738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4762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03222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63468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1906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7930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71538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31784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738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4762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603222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63468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1906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7930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3092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>
            <a:extLst>
              <a:ext uri="{FF2B5EF4-FFF2-40B4-BE49-F238E27FC236}">
                <a16:creationId xmlns:a16="http://schemas.microsoft.com/office/drawing/2014/main" id="{197B69D6-70A7-CE4F-9A01-697D3720C72F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806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8052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155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1179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4530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0554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639047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99293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57806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8052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05155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1179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34530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0554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39047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99293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0" name="Picture Placeholder 16">
            <a:extLst>
              <a:ext uri="{FF2B5EF4-FFF2-40B4-BE49-F238E27FC236}">
                <a16:creationId xmlns:a16="http://schemas.microsoft.com/office/drawing/2014/main" id="{133D25D3-41F4-CF45-B3FB-081FF3E957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9932794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02652BE-BCA5-5E41-A735-774F4FD0223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93040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id="{3A70D29D-1742-1E42-A75A-59E3F3070059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932794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0120ECA6-14E8-FE4E-BFAC-0B4E36A5886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93040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23194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02DB30E-67C0-3445-AA5E-A5CC215D9884}"/>
              </a:ext>
            </a:extLst>
          </p:cNvPr>
          <p:cNvSpPr/>
          <p:nvPr userDrawn="1"/>
        </p:nvSpPr>
        <p:spPr>
          <a:xfrm>
            <a:off x="0" y="0"/>
            <a:ext cx="6096000" cy="649605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244050 h 6496050"/>
              <a:gd name="connsiteX3" fmla="*/ 5844000 w 6096000"/>
              <a:gd name="connsiteY3" fmla="*/ 6496050 h 6496050"/>
              <a:gd name="connsiteX4" fmla="*/ 0 w 6096000"/>
              <a:gd name="connsiteY4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0" y="649605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421C3BB3-1E20-074F-A332-903786DBD4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55600"/>
            <a:ext cx="2793824" cy="614045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039149" y="609600"/>
            <a:ext cx="8540076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39150" y="2436812"/>
            <a:ext cx="2963332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18332CE-4C93-D942-A1E5-334DE95CB86A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2986908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20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bottom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5F44E6D-DF58-2748-AE6C-6DAA18B4BD84}"/>
              </a:ext>
            </a:extLst>
          </p:cNvPr>
          <p:cNvSpPr/>
          <p:nvPr userDrawn="1"/>
        </p:nvSpPr>
        <p:spPr>
          <a:xfrm>
            <a:off x="0" y="0"/>
            <a:ext cx="4246177" cy="6496050"/>
          </a:xfrm>
          <a:prstGeom prst="rect">
            <a:avLst/>
          </a:pr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E169D65-5A2D-8541-8BB9-9C9B64710A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28518" y="3096180"/>
            <a:ext cx="11072296" cy="3399870"/>
          </a:xfrm>
          <a:custGeom>
            <a:avLst/>
            <a:gdLst>
              <a:gd name="connsiteX0" fmla="*/ 5581316 w 11072296"/>
              <a:gd name="connsiteY0" fmla="*/ 0 h 3399870"/>
              <a:gd name="connsiteX1" fmla="*/ 11072296 w 11072296"/>
              <a:gd name="connsiteY1" fmla="*/ 0 h 3399870"/>
              <a:gd name="connsiteX2" fmla="*/ 11072296 w 11072296"/>
              <a:gd name="connsiteY2" fmla="*/ 3399870 h 3399870"/>
              <a:gd name="connsiteX3" fmla="*/ 5581316 w 11072296"/>
              <a:gd name="connsiteY3" fmla="*/ 3399870 h 3399870"/>
              <a:gd name="connsiteX4" fmla="*/ 0 w 11072296"/>
              <a:gd name="connsiteY4" fmla="*/ 0 h 3399870"/>
              <a:gd name="connsiteX5" fmla="*/ 5467018 w 11072296"/>
              <a:gd name="connsiteY5" fmla="*/ 0 h 3399870"/>
              <a:gd name="connsiteX6" fmla="*/ 5467018 w 11072296"/>
              <a:gd name="connsiteY6" fmla="*/ 3399870 h 3399870"/>
              <a:gd name="connsiteX7" fmla="*/ 5219482 w 11072296"/>
              <a:gd name="connsiteY7" fmla="*/ 3399870 h 3399870"/>
              <a:gd name="connsiteX8" fmla="*/ 4967482 w 11072296"/>
              <a:gd name="connsiteY8" fmla="*/ 3147870 h 3399870"/>
              <a:gd name="connsiteX9" fmla="*/ 4715482 w 11072296"/>
              <a:gd name="connsiteY9" fmla="*/ 3399870 h 3399870"/>
              <a:gd name="connsiteX10" fmla="*/ 0 w 11072296"/>
              <a:gd name="connsiteY10" fmla="*/ 3399870 h 339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72296" h="3399870">
                <a:moveTo>
                  <a:pt x="5581316" y="0"/>
                </a:moveTo>
                <a:lnTo>
                  <a:pt x="11072296" y="0"/>
                </a:lnTo>
                <a:lnTo>
                  <a:pt x="11072296" y="3399870"/>
                </a:lnTo>
                <a:lnTo>
                  <a:pt x="5581316" y="3399870"/>
                </a:lnTo>
                <a:close/>
                <a:moveTo>
                  <a:pt x="0" y="0"/>
                </a:moveTo>
                <a:lnTo>
                  <a:pt x="5467018" y="0"/>
                </a:lnTo>
                <a:lnTo>
                  <a:pt x="5467018" y="3399870"/>
                </a:lnTo>
                <a:lnTo>
                  <a:pt x="5219482" y="3399870"/>
                </a:lnTo>
                <a:cubicBezTo>
                  <a:pt x="5219482" y="3260694"/>
                  <a:pt x="5106658" y="3147870"/>
                  <a:pt x="4967482" y="3147870"/>
                </a:cubicBezTo>
                <a:cubicBezTo>
                  <a:pt x="4828306" y="3147870"/>
                  <a:pt x="4715482" y="3260694"/>
                  <a:pt x="4715482" y="3399870"/>
                </a:cubicBezTo>
                <a:lnTo>
                  <a:pt x="0" y="33998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463605" cy="248658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31779" y="609598"/>
            <a:ext cx="6547446" cy="248463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8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0916EB75-0C2B-C245-90E8-8C1166905B27}"/>
              </a:ext>
            </a:extLst>
          </p:cNvPr>
          <p:cNvSpPr/>
          <p:nvPr userDrawn="1"/>
        </p:nvSpPr>
        <p:spPr>
          <a:xfrm>
            <a:off x="0" y="3429000"/>
            <a:ext cx="12192000" cy="3067050"/>
          </a:xfrm>
          <a:custGeom>
            <a:avLst/>
            <a:gdLst>
              <a:gd name="connsiteX0" fmla="*/ 0 w 12192000"/>
              <a:gd name="connsiteY0" fmla="*/ 0 h 3067050"/>
              <a:gd name="connsiteX1" fmla="*/ 12192000 w 12192000"/>
              <a:gd name="connsiteY1" fmla="*/ 0 h 3067050"/>
              <a:gd name="connsiteX2" fmla="*/ 12192000 w 12192000"/>
              <a:gd name="connsiteY2" fmla="*/ 3067050 h 3067050"/>
              <a:gd name="connsiteX3" fmla="*/ 6348000 w 12192000"/>
              <a:gd name="connsiteY3" fmla="*/ 3067050 h 3067050"/>
              <a:gd name="connsiteX4" fmla="*/ 6096000 w 12192000"/>
              <a:gd name="connsiteY4" fmla="*/ 2815050 h 3067050"/>
              <a:gd name="connsiteX5" fmla="*/ 5844000 w 12192000"/>
              <a:gd name="connsiteY5" fmla="*/ 3067050 h 3067050"/>
              <a:gd name="connsiteX6" fmla="*/ 0 w 12192000"/>
              <a:gd name="connsiteY6" fmla="*/ 306705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67050">
                <a:moveTo>
                  <a:pt x="0" y="0"/>
                </a:moveTo>
                <a:lnTo>
                  <a:pt x="12192000" y="0"/>
                </a:lnTo>
                <a:lnTo>
                  <a:pt x="12192000" y="306705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0" y="30670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94856D-8574-4F40-BF87-BB45CD1F09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235609"/>
          </a:xfrm>
          <a:custGeom>
            <a:avLst/>
            <a:gdLst>
              <a:gd name="connsiteX0" fmla="*/ 10064415 w 12192000"/>
              <a:gd name="connsiteY0" fmla="*/ 0 h 5235609"/>
              <a:gd name="connsiteX1" fmla="*/ 12192000 w 12192000"/>
              <a:gd name="connsiteY1" fmla="*/ 0 h 5235609"/>
              <a:gd name="connsiteX2" fmla="*/ 12192000 w 12192000"/>
              <a:gd name="connsiteY2" fmla="*/ 5235609 h 5235609"/>
              <a:gd name="connsiteX3" fmla="*/ 10064415 w 12192000"/>
              <a:gd name="connsiteY3" fmla="*/ 5235609 h 5235609"/>
              <a:gd name="connsiteX4" fmla="*/ 5704893 w 12192000"/>
              <a:gd name="connsiteY4" fmla="*/ 0 h 5235609"/>
              <a:gd name="connsiteX5" fmla="*/ 9950117 w 12192000"/>
              <a:gd name="connsiteY5" fmla="*/ 0 h 5235609"/>
              <a:gd name="connsiteX6" fmla="*/ 9950117 w 12192000"/>
              <a:gd name="connsiteY6" fmla="*/ 5235609 h 5235609"/>
              <a:gd name="connsiteX7" fmla="*/ 5704893 w 12192000"/>
              <a:gd name="connsiteY7" fmla="*/ 5235609 h 5235609"/>
              <a:gd name="connsiteX8" fmla="*/ 0 w 12192000"/>
              <a:gd name="connsiteY8" fmla="*/ 0 h 5235609"/>
              <a:gd name="connsiteX9" fmla="*/ 358774 w 12192000"/>
              <a:gd name="connsiteY9" fmla="*/ 0 h 5235609"/>
              <a:gd name="connsiteX10" fmla="*/ 358774 w 12192000"/>
              <a:gd name="connsiteY10" fmla="*/ 5235609 h 5235609"/>
              <a:gd name="connsiteX11" fmla="*/ 0 w 12192000"/>
              <a:gd name="connsiteY11" fmla="*/ 5235609 h 523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5235609">
                <a:moveTo>
                  <a:pt x="10064415" y="0"/>
                </a:moveTo>
                <a:lnTo>
                  <a:pt x="12192000" y="0"/>
                </a:lnTo>
                <a:lnTo>
                  <a:pt x="12192000" y="5235609"/>
                </a:lnTo>
                <a:lnTo>
                  <a:pt x="10064415" y="5235609"/>
                </a:lnTo>
                <a:close/>
                <a:moveTo>
                  <a:pt x="5704893" y="0"/>
                </a:moveTo>
                <a:lnTo>
                  <a:pt x="9950117" y="0"/>
                </a:lnTo>
                <a:lnTo>
                  <a:pt x="9950117" y="5235609"/>
                </a:lnTo>
                <a:lnTo>
                  <a:pt x="5704893" y="5235609"/>
                </a:lnTo>
                <a:close/>
                <a:moveTo>
                  <a:pt x="0" y="0"/>
                </a:moveTo>
                <a:lnTo>
                  <a:pt x="358774" y="0"/>
                </a:lnTo>
                <a:lnTo>
                  <a:pt x="358774" y="5235609"/>
                </a:lnTo>
                <a:lnTo>
                  <a:pt x="0" y="523560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4899257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4899257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5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all ou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091A91C4-155E-E445-A760-2FD007E822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8576943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8576943 w 12192000"/>
              <a:gd name="connsiteY3" fmla="*/ 6497638 h 6497638"/>
              <a:gd name="connsiteX4" fmla="*/ 8576943 w 12192000"/>
              <a:gd name="connsiteY4" fmla="*/ 6172200 h 6497638"/>
              <a:gd name="connsiteX5" fmla="*/ 9308426 w 12192000"/>
              <a:gd name="connsiteY5" fmla="*/ 6172200 h 6497638"/>
              <a:gd name="connsiteX6" fmla="*/ 9308426 w 12192000"/>
              <a:gd name="connsiteY6" fmla="*/ 359999 h 6497638"/>
              <a:gd name="connsiteX7" fmla="*/ 8576943 w 12192000"/>
              <a:gd name="connsiteY7" fmla="*/ 359999 h 6497638"/>
              <a:gd name="connsiteX8" fmla="*/ 0 w 12192000"/>
              <a:gd name="connsiteY8" fmla="*/ 0 h 6497638"/>
              <a:gd name="connsiteX9" fmla="*/ 4240697 w 12192000"/>
              <a:gd name="connsiteY9" fmla="*/ 0 h 6497638"/>
              <a:gd name="connsiteX10" fmla="*/ 4240697 w 12192000"/>
              <a:gd name="connsiteY10" fmla="*/ 6497638 h 6497638"/>
              <a:gd name="connsiteX11" fmla="*/ 0 w 12192000"/>
              <a:gd name="connsiteY11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7638">
                <a:moveTo>
                  <a:pt x="8576943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8576943" y="6497638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C419D4-7844-8645-A93F-608B2A31FE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8576943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8576943 w 12192000"/>
              <a:gd name="connsiteY3" fmla="*/ 6498000 h 6498000"/>
              <a:gd name="connsiteX4" fmla="*/ 8576943 w 12192000"/>
              <a:gd name="connsiteY4" fmla="*/ 6172200 h 6498000"/>
              <a:gd name="connsiteX5" fmla="*/ 9308426 w 12192000"/>
              <a:gd name="connsiteY5" fmla="*/ 6172200 h 6498000"/>
              <a:gd name="connsiteX6" fmla="*/ 9308426 w 12192000"/>
              <a:gd name="connsiteY6" fmla="*/ 359999 h 6498000"/>
              <a:gd name="connsiteX7" fmla="*/ 8576943 w 12192000"/>
              <a:gd name="connsiteY7" fmla="*/ 359999 h 6498000"/>
              <a:gd name="connsiteX8" fmla="*/ 0 w 12192000"/>
              <a:gd name="connsiteY8" fmla="*/ 0 h 6498000"/>
              <a:gd name="connsiteX9" fmla="*/ 4240697 w 12192000"/>
              <a:gd name="connsiteY9" fmla="*/ 0 h 6498000"/>
              <a:gd name="connsiteX10" fmla="*/ 4240697 w 12192000"/>
              <a:gd name="connsiteY10" fmla="*/ 6498000 h 6498000"/>
              <a:gd name="connsiteX11" fmla="*/ 0 w 12192000"/>
              <a:gd name="connsiteY11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8000">
                <a:moveTo>
                  <a:pt x="8576943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8576943" y="6498000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34105" cy="2819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8704764-5568-8B41-B513-A6931F89260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40239" y="1056612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DEAE2D71-1538-5D46-A3E8-201696276C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9937" y="1056612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33C59DB6-68B7-5C4A-8106-D74E5DF19A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40239" y="2710048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36210B-701B-D042-B701-14479EBE28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9937" y="2710048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FC3F4854-7AB9-D14B-9695-E24C3E2F0F7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40239" y="4363484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id="{DB0BC641-2F1D-BB47-ABAC-E5C26E2A8A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9937" y="4363484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9799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 layout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5063118" cy="184636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609600"/>
            <a:ext cx="5487666" cy="5638742"/>
          </a:xfrm>
        </p:spPr>
        <p:txBody>
          <a:bodyPr anchor="ctr"/>
          <a:lstStyle>
            <a:lvl1pPr>
              <a:defRPr>
                <a:solidFill>
                  <a:schemeClr val="bg1"/>
                </a:solidFill>
              </a:defRPr>
            </a:lvl1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728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59B994F-868B-BB40-8716-B060187918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428999 h 6498000"/>
              <a:gd name="connsiteX18" fmla="*/ 0 w 12192000"/>
              <a:gd name="connsiteY18" fmla="*/ 3428999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8459187-E524-7048-BA1C-D09E27D11A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A47B588-B43F-B04D-962B-785D735F61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2154988-CC76-6049-932F-876F07091A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0734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07098-AC0F-3642-8D84-AA8E6D44B0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356264 h 6498000"/>
              <a:gd name="connsiteX18" fmla="*/ 12192000 w 12192000"/>
              <a:gd name="connsiteY18" fmla="*/ 3428999 h 6498000"/>
              <a:gd name="connsiteX19" fmla="*/ 12192000 w 12192000"/>
              <a:gd name="connsiteY19" fmla="*/ 3915787 h 6498000"/>
              <a:gd name="connsiteX20" fmla="*/ 0 w 12192000"/>
              <a:gd name="connsiteY20" fmla="*/ 3915787 h 6498000"/>
              <a:gd name="connsiteX21" fmla="*/ 0 w 12192000"/>
              <a:gd name="connsiteY21" fmla="*/ 3428999 h 6498000"/>
              <a:gd name="connsiteX22" fmla="*/ 0 w 12192000"/>
              <a:gd name="connsiteY22" fmla="*/ 335626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356264"/>
                </a:lnTo>
                <a:lnTo>
                  <a:pt x="12192000" y="3428999"/>
                </a:lnTo>
                <a:lnTo>
                  <a:pt x="12192000" y="3915787"/>
                </a:lnTo>
                <a:lnTo>
                  <a:pt x="0" y="3915787"/>
                </a:lnTo>
                <a:lnTo>
                  <a:pt x="0" y="3428999"/>
                </a:lnTo>
                <a:lnTo>
                  <a:pt x="0" y="335626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979" y="3070253"/>
            <a:ext cx="2973600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4341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EECB1B2-4B29-F74A-823F-6BCFA66286D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37979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9023512-711F-0C4F-A156-FD720C66A3F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09200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BA21B11-DA81-F149-A2C0-25651AB36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264057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3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391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3428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FA9E08D-EBBC-D74C-8F0C-DD8EE542819B}"/>
              </a:ext>
            </a:extLst>
          </p:cNvPr>
          <p:cNvSpPr/>
          <p:nvPr userDrawn="1"/>
        </p:nvSpPr>
        <p:spPr>
          <a:xfrm>
            <a:off x="4062000" y="3429000"/>
            <a:ext cx="4069800" cy="3069000"/>
          </a:xfrm>
          <a:custGeom>
            <a:avLst/>
            <a:gdLst>
              <a:gd name="connsiteX0" fmla="*/ 0 w 4069800"/>
              <a:gd name="connsiteY0" fmla="*/ 0 h 3069000"/>
              <a:gd name="connsiteX1" fmla="*/ 4068000 w 4069800"/>
              <a:gd name="connsiteY1" fmla="*/ 0 h 3069000"/>
              <a:gd name="connsiteX2" fmla="*/ 4069800 w 4069800"/>
              <a:gd name="connsiteY2" fmla="*/ 0 h 3069000"/>
              <a:gd name="connsiteX3" fmla="*/ 4069800 w 4069800"/>
              <a:gd name="connsiteY3" fmla="*/ 3069000 h 3069000"/>
              <a:gd name="connsiteX4" fmla="*/ 2287827 w 4069800"/>
              <a:gd name="connsiteY4" fmla="*/ 3069000 h 3069000"/>
              <a:gd name="connsiteX5" fmla="*/ 2288023 w 4069800"/>
              <a:gd name="connsiteY5" fmla="*/ 3067050 h 3069000"/>
              <a:gd name="connsiteX6" fmla="*/ 2035800 w 4069800"/>
              <a:gd name="connsiteY6" fmla="*/ 2815050 h 3069000"/>
              <a:gd name="connsiteX7" fmla="*/ 1783577 w 4069800"/>
              <a:gd name="connsiteY7" fmla="*/ 3067050 h 3069000"/>
              <a:gd name="connsiteX8" fmla="*/ 1783774 w 4069800"/>
              <a:gd name="connsiteY8" fmla="*/ 3069000 h 3069000"/>
              <a:gd name="connsiteX9" fmla="*/ 1800 w 4069800"/>
              <a:gd name="connsiteY9" fmla="*/ 3069000 h 3069000"/>
              <a:gd name="connsiteX10" fmla="*/ 1800 w 4069800"/>
              <a:gd name="connsiteY10" fmla="*/ 235974 h 3069000"/>
              <a:gd name="connsiteX11" fmla="*/ 0 w 4069800"/>
              <a:gd name="connsiteY11" fmla="*/ 235974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9800" h="3069000">
                <a:moveTo>
                  <a:pt x="0" y="0"/>
                </a:moveTo>
                <a:lnTo>
                  <a:pt x="4068000" y="0"/>
                </a:lnTo>
                <a:lnTo>
                  <a:pt x="4069800" y="0"/>
                </a:lnTo>
                <a:lnTo>
                  <a:pt x="4069800" y="3069000"/>
                </a:lnTo>
                <a:lnTo>
                  <a:pt x="2287827" y="3069000"/>
                </a:lnTo>
                <a:lnTo>
                  <a:pt x="2288023" y="3067050"/>
                </a:lnTo>
                <a:cubicBezTo>
                  <a:pt x="2288023" y="2927874"/>
                  <a:pt x="2175099" y="2815050"/>
                  <a:pt x="2035800" y="2815050"/>
                </a:cubicBezTo>
                <a:cubicBezTo>
                  <a:pt x="1896501" y="2815050"/>
                  <a:pt x="1783577" y="2927874"/>
                  <a:pt x="1783577" y="3067050"/>
                </a:cubicBezTo>
                <a:lnTo>
                  <a:pt x="1783774" y="3069000"/>
                </a:lnTo>
                <a:lnTo>
                  <a:pt x="1800" y="3069000"/>
                </a:lnTo>
                <a:lnTo>
                  <a:pt x="1800" y="235974"/>
                </a:lnTo>
                <a:lnTo>
                  <a:pt x="0" y="235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4631013-65DA-1041-8C57-167C9C5346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8077E9D1-A8B1-8B46-81B6-87467FA6DF74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E0DA3E-4AF8-B845-A89E-05FD19C066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B26C98B-BE8E-EA41-A524-6B126A418C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025497E-6F36-0141-BDA5-C0C567EDA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accent5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FE8E897-71C0-C94C-839C-F99C35B926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44BA5F78-CC72-F644-9807-405760E5415F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427550E-A2A3-D34D-A752-8FBB32D00B2C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094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hart 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13BF868-2674-8347-88DF-930682D7414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64000" y="0"/>
            <a:ext cx="8128000" cy="6496050"/>
          </a:xfrm>
          <a:custGeom>
            <a:avLst/>
            <a:gdLst>
              <a:gd name="connsiteX0" fmla="*/ 0 w 8128000"/>
              <a:gd name="connsiteY0" fmla="*/ 0 h 6496050"/>
              <a:gd name="connsiteX1" fmla="*/ 8128000 w 8128000"/>
              <a:gd name="connsiteY1" fmla="*/ 0 h 6496050"/>
              <a:gd name="connsiteX2" fmla="*/ 8128000 w 8128000"/>
              <a:gd name="connsiteY2" fmla="*/ 6496050 h 6496050"/>
              <a:gd name="connsiteX3" fmla="*/ 2284000 w 8128000"/>
              <a:gd name="connsiteY3" fmla="*/ 6496050 h 6496050"/>
              <a:gd name="connsiteX4" fmla="*/ 2032000 w 8128000"/>
              <a:gd name="connsiteY4" fmla="*/ 6244050 h 6496050"/>
              <a:gd name="connsiteX5" fmla="*/ 1780000 w 8128000"/>
              <a:gd name="connsiteY5" fmla="*/ 6496050 h 6496050"/>
              <a:gd name="connsiteX6" fmla="*/ 0 w 8128000"/>
              <a:gd name="connsiteY6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28000" h="6496050">
                <a:moveTo>
                  <a:pt x="0" y="0"/>
                </a:moveTo>
                <a:lnTo>
                  <a:pt x="8128000" y="0"/>
                </a:lnTo>
                <a:lnTo>
                  <a:pt x="8128000" y="6496050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0" y="6496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en-GB"/>
              <a:t>Click to add chart or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229316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3229316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18894627-2894-814F-8398-5365941924D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52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F44BA-467F-BE4D-A5C2-016062F34C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01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462AB0BE-6BC7-8849-AB16-35B14C0D9D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02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6257F5-DB36-8642-9B67-DCE0EA0BB9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04959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03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918DF41C-28AB-DF43-913D-52E963D5956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04959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04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8580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ontent spl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>
            <a:extLst>
              <a:ext uri="{FF2B5EF4-FFF2-40B4-BE49-F238E27FC236}">
                <a16:creationId xmlns:a16="http://schemas.microsoft.com/office/drawing/2014/main" id="{D76F5CAF-A32B-7A49-875F-78FB038A9479}"/>
              </a:ext>
            </a:extLst>
          </p:cNvPr>
          <p:cNvSpPr/>
          <p:nvPr userDrawn="1"/>
        </p:nvSpPr>
        <p:spPr>
          <a:xfrm>
            <a:off x="4062000" y="0"/>
            <a:ext cx="4069800" cy="6498000"/>
          </a:xfrm>
          <a:custGeom>
            <a:avLst/>
            <a:gdLst>
              <a:gd name="connsiteX0" fmla="*/ 0 w 4069800"/>
              <a:gd name="connsiteY0" fmla="*/ 0 h 6498000"/>
              <a:gd name="connsiteX1" fmla="*/ 4068000 w 4069800"/>
              <a:gd name="connsiteY1" fmla="*/ 0 h 6498000"/>
              <a:gd name="connsiteX2" fmla="*/ 4068000 w 4069800"/>
              <a:gd name="connsiteY2" fmla="*/ 3429000 h 6498000"/>
              <a:gd name="connsiteX3" fmla="*/ 4069800 w 4069800"/>
              <a:gd name="connsiteY3" fmla="*/ 3429000 h 6498000"/>
              <a:gd name="connsiteX4" fmla="*/ 4069800 w 4069800"/>
              <a:gd name="connsiteY4" fmla="*/ 6498000 h 6498000"/>
              <a:gd name="connsiteX5" fmla="*/ 2287827 w 4069800"/>
              <a:gd name="connsiteY5" fmla="*/ 6498000 h 6498000"/>
              <a:gd name="connsiteX6" fmla="*/ 2288023 w 4069800"/>
              <a:gd name="connsiteY6" fmla="*/ 6496050 h 6498000"/>
              <a:gd name="connsiteX7" fmla="*/ 2035800 w 4069800"/>
              <a:gd name="connsiteY7" fmla="*/ 6244050 h 6498000"/>
              <a:gd name="connsiteX8" fmla="*/ 1783577 w 4069800"/>
              <a:gd name="connsiteY8" fmla="*/ 6496050 h 6498000"/>
              <a:gd name="connsiteX9" fmla="*/ 1783774 w 4069800"/>
              <a:gd name="connsiteY9" fmla="*/ 6498000 h 6498000"/>
              <a:gd name="connsiteX10" fmla="*/ 1800 w 4069800"/>
              <a:gd name="connsiteY10" fmla="*/ 6498000 h 6498000"/>
              <a:gd name="connsiteX11" fmla="*/ 1800 w 4069800"/>
              <a:gd name="connsiteY11" fmla="*/ 3664974 h 6498000"/>
              <a:gd name="connsiteX12" fmla="*/ 0 w 4069800"/>
              <a:gd name="connsiteY12" fmla="*/ 366497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9800" h="6498000">
                <a:moveTo>
                  <a:pt x="0" y="0"/>
                </a:moveTo>
                <a:lnTo>
                  <a:pt x="4068000" y="0"/>
                </a:lnTo>
                <a:lnTo>
                  <a:pt x="4068000" y="3429000"/>
                </a:lnTo>
                <a:lnTo>
                  <a:pt x="4069800" y="3429000"/>
                </a:lnTo>
                <a:lnTo>
                  <a:pt x="4069800" y="6498000"/>
                </a:lnTo>
                <a:lnTo>
                  <a:pt x="2287827" y="6498000"/>
                </a:lnTo>
                <a:lnTo>
                  <a:pt x="2288023" y="6496050"/>
                </a:lnTo>
                <a:cubicBezTo>
                  <a:pt x="2288023" y="6356874"/>
                  <a:pt x="2175099" y="6244050"/>
                  <a:pt x="2035800" y="6244050"/>
                </a:cubicBezTo>
                <a:cubicBezTo>
                  <a:pt x="1896501" y="6244050"/>
                  <a:pt x="1783577" y="6356874"/>
                  <a:pt x="1783577" y="6496050"/>
                </a:cubicBezTo>
                <a:lnTo>
                  <a:pt x="1783774" y="6498000"/>
                </a:lnTo>
                <a:lnTo>
                  <a:pt x="1800" y="6498000"/>
                </a:lnTo>
                <a:lnTo>
                  <a:pt x="1800" y="3664974"/>
                </a:lnTo>
                <a:lnTo>
                  <a:pt x="0" y="3664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4063800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2928" y="609599"/>
            <a:ext cx="3531201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F666979-0ECE-B949-BA37-13C1BF6241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2928" y="2436814"/>
            <a:ext cx="3531201" cy="381152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11D40DCD-D398-D548-8448-8B145EB231B1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4387351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2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ive bas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218829" cy="28194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3800" y="3630706"/>
            <a:ext cx="7519866" cy="2617636"/>
          </a:xfrm>
        </p:spPr>
        <p:txBody>
          <a:bodyPr l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441CA21-943D-B645-97F0-BB8576DD65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64000" y="0"/>
            <a:ext cx="8128000" cy="3429000"/>
          </a:xfrm>
          <a:solidFill>
            <a:schemeClr val="bg1"/>
          </a:solidFill>
        </p:spPr>
        <p:txBody>
          <a:bodyPr anchor="ctr"/>
          <a:lstStyle>
            <a:lvl1pPr algn="ctr">
              <a:defRPr/>
            </a:lvl1pPr>
          </a:lstStyle>
          <a:p>
            <a:pPr lvl="0"/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6CF37DA7-A225-2D4F-A1D7-48F044F913D0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7" y="2436812"/>
            <a:ext cx="29625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9F6A902-93DF-154B-893D-0DF72E2759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62050" y="1422000"/>
            <a:ext cx="6768000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B4AE55-198A-9245-9842-304475D1849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062294" y="1712514"/>
            <a:ext cx="6767512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C95FFF9-8E14-6A49-9689-F0419B544A3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062050" y="5400000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C4594DC-56B1-CF41-9D14-1F429D8D88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28050" y="1541493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4B8FE8A3-A2FB-2B45-BB88-4AB826079E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962200" y="2150333"/>
            <a:ext cx="1962204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Picture Placeholder 10">
            <a:extLst>
              <a:ext uri="{FF2B5EF4-FFF2-40B4-BE49-F238E27FC236}">
                <a16:creationId xmlns:a16="http://schemas.microsoft.com/office/drawing/2014/main" id="{9F22E1CA-D39E-CF4F-8BC3-E45962EB36D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962444" y="2440847"/>
            <a:ext cx="1962063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515B4EF-4C39-FA47-B386-295D0DE154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62200" y="6128333"/>
            <a:ext cx="1962204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E428CB56-8DB8-424F-B8A1-7AD238B12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807103" y="2271316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0EECF6EC-E44D-3B4E-832E-79B18420F61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99178" y="2271316"/>
            <a:ext cx="182876" cy="36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47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920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6FB7A9AC-BCBE-074D-9620-C5FAB2B9DA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37109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1CE8E07-4968-2149-AED9-530684741F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1501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9496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B46106E-6485-954E-BED7-0B3CFBD389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59DACD9E-3955-7B45-96B2-7D8BE4726AF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750970C-3138-B24B-B5BE-424C94FFCB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47B9FEA-9C3C-8144-BBAC-02AAECE365E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3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C905D865-DB29-824B-83F4-98D1B8D13D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8685FA2-5439-8249-9C6F-580A601085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2378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2 callouts with imag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05D707-B941-E742-B3A1-EC33D25DD37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F1958CA4-4DE3-104F-87CF-B9883AE1372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F8530DE-535A-084C-8B5E-A85ECC159C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64000" y="0"/>
            <a:ext cx="8128000" cy="6497638"/>
          </a:xfrm>
          <a:custGeom>
            <a:avLst/>
            <a:gdLst>
              <a:gd name="connsiteX0" fmla="*/ 0 w 8128000"/>
              <a:gd name="connsiteY0" fmla="*/ 0 h 6497638"/>
              <a:gd name="connsiteX1" fmla="*/ 8128000 w 8128000"/>
              <a:gd name="connsiteY1" fmla="*/ 0 h 6497638"/>
              <a:gd name="connsiteX2" fmla="*/ 8128000 w 8128000"/>
              <a:gd name="connsiteY2" fmla="*/ 6497638 h 6497638"/>
              <a:gd name="connsiteX3" fmla="*/ 2283680 w 8128000"/>
              <a:gd name="connsiteY3" fmla="*/ 6497638 h 6497638"/>
              <a:gd name="connsiteX4" fmla="*/ 2284000 w 8128000"/>
              <a:gd name="connsiteY4" fmla="*/ 6496050 h 6497638"/>
              <a:gd name="connsiteX5" fmla="*/ 2032000 w 8128000"/>
              <a:gd name="connsiteY5" fmla="*/ 6244050 h 6497638"/>
              <a:gd name="connsiteX6" fmla="*/ 1780000 w 8128000"/>
              <a:gd name="connsiteY6" fmla="*/ 6496050 h 6497638"/>
              <a:gd name="connsiteX7" fmla="*/ 1780321 w 8128000"/>
              <a:gd name="connsiteY7" fmla="*/ 6497638 h 6497638"/>
              <a:gd name="connsiteX8" fmla="*/ 0 w 8128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8000" h="6497638">
                <a:moveTo>
                  <a:pt x="0" y="0"/>
                </a:moveTo>
                <a:lnTo>
                  <a:pt x="8128000" y="0"/>
                </a:lnTo>
                <a:lnTo>
                  <a:pt x="8128000" y="6497638"/>
                </a:lnTo>
                <a:lnTo>
                  <a:pt x="2283680" y="6497638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1780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3023302" cy="34983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7B439116-0AC7-6E49-9EE3-FFE1BD1C3F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A3AD4B1-EF8E-F84F-8EB4-0633A7A509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6028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2476CF0-A727-C04F-8461-5FE707077A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31454" y="2105342"/>
            <a:ext cx="4498596" cy="2956683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419757F-36EE-5A4D-A685-EB68AEFE74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331616" y="2320414"/>
            <a:ext cx="4498272" cy="2741612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1D9CA463-34B5-3E45-AA20-992C076C4B8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1454" y="5062025"/>
            <a:ext cx="4498596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9D48830D-9295-6540-A52A-259F8F358CF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62752" y="2224835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D442535-1ABD-EA42-818D-0FAD12FCE2F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</p:spTree>
    <p:extLst>
      <p:ext uri="{BB962C8B-B14F-4D97-AF65-F5344CB8AC3E}">
        <p14:creationId xmlns:p14="http://schemas.microsoft.com/office/powerpoint/2010/main" val="198038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gre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8456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FA443425-DC7F-B14A-94A6-11F9EE4F9EB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327719" y="608032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0" name="Picture Placeholder 10">
            <a:extLst>
              <a:ext uri="{FF2B5EF4-FFF2-40B4-BE49-F238E27FC236}">
                <a16:creationId xmlns:a16="http://schemas.microsoft.com/office/drawing/2014/main" id="{AAFA9A51-A731-E449-B87C-BDACDAFA2B6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27964" y="875071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F9262FC-5419-1C4D-BC1B-C99318BC49B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27719" y="4997737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68C2168E-DF42-6B41-9605-296381D78A3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419167" y="718016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AEEA192E-B0BF-9C47-A290-165B75CB1D9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11242" y="718016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D117BEA5-0E13-8B42-B564-71252B1A22A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</p:spTree>
    <p:extLst>
      <p:ext uri="{BB962C8B-B14F-4D97-AF65-F5344CB8AC3E}">
        <p14:creationId xmlns:p14="http://schemas.microsoft.com/office/powerpoint/2010/main" val="662462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960096" y="2030362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8F3843C-C245-E747-9C12-C0B8BBBF4F42}"/>
              </a:ext>
            </a:extLst>
          </p:cNvPr>
          <p:cNvSpPr/>
          <p:nvPr userDrawn="1"/>
        </p:nvSpPr>
        <p:spPr>
          <a:xfrm>
            <a:off x="0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B5ABB6A-2670-044C-B19A-C6CDEEFD5082}"/>
              </a:ext>
            </a:extLst>
          </p:cNvPr>
          <p:cNvSpPr/>
          <p:nvPr userDrawn="1"/>
        </p:nvSpPr>
        <p:spPr>
          <a:xfrm flipH="1">
            <a:off x="9515844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B8771AB1-20E4-1846-9B37-0885AE137FE6}"/>
              </a:ext>
            </a:extLst>
          </p:cNvPr>
          <p:cNvSpPr>
            <a:spLocks noChangeAspect="1"/>
          </p:cNvSpPr>
          <p:nvPr userDrawn="1"/>
        </p:nvSpPr>
        <p:spPr>
          <a:xfrm>
            <a:off x="-1700381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CE8FC649-CDBE-444D-B0B1-F11E3A30F2A8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9124509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1F71835-92E6-7B4D-A758-097311E663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3906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F5054B13-9F72-A04C-8E22-AD58659A988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09141" y="2866104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F9929C1-E725-F748-8645-A0B2A120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02951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9" name="Text Placeholder 13">
            <a:extLst>
              <a:ext uri="{FF2B5EF4-FFF2-40B4-BE49-F238E27FC236}">
                <a16:creationId xmlns:a16="http://schemas.microsoft.com/office/drawing/2014/main" id="{4060F368-F7FB-DE47-8E60-A44DE296750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314057" y="381491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C37E139-302C-3C42-BD51-004F80239F3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07867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1" name="Text Placeholder 13">
            <a:extLst>
              <a:ext uri="{FF2B5EF4-FFF2-40B4-BE49-F238E27FC236}">
                <a16:creationId xmlns:a16="http://schemas.microsoft.com/office/drawing/2014/main" id="{167D55B5-BCF9-3B41-824A-CE4C5E8575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960096" y="466540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E312D6D-C8E7-ED42-B6C1-0460FA0EBEB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453906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ext Placeholder 13">
            <a:extLst>
              <a:ext uri="{FF2B5EF4-FFF2-40B4-BE49-F238E27FC236}">
                <a16:creationId xmlns:a16="http://schemas.microsoft.com/office/drawing/2014/main" id="{F091FD10-4763-1747-8C1C-371E7BBFF2B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53127" y="2030362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10F9379-CCF9-3643-BBAB-2A2D3CC4DCC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91960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5" name="Text Placeholder 13">
            <a:extLst>
              <a:ext uri="{FF2B5EF4-FFF2-40B4-BE49-F238E27FC236}">
                <a16:creationId xmlns:a16="http://schemas.microsoft.com/office/drawing/2014/main" id="{78C34D2D-0A9C-D84E-8603-D98BAC360E3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05103" y="2866104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3D58D60-A967-DC47-9726-C34FC4DA001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939635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ext Placeholder 13">
            <a:extLst>
              <a:ext uri="{FF2B5EF4-FFF2-40B4-BE49-F238E27FC236}">
                <a16:creationId xmlns:a16="http://schemas.microsoft.com/office/drawing/2014/main" id="{A1BE55BB-9937-5246-9860-A0A5280C306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10019" y="381491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E3FF515B-7FCC-0444-B322-336EE7FB131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44551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9" name="Text Placeholder 13">
            <a:extLst>
              <a:ext uri="{FF2B5EF4-FFF2-40B4-BE49-F238E27FC236}">
                <a16:creationId xmlns:a16="http://schemas.microsoft.com/office/drawing/2014/main" id="{0789255A-A2FB-DD49-B53C-BDB2AED5739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662800" y="466540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D4499FB7-805B-4245-9BEA-7C92124275F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91960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77DC9560-E71B-9143-B111-7B1EDEF6CCF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69891" y="2445964"/>
            <a:ext cx="1669717" cy="887171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89853F8E-AB6F-0042-8E35-E5ED253341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0152392" y="2440938"/>
            <a:ext cx="1669717" cy="887171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2166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FE47E15B-05DB-3347-A24C-7140B9E97E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712000" y="1778044"/>
            <a:ext cx="6768000" cy="4341794"/>
          </a:xfrm>
          <a:prstGeom prst="round2SameRect">
            <a:avLst>
              <a:gd name="adj1" fmla="val 4319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4" name="Picture Placeholder 10">
            <a:extLst>
              <a:ext uri="{FF2B5EF4-FFF2-40B4-BE49-F238E27FC236}">
                <a16:creationId xmlns:a16="http://schemas.microsoft.com/office/drawing/2014/main" id="{6C514FD4-D6CB-4449-A4A5-37FC48D70A1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12244" y="2068558"/>
            <a:ext cx="6767512" cy="4087280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5" name="Text Placeholder 6">
            <a:extLst>
              <a:ext uri="{FF2B5EF4-FFF2-40B4-BE49-F238E27FC236}">
                <a16:creationId xmlns:a16="http://schemas.microsoft.com/office/drawing/2014/main" id="{216BC2E0-3A61-3C47-8F34-1E9B7E52C9F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712000" y="6119838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6" name="Text Placeholder 6">
            <a:extLst>
              <a:ext uri="{FF2B5EF4-FFF2-40B4-BE49-F238E27FC236}">
                <a16:creationId xmlns:a16="http://schemas.microsoft.com/office/drawing/2014/main" id="{8C46D4F6-3C49-6B42-BD9A-45260295F06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8000" y="1897537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532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03D8CF09-DBCF-F54E-B90B-DCDE7C2BA48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49905" y="1612669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D54CF6A-EE28-734A-BDFE-32D28347287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850150" y="1879708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9DC777FC-A539-B34A-AE2D-6FC01AADA6F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849905" y="6002374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7399DEC-6C9B-4343-B928-151B7DF3858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941353" y="1722653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6C9FF70D-4369-9641-85AC-CCDE496934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033428" y="1722653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60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7BF754BA-2C1C-4D74-5011-7C19F04B8E97}"/>
              </a:ext>
            </a:extLst>
          </p:cNvPr>
          <p:cNvSpPr/>
          <p:nvPr/>
        </p:nvSpPr>
        <p:spPr>
          <a:xfrm rot="16200000">
            <a:off x="2667003" y="-2667002"/>
            <a:ext cx="6857998" cy="12192001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>
                  <a:alpha val="64342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5" name="Picture 54" descr="A blue and green planet&#10;&#10;AI-generated content may be incorrect.">
            <a:extLst>
              <a:ext uri="{FF2B5EF4-FFF2-40B4-BE49-F238E27FC236}">
                <a16:creationId xmlns:a16="http://schemas.microsoft.com/office/drawing/2014/main" id="{16B84971-168B-C620-AEEA-03C452DDE3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91B09E8-0E14-41EB-B2BA-8CF0C5F37B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352551"/>
            <a:ext cx="9212961" cy="4259109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5783340"/>
            <a:ext cx="5396610" cy="534910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7BCA01F-7ADF-CE9A-C3D1-CC3C7FDAA1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4290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9F3B03-D9E8-44E5-9C20-21F10E5F4FDE}"/>
              </a:ext>
            </a:extLst>
          </p:cNvPr>
          <p:cNvSpPr/>
          <p:nvPr/>
        </p:nvSpPr>
        <p:spPr>
          <a:xfrm>
            <a:off x="0" y="1945195"/>
            <a:ext cx="12192000" cy="491280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D5B1EA-AF4E-ADF3-9ED3-CE74CD8AA9E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B58648A-EA42-F3D7-9217-0D5408BCA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2043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870245E7-9202-9CE5-89C3-843D064C3C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9390" y="1827212"/>
            <a:ext cx="11492610" cy="5030788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2159599"/>
            <a:ext cx="10443524" cy="4156534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01000" y="357188"/>
            <a:ext cx="3822700" cy="995362"/>
          </a:xfrm>
        </p:spPr>
        <p:txBody>
          <a:bodyPr lIns="0" tIns="0" rIns="0" bIns="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E586AD7-139B-BCC7-B9D9-F435FEB8D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00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00" y="0"/>
            <a:ext cx="12193200" cy="6858000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7510FF7-C1C9-07BE-FE3B-5B3D55FBED9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9BBAC936-C16F-1A74-B555-1C2E8C6AFD4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041FF41-F087-0F55-1239-2578F2F576C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795E26CD-D36A-5D9C-A878-722ABC4CDD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C50609E9-AF19-A8B8-3B44-FE58F390957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99386" y="577742"/>
            <a:ext cx="3919956" cy="618883"/>
          </a:xfrm>
          <a:custGeom>
            <a:avLst/>
            <a:gdLst>
              <a:gd name="connsiteX0" fmla="*/ 1616196 w 3919956"/>
              <a:gd name="connsiteY0" fmla="*/ 575900 h 618883"/>
              <a:gd name="connsiteX1" fmla="*/ 1601595 w 3919956"/>
              <a:gd name="connsiteY1" fmla="*/ 586484 h 618883"/>
              <a:gd name="connsiteX2" fmla="*/ 1616628 w 3919956"/>
              <a:gd name="connsiteY2" fmla="*/ 597911 h 618883"/>
              <a:gd name="connsiteX3" fmla="*/ 1638638 w 3919956"/>
              <a:gd name="connsiteY3" fmla="*/ 577174 h 618883"/>
              <a:gd name="connsiteX4" fmla="*/ 1638618 w 3919956"/>
              <a:gd name="connsiteY4" fmla="*/ 577174 h 618883"/>
              <a:gd name="connsiteX5" fmla="*/ 1638618 w 3919956"/>
              <a:gd name="connsiteY5" fmla="*/ 575900 h 618883"/>
              <a:gd name="connsiteX6" fmla="*/ 1230296 w 3919956"/>
              <a:gd name="connsiteY6" fmla="*/ 575900 h 618883"/>
              <a:gd name="connsiteX7" fmla="*/ 1215694 w 3919956"/>
              <a:gd name="connsiteY7" fmla="*/ 586484 h 618883"/>
              <a:gd name="connsiteX8" fmla="*/ 1230727 w 3919956"/>
              <a:gd name="connsiteY8" fmla="*/ 597911 h 618883"/>
              <a:gd name="connsiteX9" fmla="*/ 1252738 w 3919956"/>
              <a:gd name="connsiteY9" fmla="*/ 577174 h 618883"/>
              <a:gd name="connsiteX10" fmla="*/ 1252718 w 3919956"/>
              <a:gd name="connsiteY10" fmla="*/ 577174 h 618883"/>
              <a:gd name="connsiteX11" fmla="*/ 1252718 w 3919956"/>
              <a:gd name="connsiteY11" fmla="*/ 575900 h 618883"/>
              <a:gd name="connsiteX12" fmla="*/ 1478057 w 3919956"/>
              <a:gd name="connsiteY12" fmla="*/ 575273 h 618883"/>
              <a:gd name="connsiteX13" fmla="*/ 1478057 w 3919956"/>
              <a:gd name="connsiteY13" fmla="*/ 575292 h 618883"/>
              <a:gd name="connsiteX14" fmla="*/ 1478054 w 3919956"/>
              <a:gd name="connsiteY14" fmla="*/ 575281 h 618883"/>
              <a:gd name="connsiteX15" fmla="*/ 1397423 w 3919956"/>
              <a:gd name="connsiteY15" fmla="*/ 556653 h 618883"/>
              <a:gd name="connsiteX16" fmla="*/ 1397423 w 3919956"/>
              <a:gd name="connsiteY16" fmla="*/ 591775 h 618883"/>
              <a:gd name="connsiteX17" fmla="*/ 1430018 w 3919956"/>
              <a:gd name="connsiteY17" fmla="*/ 591775 h 618883"/>
              <a:gd name="connsiteX18" fmla="*/ 1449912 w 3919956"/>
              <a:gd name="connsiteY18" fmla="*/ 574214 h 618883"/>
              <a:gd name="connsiteX19" fmla="*/ 1430018 w 3919956"/>
              <a:gd name="connsiteY19" fmla="*/ 556653 h 618883"/>
              <a:gd name="connsiteX20" fmla="*/ 1868603 w 3919956"/>
              <a:gd name="connsiteY20" fmla="*/ 535074 h 618883"/>
              <a:gd name="connsiteX21" fmla="*/ 1841516 w 3919956"/>
              <a:gd name="connsiteY21" fmla="*/ 563846 h 618883"/>
              <a:gd name="connsiteX22" fmla="*/ 1868603 w 3919956"/>
              <a:gd name="connsiteY22" fmla="*/ 592834 h 618883"/>
              <a:gd name="connsiteX23" fmla="*/ 1895063 w 3919956"/>
              <a:gd name="connsiteY23" fmla="*/ 564062 h 618883"/>
              <a:gd name="connsiteX24" fmla="*/ 1868603 w 3919956"/>
              <a:gd name="connsiteY24" fmla="*/ 535074 h 618883"/>
              <a:gd name="connsiteX25" fmla="*/ 1053624 w 3919956"/>
              <a:gd name="connsiteY25" fmla="*/ 535074 h 618883"/>
              <a:gd name="connsiteX26" fmla="*/ 1026537 w 3919956"/>
              <a:gd name="connsiteY26" fmla="*/ 563846 h 618883"/>
              <a:gd name="connsiteX27" fmla="*/ 1053624 w 3919956"/>
              <a:gd name="connsiteY27" fmla="*/ 592834 h 618883"/>
              <a:gd name="connsiteX28" fmla="*/ 1080084 w 3919956"/>
              <a:gd name="connsiteY28" fmla="*/ 564062 h 618883"/>
              <a:gd name="connsiteX29" fmla="*/ 1053624 w 3919956"/>
              <a:gd name="connsiteY29" fmla="*/ 535074 h 618883"/>
              <a:gd name="connsiteX30" fmla="*/ 930930 w 3919956"/>
              <a:gd name="connsiteY30" fmla="*/ 532310 h 618883"/>
              <a:gd name="connsiteX31" fmla="*/ 905960 w 3919956"/>
              <a:gd name="connsiteY31" fmla="*/ 553478 h 618883"/>
              <a:gd name="connsiteX32" fmla="*/ 953567 w 3919956"/>
              <a:gd name="connsiteY32" fmla="*/ 553478 h 618883"/>
              <a:gd name="connsiteX33" fmla="*/ 930930 w 3919956"/>
              <a:gd name="connsiteY33" fmla="*/ 532310 h 618883"/>
              <a:gd name="connsiteX34" fmla="*/ 69833 w 3919956"/>
              <a:gd name="connsiteY34" fmla="*/ 527449 h 618883"/>
              <a:gd name="connsiteX35" fmla="*/ 51212 w 3919956"/>
              <a:gd name="connsiteY35" fmla="*/ 574645 h 618883"/>
              <a:gd name="connsiteX36" fmla="*/ 88453 w 3919956"/>
              <a:gd name="connsiteY36" fmla="*/ 574645 h 618883"/>
              <a:gd name="connsiteX37" fmla="*/ 1136571 w 3919956"/>
              <a:gd name="connsiteY37" fmla="*/ 511573 h 618883"/>
              <a:gd name="connsiteX38" fmla="*/ 1165147 w 3919956"/>
              <a:gd name="connsiteY38" fmla="*/ 511573 h 618883"/>
              <a:gd name="connsiteX39" fmla="*/ 1165147 w 3919956"/>
              <a:gd name="connsiteY39" fmla="*/ 616315 h 618883"/>
              <a:gd name="connsiteX40" fmla="*/ 1136571 w 3919956"/>
              <a:gd name="connsiteY40" fmla="*/ 616315 h 618883"/>
              <a:gd name="connsiteX41" fmla="*/ 1554399 w 3919956"/>
              <a:gd name="connsiteY41" fmla="*/ 510319 h 618883"/>
              <a:gd name="connsiteX42" fmla="*/ 1563709 w 3919956"/>
              <a:gd name="connsiteY42" fmla="*/ 511593 h 618883"/>
              <a:gd name="connsiteX43" fmla="*/ 1563728 w 3919956"/>
              <a:gd name="connsiteY43" fmla="*/ 511573 h 618883"/>
              <a:gd name="connsiteX44" fmla="*/ 1563728 w 3919956"/>
              <a:gd name="connsiteY44" fmla="*/ 536759 h 618883"/>
              <a:gd name="connsiteX45" fmla="*/ 1556104 w 3919956"/>
              <a:gd name="connsiteY45" fmla="*/ 536759 h 618883"/>
              <a:gd name="connsiteX46" fmla="*/ 1527959 w 3919956"/>
              <a:gd name="connsiteY46" fmla="*/ 564062 h 618883"/>
              <a:gd name="connsiteX47" fmla="*/ 1527959 w 3919956"/>
              <a:gd name="connsiteY47" fmla="*/ 616334 h 618883"/>
              <a:gd name="connsiteX48" fmla="*/ 1499382 w 3919956"/>
              <a:gd name="connsiteY48" fmla="*/ 616334 h 618883"/>
              <a:gd name="connsiteX49" fmla="*/ 1499382 w 3919956"/>
              <a:gd name="connsiteY49" fmla="*/ 511593 h 618883"/>
              <a:gd name="connsiteX50" fmla="*/ 1525626 w 3919956"/>
              <a:gd name="connsiteY50" fmla="*/ 511593 h 618883"/>
              <a:gd name="connsiteX51" fmla="*/ 1525626 w 3919956"/>
              <a:gd name="connsiteY51" fmla="*/ 524078 h 618883"/>
              <a:gd name="connsiteX52" fmla="*/ 1554399 w 3919956"/>
              <a:gd name="connsiteY52" fmla="*/ 510319 h 618883"/>
              <a:gd name="connsiteX53" fmla="*/ 1622351 w 3919956"/>
              <a:gd name="connsiteY53" fmla="*/ 509261 h 618883"/>
              <a:gd name="connsiteX54" fmla="*/ 1667215 w 3919956"/>
              <a:gd name="connsiteY54" fmla="*/ 554125 h 618883"/>
              <a:gd name="connsiteX55" fmla="*/ 1667195 w 3919956"/>
              <a:gd name="connsiteY55" fmla="*/ 554125 h 618883"/>
              <a:gd name="connsiteX56" fmla="*/ 1667195 w 3919956"/>
              <a:gd name="connsiteY56" fmla="*/ 616335 h 618883"/>
              <a:gd name="connsiteX57" fmla="*/ 1640951 w 3919956"/>
              <a:gd name="connsiteY57" fmla="*/ 616335 h 618883"/>
              <a:gd name="connsiteX58" fmla="*/ 1640951 w 3919956"/>
              <a:gd name="connsiteY58" fmla="*/ 606182 h 618883"/>
              <a:gd name="connsiteX59" fmla="*/ 1609003 w 3919956"/>
              <a:gd name="connsiteY59" fmla="*/ 618883 h 618883"/>
              <a:gd name="connsiteX60" fmla="*/ 1572822 w 3919956"/>
              <a:gd name="connsiteY60" fmla="*/ 587562 h 618883"/>
              <a:gd name="connsiteX61" fmla="*/ 1612394 w 3919956"/>
              <a:gd name="connsiteY61" fmla="*/ 557085 h 618883"/>
              <a:gd name="connsiteX62" fmla="*/ 1638638 w 3919956"/>
              <a:gd name="connsiteY62" fmla="*/ 557085 h 618883"/>
              <a:gd name="connsiteX63" fmla="*/ 1638638 w 3919956"/>
              <a:gd name="connsiteY63" fmla="*/ 552439 h 618883"/>
              <a:gd name="connsiteX64" fmla="*/ 1619176 w 3919956"/>
              <a:gd name="connsiteY64" fmla="*/ 534016 h 618883"/>
              <a:gd name="connsiteX65" fmla="*/ 1591461 w 3919956"/>
              <a:gd name="connsiteY65" fmla="*/ 548402 h 618883"/>
              <a:gd name="connsiteX66" fmla="*/ 1576644 w 3919956"/>
              <a:gd name="connsiteY66" fmla="*/ 530840 h 618883"/>
              <a:gd name="connsiteX67" fmla="*/ 1622351 w 3919956"/>
              <a:gd name="connsiteY67" fmla="*/ 509261 h 618883"/>
              <a:gd name="connsiteX68" fmla="*/ 1236451 w 3919956"/>
              <a:gd name="connsiteY68" fmla="*/ 509261 h 618883"/>
              <a:gd name="connsiteX69" fmla="*/ 1281315 w 3919956"/>
              <a:gd name="connsiteY69" fmla="*/ 554125 h 618883"/>
              <a:gd name="connsiteX70" fmla="*/ 1281295 w 3919956"/>
              <a:gd name="connsiteY70" fmla="*/ 554125 h 618883"/>
              <a:gd name="connsiteX71" fmla="*/ 1281295 w 3919956"/>
              <a:gd name="connsiteY71" fmla="*/ 616335 h 618883"/>
              <a:gd name="connsiteX72" fmla="*/ 1255051 w 3919956"/>
              <a:gd name="connsiteY72" fmla="*/ 616335 h 618883"/>
              <a:gd name="connsiteX73" fmla="*/ 1255051 w 3919956"/>
              <a:gd name="connsiteY73" fmla="*/ 606182 h 618883"/>
              <a:gd name="connsiteX74" fmla="*/ 1223103 w 3919956"/>
              <a:gd name="connsiteY74" fmla="*/ 618883 h 618883"/>
              <a:gd name="connsiteX75" fmla="*/ 1186922 w 3919956"/>
              <a:gd name="connsiteY75" fmla="*/ 587562 h 618883"/>
              <a:gd name="connsiteX76" fmla="*/ 1226494 w 3919956"/>
              <a:gd name="connsiteY76" fmla="*/ 557085 h 618883"/>
              <a:gd name="connsiteX77" fmla="*/ 1252738 w 3919956"/>
              <a:gd name="connsiteY77" fmla="*/ 557085 h 618883"/>
              <a:gd name="connsiteX78" fmla="*/ 1252738 w 3919956"/>
              <a:gd name="connsiteY78" fmla="*/ 552439 h 618883"/>
              <a:gd name="connsiteX79" fmla="*/ 1233275 w 3919956"/>
              <a:gd name="connsiteY79" fmla="*/ 534016 h 618883"/>
              <a:gd name="connsiteX80" fmla="*/ 1205561 w 3919956"/>
              <a:gd name="connsiteY80" fmla="*/ 548402 h 618883"/>
              <a:gd name="connsiteX81" fmla="*/ 1190744 w 3919956"/>
              <a:gd name="connsiteY81" fmla="*/ 530840 h 618883"/>
              <a:gd name="connsiteX82" fmla="*/ 1236451 w 3919956"/>
              <a:gd name="connsiteY82" fmla="*/ 509261 h 618883"/>
              <a:gd name="connsiteX83" fmla="*/ 931988 w 3919956"/>
              <a:gd name="connsiteY83" fmla="*/ 509261 h 618883"/>
              <a:gd name="connsiteX84" fmla="*/ 981301 w 3919956"/>
              <a:gd name="connsiteY84" fmla="*/ 557927 h 618883"/>
              <a:gd name="connsiteX85" fmla="*/ 979400 w 3919956"/>
              <a:gd name="connsiteY85" fmla="*/ 573587 h 618883"/>
              <a:gd name="connsiteX86" fmla="*/ 979380 w 3919956"/>
              <a:gd name="connsiteY86" fmla="*/ 573587 h 618883"/>
              <a:gd name="connsiteX87" fmla="*/ 905960 w 3919956"/>
              <a:gd name="connsiteY87" fmla="*/ 573587 h 618883"/>
              <a:gd name="connsiteX88" fmla="*/ 935379 w 3919956"/>
              <a:gd name="connsiteY88" fmla="*/ 594324 h 618883"/>
              <a:gd name="connsiteX89" fmla="*/ 964582 w 3919956"/>
              <a:gd name="connsiteY89" fmla="*/ 583740 h 618883"/>
              <a:gd name="connsiteX90" fmla="*/ 976440 w 3919956"/>
              <a:gd name="connsiteY90" fmla="*/ 603222 h 618883"/>
              <a:gd name="connsiteX91" fmla="*/ 934536 w 3919956"/>
              <a:gd name="connsiteY91" fmla="*/ 618883 h 618883"/>
              <a:gd name="connsiteX92" fmla="*/ 877187 w 3919956"/>
              <a:gd name="connsiteY92" fmla="*/ 564082 h 618883"/>
              <a:gd name="connsiteX93" fmla="*/ 931988 w 3919956"/>
              <a:gd name="connsiteY93" fmla="*/ 509261 h 618883"/>
              <a:gd name="connsiteX94" fmla="*/ 1751611 w 3919956"/>
              <a:gd name="connsiteY94" fmla="*/ 509241 h 618883"/>
              <a:gd name="connsiteX95" fmla="*/ 1790968 w 3919956"/>
              <a:gd name="connsiteY95" fmla="*/ 551361 h 618883"/>
              <a:gd name="connsiteX96" fmla="*/ 1790968 w 3919956"/>
              <a:gd name="connsiteY96" fmla="*/ 616315 h 618883"/>
              <a:gd name="connsiteX97" fmla="*/ 1762607 w 3919956"/>
              <a:gd name="connsiteY97" fmla="*/ 616315 h 618883"/>
              <a:gd name="connsiteX98" fmla="*/ 1762607 w 3919956"/>
              <a:gd name="connsiteY98" fmla="*/ 555163 h 618883"/>
              <a:gd name="connsiteX99" fmla="*/ 1743144 w 3919956"/>
              <a:gd name="connsiteY99" fmla="*/ 534858 h 618883"/>
              <a:gd name="connsiteX100" fmla="*/ 1723250 w 3919956"/>
              <a:gd name="connsiteY100" fmla="*/ 555163 h 618883"/>
              <a:gd name="connsiteX101" fmla="*/ 1723250 w 3919956"/>
              <a:gd name="connsiteY101" fmla="*/ 616315 h 618883"/>
              <a:gd name="connsiteX102" fmla="*/ 1694674 w 3919956"/>
              <a:gd name="connsiteY102" fmla="*/ 616315 h 618883"/>
              <a:gd name="connsiteX103" fmla="*/ 1694674 w 3919956"/>
              <a:gd name="connsiteY103" fmla="*/ 511573 h 618883"/>
              <a:gd name="connsiteX104" fmla="*/ 1720918 w 3919956"/>
              <a:gd name="connsiteY104" fmla="*/ 511573 h 618883"/>
              <a:gd name="connsiteX105" fmla="*/ 1720918 w 3919956"/>
              <a:gd name="connsiteY105" fmla="*/ 521099 h 618883"/>
              <a:gd name="connsiteX106" fmla="*/ 1751611 w 3919956"/>
              <a:gd name="connsiteY106" fmla="*/ 509241 h 618883"/>
              <a:gd name="connsiteX107" fmla="*/ 567236 w 3919956"/>
              <a:gd name="connsiteY107" fmla="*/ 501852 h 618883"/>
              <a:gd name="connsiteX108" fmla="*/ 567236 w 3919956"/>
              <a:gd name="connsiteY108" fmla="*/ 542070 h 618883"/>
              <a:gd name="connsiteX109" fmla="*/ 591147 w 3919956"/>
              <a:gd name="connsiteY109" fmla="*/ 542070 h 618883"/>
              <a:gd name="connsiteX110" fmla="*/ 591147 w 3919956"/>
              <a:gd name="connsiteY110" fmla="*/ 542051 h 618883"/>
              <a:gd name="connsiteX111" fmla="*/ 612315 w 3919956"/>
              <a:gd name="connsiteY111" fmla="*/ 521746 h 618883"/>
              <a:gd name="connsiteX112" fmla="*/ 591147 w 3919956"/>
              <a:gd name="connsiteY112" fmla="*/ 501852 h 618883"/>
              <a:gd name="connsiteX113" fmla="*/ 441562 w 3919956"/>
              <a:gd name="connsiteY113" fmla="*/ 501852 h 618883"/>
              <a:gd name="connsiteX114" fmla="*/ 441562 w 3919956"/>
              <a:gd name="connsiteY114" fmla="*/ 542070 h 618883"/>
              <a:gd name="connsiteX115" fmla="*/ 465474 w 3919956"/>
              <a:gd name="connsiteY115" fmla="*/ 542070 h 618883"/>
              <a:gd name="connsiteX116" fmla="*/ 465474 w 3919956"/>
              <a:gd name="connsiteY116" fmla="*/ 542051 h 618883"/>
              <a:gd name="connsiteX117" fmla="*/ 486642 w 3919956"/>
              <a:gd name="connsiteY117" fmla="*/ 521746 h 618883"/>
              <a:gd name="connsiteX118" fmla="*/ 465474 w 3919956"/>
              <a:gd name="connsiteY118" fmla="*/ 501852 h 618883"/>
              <a:gd name="connsiteX119" fmla="*/ 1397443 w 3919956"/>
              <a:gd name="connsiteY119" fmla="*/ 501185 h 618883"/>
              <a:gd name="connsiteX120" fmla="*/ 1397443 w 3919956"/>
              <a:gd name="connsiteY120" fmla="*/ 501205 h 618883"/>
              <a:gd name="connsiteX121" fmla="*/ 1397443 w 3919956"/>
              <a:gd name="connsiteY121" fmla="*/ 533153 h 618883"/>
              <a:gd name="connsiteX122" fmla="*/ 1417121 w 3919956"/>
              <a:gd name="connsiteY122" fmla="*/ 533153 h 618883"/>
              <a:gd name="connsiteX123" fmla="*/ 1435329 w 3919956"/>
              <a:gd name="connsiteY123" fmla="*/ 517061 h 618883"/>
              <a:gd name="connsiteX124" fmla="*/ 1417121 w 3919956"/>
              <a:gd name="connsiteY124" fmla="*/ 501185 h 618883"/>
              <a:gd name="connsiteX125" fmla="*/ 1369925 w 3919956"/>
              <a:gd name="connsiteY125" fmla="*/ 476666 h 618883"/>
              <a:gd name="connsiteX126" fmla="*/ 1419434 w 3919956"/>
              <a:gd name="connsiteY126" fmla="*/ 476666 h 618883"/>
              <a:gd name="connsiteX127" fmla="*/ 1463671 w 3919956"/>
              <a:gd name="connsiteY127" fmla="*/ 515611 h 618883"/>
              <a:gd name="connsiteX128" fmla="*/ 1453302 w 3919956"/>
              <a:gd name="connsiteY128" fmla="*/ 540797 h 618883"/>
              <a:gd name="connsiteX129" fmla="*/ 1471391 w 3919956"/>
              <a:gd name="connsiteY129" fmla="*/ 553678 h 618883"/>
              <a:gd name="connsiteX130" fmla="*/ 1478054 w 3919956"/>
              <a:gd name="connsiteY130" fmla="*/ 575281 h 618883"/>
              <a:gd name="connsiteX131" fmla="*/ 1465254 w 3919956"/>
              <a:gd name="connsiteY131" fmla="*/ 604851 h 618883"/>
              <a:gd name="connsiteX132" fmla="*/ 1432135 w 3919956"/>
              <a:gd name="connsiteY132" fmla="*/ 616334 h 618883"/>
              <a:gd name="connsiteX133" fmla="*/ 1369925 w 3919956"/>
              <a:gd name="connsiteY133" fmla="*/ 616334 h 618883"/>
              <a:gd name="connsiteX134" fmla="*/ 538659 w 3919956"/>
              <a:gd name="connsiteY134" fmla="*/ 476666 h 618883"/>
              <a:gd name="connsiteX135" fmla="*/ 591147 w 3919956"/>
              <a:gd name="connsiteY135" fmla="*/ 476666 h 618883"/>
              <a:gd name="connsiteX136" fmla="*/ 641519 w 3919956"/>
              <a:gd name="connsiteY136" fmla="*/ 521746 h 618883"/>
              <a:gd name="connsiteX137" fmla="*/ 591147 w 3919956"/>
              <a:gd name="connsiteY137" fmla="*/ 567021 h 618883"/>
              <a:gd name="connsiteX138" fmla="*/ 567236 w 3919956"/>
              <a:gd name="connsiteY138" fmla="*/ 567021 h 618883"/>
              <a:gd name="connsiteX139" fmla="*/ 567236 w 3919956"/>
              <a:gd name="connsiteY139" fmla="*/ 616334 h 618883"/>
              <a:gd name="connsiteX140" fmla="*/ 538659 w 3919956"/>
              <a:gd name="connsiteY140" fmla="*/ 616334 h 618883"/>
              <a:gd name="connsiteX141" fmla="*/ 412986 w 3919956"/>
              <a:gd name="connsiteY141" fmla="*/ 476666 h 618883"/>
              <a:gd name="connsiteX142" fmla="*/ 465474 w 3919956"/>
              <a:gd name="connsiteY142" fmla="*/ 476666 h 618883"/>
              <a:gd name="connsiteX143" fmla="*/ 515846 w 3919956"/>
              <a:gd name="connsiteY143" fmla="*/ 521746 h 618883"/>
              <a:gd name="connsiteX144" fmla="*/ 465474 w 3919956"/>
              <a:gd name="connsiteY144" fmla="*/ 567021 h 618883"/>
              <a:gd name="connsiteX145" fmla="*/ 441562 w 3919956"/>
              <a:gd name="connsiteY145" fmla="*/ 567021 h 618883"/>
              <a:gd name="connsiteX146" fmla="*/ 441562 w 3919956"/>
              <a:gd name="connsiteY146" fmla="*/ 616334 h 618883"/>
              <a:gd name="connsiteX147" fmla="*/ 412986 w 3919956"/>
              <a:gd name="connsiteY147" fmla="*/ 616334 h 618883"/>
              <a:gd name="connsiteX148" fmla="*/ 391661 w 3919956"/>
              <a:gd name="connsiteY148" fmla="*/ 476666 h 618883"/>
              <a:gd name="connsiteX149" fmla="*/ 391661 w 3919956"/>
              <a:gd name="connsiteY149" fmla="*/ 476686 h 618883"/>
              <a:gd name="connsiteX150" fmla="*/ 391653 w 3919956"/>
              <a:gd name="connsiteY150" fmla="*/ 476686 h 618883"/>
              <a:gd name="connsiteX151" fmla="*/ 282687 w 3919956"/>
              <a:gd name="connsiteY151" fmla="*/ 474138 h 618883"/>
              <a:gd name="connsiteX152" fmla="*/ 292213 w 3919956"/>
              <a:gd name="connsiteY152" fmla="*/ 474138 h 618883"/>
              <a:gd name="connsiteX153" fmla="*/ 328825 w 3919956"/>
              <a:gd name="connsiteY153" fmla="*/ 558789 h 618883"/>
              <a:gd name="connsiteX154" fmla="*/ 359929 w 3919956"/>
              <a:gd name="connsiteY154" fmla="*/ 476686 h 618883"/>
              <a:gd name="connsiteX155" fmla="*/ 391653 w 3919956"/>
              <a:gd name="connsiteY155" fmla="*/ 476686 h 618883"/>
              <a:gd name="connsiteX156" fmla="*/ 335803 w 3919956"/>
              <a:gd name="connsiteY156" fmla="*/ 618863 h 618883"/>
              <a:gd name="connsiteX157" fmla="*/ 326493 w 3919956"/>
              <a:gd name="connsiteY157" fmla="*/ 618863 h 618883"/>
              <a:gd name="connsiteX158" fmla="*/ 287548 w 3919956"/>
              <a:gd name="connsiteY158" fmla="*/ 531252 h 618883"/>
              <a:gd name="connsiteX159" fmla="*/ 248407 w 3919956"/>
              <a:gd name="connsiteY159" fmla="*/ 618863 h 618883"/>
              <a:gd name="connsiteX160" fmla="*/ 239096 w 3919956"/>
              <a:gd name="connsiteY160" fmla="*/ 618863 h 618883"/>
              <a:gd name="connsiteX161" fmla="*/ 183238 w 3919956"/>
              <a:gd name="connsiteY161" fmla="*/ 476666 h 618883"/>
              <a:gd name="connsiteX162" fmla="*/ 214970 w 3919956"/>
              <a:gd name="connsiteY162" fmla="*/ 476666 h 618883"/>
              <a:gd name="connsiteX163" fmla="*/ 246075 w 3919956"/>
              <a:gd name="connsiteY163" fmla="*/ 559201 h 618883"/>
              <a:gd name="connsiteX164" fmla="*/ 717233 w 3919956"/>
              <a:gd name="connsiteY164" fmla="*/ 474118 h 618883"/>
              <a:gd name="connsiteX165" fmla="*/ 726543 w 3919956"/>
              <a:gd name="connsiteY165" fmla="*/ 474118 h 618883"/>
              <a:gd name="connsiteX166" fmla="*/ 785577 w 3919956"/>
              <a:gd name="connsiteY166" fmla="*/ 549656 h 618883"/>
              <a:gd name="connsiteX167" fmla="*/ 844612 w 3919956"/>
              <a:gd name="connsiteY167" fmla="*/ 474118 h 618883"/>
              <a:gd name="connsiteX168" fmla="*/ 853922 w 3919956"/>
              <a:gd name="connsiteY168" fmla="*/ 474118 h 618883"/>
              <a:gd name="connsiteX169" fmla="*/ 853942 w 3919956"/>
              <a:gd name="connsiteY169" fmla="*/ 474118 h 618883"/>
              <a:gd name="connsiteX170" fmla="*/ 853942 w 3919956"/>
              <a:gd name="connsiteY170" fmla="*/ 616314 h 618883"/>
              <a:gd name="connsiteX171" fmla="*/ 825365 w 3919956"/>
              <a:gd name="connsiteY171" fmla="*/ 616314 h 618883"/>
              <a:gd name="connsiteX172" fmla="*/ 825365 w 3919956"/>
              <a:gd name="connsiteY172" fmla="*/ 541835 h 618883"/>
              <a:gd name="connsiteX173" fmla="*/ 790242 w 3919956"/>
              <a:gd name="connsiteY173" fmla="*/ 585856 h 618883"/>
              <a:gd name="connsiteX174" fmla="*/ 780932 w 3919956"/>
              <a:gd name="connsiteY174" fmla="*/ 585856 h 618883"/>
              <a:gd name="connsiteX175" fmla="*/ 745809 w 3919956"/>
              <a:gd name="connsiteY175" fmla="*/ 541835 h 618883"/>
              <a:gd name="connsiteX176" fmla="*/ 745809 w 3919956"/>
              <a:gd name="connsiteY176" fmla="*/ 616314 h 618883"/>
              <a:gd name="connsiteX177" fmla="*/ 717233 w 3919956"/>
              <a:gd name="connsiteY177" fmla="*/ 616314 h 618883"/>
              <a:gd name="connsiteX178" fmla="*/ 65168 w 3919956"/>
              <a:gd name="connsiteY178" fmla="*/ 474118 h 618883"/>
              <a:gd name="connsiteX179" fmla="*/ 74693 w 3919956"/>
              <a:gd name="connsiteY179" fmla="*/ 474118 h 618883"/>
              <a:gd name="connsiteX180" fmla="*/ 136904 w 3919956"/>
              <a:gd name="connsiteY180" fmla="*/ 616314 h 618883"/>
              <a:gd name="connsiteX181" fmla="*/ 106210 w 3919956"/>
              <a:gd name="connsiteY181" fmla="*/ 616314 h 618883"/>
              <a:gd name="connsiteX182" fmla="*/ 98390 w 3919956"/>
              <a:gd name="connsiteY182" fmla="*/ 598126 h 618883"/>
              <a:gd name="connsiteX183" fmla="*/ 41256 w 3919956"/>
              <a:gd name="connsiteY183" fmla="*/ 598126 h 618883"/>
              <a:gd name="connsiteX184" fmla="*/ 33436 w 3919956"/>
              <a:gd name="connsiteY184" fmla="*/ 616314 h 618883"/>
              <a:gd name="connsiteX185" fmla="*/ 2743 w 3919956"/>
              <a:gd name="connsiteY185" fmla="*/ 616314 h 618883"/>
              <a:gd name="connsiteX186" fmla="*/ 1894631 w 3919956"/>
              <a:gd name="connsiteY186" fmla="*/ 457596 h 618883"/>
              <a:gd name="connsiteX187" fmla="*/ 1923208 w 3919956"/>
              <a:gd name="connsiteY187" fmla="*/ 457596 h 618883"/>
              <a:gd name="connsiteX188" fmla="*/ 1923208 w 3919956"/>
              <a:gd name="connsiteY188" fmla="*/ 457616 h 618883"/>
              <a:gd name="connsiteX189" fmla="*/ 1923208 w 3919956"/>
              <a:gd name="connsiteY189" fmla="*/ 616315 h 618883"/>
              <a:gd name="connsiteX190" fmla="*/ 1896964 w 3919956"/>
              <a:gd name="connsiteY190" fmla="*/ 616315 h 618883"/>
              <a:gd name="connsiteX191" fmla="*/ 1896964 w 3919956"/>
              <a:gd name="connsiteY191" fmla="*/ 603399 h 618883"/>
              <a:gd name="connsiteX192" fmla="*/ 1863311 w 3919956"/>
              <a:gd name="connsiteY192" fmla="*/ 618843 h 618883"/>
              <a:gd name="connsiteX193" fmla="*/ 1812528 w 3919956"/>
              <a:gd name="connsiteY193" fmla="*/ 564042 h 618883"/>
              <a:gd name="connsiteX194" fmla="*/ 1863311 w 3919956"/>
              <a:gd name="connsiteY194" fmla="*/ 509222 h 618883"/>
              <a:gd name="connsiteX195" fmla="*/ 1894631 w 3919956"/>
              <a:gd name="connsiteY195" fmla="*/ 521707 h 618883"/>
              <a:gd name="connsiteX196" fmla="*/ 1079652 w 3919956"/>
              <a:gd name="connsiteY196" fmla="*/ 457596 h 618883"/>
              <a:gd name="connsiteX197" fmla="*/ 1108229 w 3919956"/>
              <a:gd name="connsiteY197" fmla="*/ 457596 h 618883"/>
              <a:gd name="connsiteX198" fmla="*/ 1108229 w 3919956"/>
              <a:gd name="connsiteY198" fmla="*/ 457616 h 618883"/>
              <a:gd name="connsiteX199" fmla="*/ 1108229 w 3919956"/>
              <a:gd name="connsiteY199" fmla="*/ 616315 h 618883"/>
              <a:gd name="connsiteX200" fmla="*/ 1081985 w 3919956"/>
              <a:gd name="connsiteY200" fmla="*/ 616315 h 618883"/>
              <a:gd name="connsiteX201" fmla="*/ 1081985 w 3919956"/>
              <a:gd name="connsiteY201" fmla="*/ 603399 h 618883"/>
              <a:gd name="connsiteX202" fmla="*/ 1048332 w 3919956"/>
              <a:gd name="connsiteY202" fmla="*/ 618843 h 618883"/>
              <a:gd name="connsiteX203" fmla="*/ 997549 w 3919956"/>
              <a:gd name="connsiteY203" fmla="*/ 564042 h 618883"/>
              <a:gd name="connsiteX204" fmla="*/ 1048332 w 3919956"/>
              <a:gd name="connsiteY204" fmla="*/ 509222 h 618883"/>
              <a:gd name="connsiteX205" fmla="*/ 1079652 w 3919956"/>
              <a:gd name="connsiteY205" fmla="*/ 521707 h 618883"/>
              <a:gd name="connsiteX206" fmla="*/ 1150741 w 3919956"/>
              <a:gd name="connsiteY206" fmla="*/ 455714 h 618883"/>
              <a:gd name="connsiteX207" fmla="*/ 1169145 w 3919956"/>
              <a:gd name="connsiteY207" fmla="*/ 473491 h 618883"/>
              <a:gd name="connsiteX208" fmla="*/ 1150741 w 3919956"/>
              <a:gd name="connsiteY208" fmla="*/ 491052 h 618883"/>
              <a:gd name="connsiteX209" fmla="*/ 1132533 w 3919956"/>
              <a:gd name="connsiteY209" fmla="*/ 473491 h 618883"/>
              <a:gd name="connsiteX210" fmla="*/ 1150741 w 3919956"/>
              <a:gd name="connsiteY210" fmla="*/ 455714 h 618883"/>
              <a:gd name="connsiteX211" fmla="*/ 3390506 w 3919956"/>
              <a:gd name="connsiteY211" fmla="*/ 173360 h 618883"/>
              <a:gd name="connsiteX212" fmla="*/ 3358990 w 3919956"/>
              <a:gd name="connsiteY212" fmla="*/ 181494 h 618883"/>
              <a:gd name="connsiteX213" fmla="*/ 3337312 w 3919956"/>
              <a:gd name="connsiteY213" fmla="*/ 203896 h 618883"/>
              <a:gd name="connsiteX214" fmla="*/ 3329433 w 3919956"/>
              <a:gd name="connsiteY214" fmla="*/ 236902 h 618883"/>
              <a:gd name="connsiteX215" fmla="*/ 3337312 w 3919956"/>
              <a:gd name="connsiteY215" fmla="*/ 270144 h 618883"/>
              <a:gd name="connsiteX216" fmla="*/ 3358990 w 3919956"/>
              <a:gd name="connsiteY216" fmla="*/ 292801 h 618883"/>
              <a:gd name="connsiteX217" fmla="*/ 3390506 w 3919956"/>
              <a:gd name="connsiteY217" fmla="*/ 300935 h 618883"/>
              <a:gd name="connsiteX218" fmla="*/ 3422767 w 3919956"/>
              <a:gd name="connsiteY218" fmla="*/ 292801 h 618883"/>
              <a:gd name="connsiteX219" fmla="*/ 3444445 w 3919956"/>
              <a:gd name="connsiteY219" fmla="*/ 270144 h 618883"/>
              <a:gd name="connsiteX220" fmla="*/ 3444425 w 3919956"/>
              <a:gd name="connsiteY220" fmla="*/ 270144 h 618883"/>
              <a:gd name="connsiteX221" fmla="*/ 3452069 w 3919956"/>
              <a:gd name="connsiteY221" fmla="*/ 236902 h 618883"/>
              <a:gd name="connsiteX222" fmla="*/ 3444190 w 3919956"/>
              <a:gd name="connsiteY222" fmla="*/ 203896 h 618883"/>
              <a:gd name="connsiteX223" fmla="*/ 3422513 w 3919956"/>
              <a:gd name="connsiteY223" fmla="*/ 181494 h 618883"/>
              <a:gd name="connsiteX224" fmla="*/ 3390506 w 3919956"/>
              <a:gd name="connsiteY224" fmla="*/ 173360 h 618883"/>
              <a:gd name="connsiteX225" fmla="*/ 2472492 w 3919956"/>
              <a:gd name="connsiteY225" fmla="*/ 172870 h 618883"/>
              <a:gd name="connsiteX226" fmla="*/ 2440721 w 3919956"/>
              <a:gd name="connsiteY226" fmla="*/ 181239 h 618883"/>
              <a:gd name="connsiteX227" fmla="*/ 2419533 w 3919956"/>
              <a:gd name="connsiteY227" fmla="*/ 203897 h 618883"/>
              <a:gd name="connsiteX228" fmla="*/ 2411909 w 3919956"/>
              <a:gd name="connsiteY228" fmla="*/ 236903 h 618883"/>
              <a:gd name="connsiteX229" fmla="*/ 2419533 w 3919956"/>
              <a:gd name="connsiteY229" fmla="*/ 270634 h 618883"/>
              <a:gd name="connsiteX230" fmla="*/ 2440956 w 3919956"/>
              <a:gd name="connsiteY230" fmla="*/ 293291 h 618883"/>
              <a:gd name="connsiteX231" fmla="*/ 2471982 w 3919956"/>
              <a:gd name="connsiteY231" fmla="*/ 301425 h 618883"/>
              <a:gd name="connsiteX232" fmla="*/ 2503753 w 3919956"/>
              <a:gd name="connsiteY232" fmla="*/ 293291 h 618883"/>
              <a:gd name="connsiteX233" fmla="*/ 2524941 w 3919956"/>
              <a:gd name="connsiteY233" fmla="*/ 270634 h 618883"/>
              <a:gd name="connsiteX234" fmla="*/ 2524960 w 3919956"/>
              <a:gd name="connsiteY234" fmla="*/ 270634 h 618883"/>
              <a:gd name="connsiteX235" fmla="*/ 2532585 w 3919956"/>
              <a:gd name="connsiteY235" fmla="*/ 236903 h 618883"/>
              <a:gd name="connsiteX236" fmla="*/ 2524960 w 3919956"/>
              <a:gd name="connsiteY236" fmla="*/ 203661 h 618883"/>
              <a:gd name="connsiteX237" fmla="*/ 2503773 w 3919956"/>
              <a:gd name="connsiteY237" fmla="*/ 181004 h 618883"/>
              <a:gd name="connsiteX238" fmla="*/ 2472492 w 3919956"/>
              <a:gd name="connsiteY238" fmla="*/ 172870 h 618883"/>
              <a:gd name="connsiteX239" fmla="*/ 2873856 w 3919956"/>
              <a:gd name="connsiteY239" fmla="*/ 172850 h 618883"/>
              <a:gd name="connsiteX240" fmla="*/ 2842575 w 3919956"/>
              <a:gd name="connsiteY240" fmla="*/ 180984 h 618883"/>
              <a:gd name="connsiteX241" fmla="*/ 2821387 w 3919956"/>
              <a:gd name="connsiteY241" fmla="*/ 203642 h 618883"/>
              <a:gd name="connsiteX242" fmla="*/ 2813763 w 3919956"/>
              <a:gd name="connsiteY242" fmla="*/ 236883 h 618883"/>
              <a:gd name="connsiteX243" fmla="*/ 2821387 w 3919956"/>
              <a:gd name="connsiteY243" fmla="*/ 270614 h 618883"/>
              <a:gd name="connsiteX244" fmla="*/ 2842575 w 3919956"/>
              <a:gd name="connsiteY244" fmla="*/ 293271 h 618883"/>
              <a:gd name="connsiteX245" fmla="*/ 2873856 w 3919956"/>
              <a:gd name="connsiteY245" fmla="*/ 301405 h 618883"/>
              <a:gd name="connsiteX246" fmla="*/ 2917701 w 3919956"/>
              <a:gd name="connsiteY246" fmla="*/ 283432 h 618883"/>
              <a:gd name="connsiteX247" fmla="*/ 2917720 w 3919956"/>
              <a:gd name="connsiteY247" fmla="*/ 283432 h 618883"/>
              <a:gd name="connsiteX248" fmla="*/ 2934458 w 3919956"/>
              <a:gd name="connsiteY248" fmla="*/ 236883 h 618883"/>
              <a:gd name="connsiteX249" fmla="*/ 2926815 w 3919956"/>
              <a:gd name="connsiteY249" fmla="*/ 203642 h 618883"/>
              <a:gd name="connsiteX250" fmla="*/ 2905627 w 3919956"/>
              <a:gd name="connsiteY250" fmla="*/ 180984 h 618883"/>
              <a:gd name="connsiteX251" fmla="*/ 2873856 w 3919956"/>
              <a:gd name="connsiteY251" fmla="*/ 172850 h 618883"/>
              <a:gd name="connsiteX252" fmla="*/ 2197565 w 3919956"/>
              <a:gd name="connsiteY252" fmla="*/ 166461 h 618883"/>
              <a:gd name="connsiteX253" fmla="*/ 2164069 w 3919956"/>
              <a:gd name="connsiteY253" fmla="*/ 175085 h 618883"/>
              <a:gd name="connsiteX254" fmla="*/ 2164089 w 3919956"/>
              <a:gd name="connsiteY254" fmla="*/ 175045 h 618883"/>
              <a:gd name="connsiteX255" fmla="*/ 2142176 w 3919956"/>
              <a:gd name="connsiteY255" fmla="*/ 199192 h 618883"/>
              <a:gd name="connsiteX256" fmla="*/ 2137649 w 3919956"/>
              <a:gd name="connsiteY256" fmla="*/ 211677 h 618883"/>
              <a:gd name="connsiteX257" fmla="*/ 2252621 w 3919956"/>
              <a:gd name="connsiteY257" fmla="*/ 211344 h 618883"/>
              <a:gd name="connsiteX258" fmla="*/ 2247564 w 3919956"/>
              <a:gd name="connsiteY258" fmla="*/ 195998 h 618883"/>
              <a:gd name="connsiteX259" fmla="*/ 2228357 w 3919956"/>
              <a:gd name="connsiteY259" fmla="*/ 174085 h 618883"/>
              <a:gd name="connsiteX260" fmla="*/ 2197565 w 3919956"/>
              <a:gd name="connsiteY260" fmla="*/ 166461 h 618883"/>
              <a:gd name="connsiteX261" fmla="*/ 1544991 w 3919956"/>
              <a:gd name="connsiteY261" fmla="*/ 151682 h 618883"/>
              <a:gd name="connsiteX262" fmla="*/ 1499676 w 3919956"/>
              <a:gd name="connsiteY262" fmla="*/ 163011 h 618883"/>
              <a:gd name="connsiteX263" fmla="*/ 1468885 w 3919956"/>
              <a:gd name="connsiteY263" fmla="*/ 194292 h 618883"/>
              <a:gd name="connsiteX264" fmla="*/ 1457811 w 3919956"/>
              <a:gd name="connsiteY264" fmla="*/ 239352 h 618883"/>
              <a:gd name="connsiteX265" fmla="*/ 1468885 w 3919956"/>
              <a:gd name="connsiteY265" fmla="*/ 285392 h 618883"/>
              <a:gd name="connsiteX266" fmla="*/ 1473902 w 3919956"/>
              <a:gd name="connsiteY266" fmla="*/ 293173 h 618883"/>
              <a:gd name="connsiteX267" fmla="*/ 1596871 w 3919956"/>
              <a:gd name="connsiteY267" fmla="*/ 169773 h 618883"/>
              <a:gd name="connsiteX268" fmla="*/ 1582916 w 3919956"/>
              <a:gd name="connsiteY268" fmla="*/ 160052 h 618883"/>
              <a:gd name="connsiteX269" fmla="*/ 1544991 w 3919956"/>
              <a:gd name="connsiteY269" fmla="*/ 151682 h 618883"/>
              <a:gd name="connsiteX270" fmla="*/ 786048 w 3919956"/>
              <a:gd name="connsiteY270" fmla="*/ 151682 h 618883"/>
              <a:gd name="connsiteX271" fmla="*/ 742205 w 3919956"/>
              <a:gd name="connsiteY271" fmla="*/ 162521 h 618883"/>
              <a:gd name="connsiteX272" fmla="*/ 742223 w 3919956"/>
              <a:gd name="connsiteY272" fmla="*/ 162502 h 618883"/>
              <a:gd name="connsiteX273" fmla="*/ 742204 w 3919956"/>
              <a:gd name="connsiteY273" fmla="*/ 162521 h 618883"/>
              <a:gd name="connsiteX274" fmla="*/ 742205 w 3919956"/>
              <a:gd name="connsiteY274" fmla="*/ 162521 h 618883"/>
              <a:gd name="connsiteX275" fmla="*/ 712922 w 3919956"/>
              <a:gd name="connsiteY275" fmla="*/ 192783 h 618883"/>
              <a:gd name="connsiteX276" fmla="*/ 703396 w 3919956"/>
              <a:gd name="connsiteY276" fmla="*/ 223574 h 618883"/>
              <a:gd name="connsiteX277" fmla="*/ 861586 w 3919956"/>
              <a:gd name="connsiteY277" fmla="*/ 223574 h 618883"/>
              <a:gd name="connsiteX278" fmla="*/ 853276 w 3919956"/>
              <a:gd name="connsiteY278" fmla="*/ 190333 h 618883"/>
              <a:gd name="connsiteX279" fmla="*/ 827169 w 3919956"/>
              <a:gd name="connsiteY279" fmla="*/ 161776 h 618883"/>
              <a:gd name="connsiteX280" fmla="*/ 786048 w 3919956"/>
              <a:gd name="connsiteY280" fmla="*/ 151682 h 618883"/>
              <a:gd name="connsiteX281" fmla="*/ 118206 w 3919956"/>
              <a:gd name="connsiteY281" fmla="*/ 151682 h 618883"/>
              <a:gd name="connsiteX282" fmla="*/ 74362 w 3919956"/>
              <a:gd name="connsiteY282" fmla="*/ 162521 h 618883"/>
              <a:gd name="connsiteX283" fmla="*/ 74362 w 3919956"/>
              <a:gd name="connsiteY283" fmla="*/ 162502 h 618883"/>
              <a:gd name="connsiteX284" fmla="*/ 45060 w 3919956"/>
              <a:gd name="connsiteY284" fmla="*/ 192783 h 618883"/>
              <a:gd name="connsiteX285" fmla="*/ 35535 w 3919956"/>
              <a:gd name="connsiteY285" fmla="*/ 223574 h 618883"/>
              <a:gd name="connsiteX286" fmla="*/ 193744 w 3919956"/>
              <a:gd name="connsiteY286" fmla="*/ 223574 h 618883"/>
              <a:gd name="connsiteX287" fmla="*/ 185434 w 3919956"/>
              <a:gd name="connsiteY287" fmla="*/ 190333 h 618883"/>
              <a:gd name="connsiteX288" fmla="*/ 159326 w 3919956"/>
              <a:gd name="connsiteY288" fmla="*/ 161776 h 618883"/>
              <a:gd name="connsiteX289" fmla="*/ 118206 w 3919956"/>
              <a:gd name="connsiteY289" fmla="*/ 151682 h 618883"/>
              <a:gd name="connsiteX290" fmla="*/ 1544481 w 3919956"/>
              <a:gd name="connsiteY290" fmla="*/ 119676 h 618883"/>
              <a:gd name="connsiteX291" fmla="*/ 1599400 w 3919956"/>
              <a:gd name="connsiteY291" fmla="*/ 132729 h 618883"/>
              <a:gd name="connsiteX292" fmla="*/ 1599380 w 3919956"/>
              <a:gd name="connsiteY292" fmla="*/ 132749 h 618883"/>
              <a:gd name="connsiteX293" fmla="*/ 1638540 w 3919956"/>
              <a:gd name="connsiteY293" fmla="*/ 169440 h 618883"/>
              <a:gd name="connsiteX294" fmla="*/ 1494874 w 3919956"/>
              <a:gd name="connsiteY294" fmla="*/ 313577 h 618883"/>
              <a:gd name="connsiteX295" fmla="*/ 1499911 w 3919956"/>
              <a:gd name="connsiteY295" fmla="*/ 316948 h 618883"/>
              <a:gd name="connsiteX296" fmla="*/ 1545461 w 3919956"/>
              <a:gd name="connsiteY296" fmla="*/ 328512 h 618883"/>
              <a:gd name="connsiteX297" fmla="*/ 1584876 w 3919956"/>
              <a:gd name="connsiteY297" fmla="*/ 321377 h 618883"/>
              <a:gd name="connsiteX298" fmla="*/ 1614413 w 3919956"/>
              <a:gd name="connsiteY298" fmla="*/ 300935 h 618883"/>
              <a:gd name="connsiteX299" fmla="*/ 1637070 w 3919956"/>
              <a:gd name="connsiteY299" fmla="*/ 323592 h 618883"/>
              <a:gd name="connsiteX300" fmla="*/ 1596930 w 3919956"/>
              <a:gd name="connsiteY300" fmla="*/ 351424 h 618883"/>
              <a:gd name="connsiteX301" fmla="*/ 1545461 w 3919956"/>
              <a:gd name="connsiteY301" fmla="*/ 361028 h 618883"/>
              <a:gd name="connsiteX302" fmla="*/ 1482918 w 3919956"/>
              <a:gd name="connsiteY302" fmla="*/ 344779 h 618883"/>
              <a:gd name="connsiteX303" fmla="*/ 1439328 w 3919956"/>
              <a:gd name="connsiteY303" fmla="*/ 300935 h 618883"/>
              <a:gd name="connsiteX304" fmla="*/ 1423315 w 3919956"/>
              <a:gd name="connsiteY304" fmla="*/ 239372 h 618883"/>
              <a:gd name="connsiteX305" fmla="*/ 1439328 w 3919956"/>
              <a:gd name="connsiteY305" fmla="*/ 178789 h 618883"/>
              <a:gd name="connsiteX306" fmla="*/ 1482663 w 3919956"/>
              <a:gd name="connsiteY306" fmla="*/ 135689 h 618883"/>
              <a:gd name="connsiteX307" fmla="*/ 1544481 w 3919956"/>
              <a:gd name="connsiteY307" fmla="*/ 119676 h 618883"/>
              <a:gd name="connsiteX308" fmla="*/ 1055427 w 3919956"/>
              <a:gd name="connsiteY308" fmla="*/ 119676 h 618883"/>
              <a:gd name="connsiteX309" fmla="*/ 1102702 w 3919956"/>
              <a:gd name="connsiteY309" fmla="*/ 132475 h 618883"/>
              <a:gd name="connsiteX310" fmla="*/ 1102682 w 3919956"/>
              <a:gd name="connsiteY310" fmla="*/ 132435 h 618883"/>
              <a:gd name="connsiteX311" fmla="*/ 1134943 w 3919956"/>
              <a:gd name="connsiteY311" fmla="*/ 166911 h 618883"/>
              <a:gd name="connsiteX312" fmla="*/ 1146527 w 3919956"/>
              <a:gd name="connsiteY312" fmla="*/ 214206 h 618883"/>
              <a:gd name="connsiteX313" fmla="*/ 1146527 w 3919956"/>
              <a:gd name="connsiteY313" fmla="*/ 356049 h 618883"/>
              <a:gd name="connsiteX314" fmla="*/ 1111561 w 3919956"/>
              <a:gd name="connsiteY314" fmla="*/ 356049 h 618883"/>
              <a:gd name="connsiteX315" fmla="*/ 1111561 w 3919956"/>
              <a:gd name="connsiteY315" fmla="*/ 220125 h 618883"/>
              <a:gd name="connsiteX316" fmla="*/ 1093588 w 3919956"/>
              <a:gd name="connsiteY316" fmla="*/ 170635 h 618883"/>
              <a:gd name="connsiteX317" fmla="*/ 1046058 w 3919956"/>
              <a:gd name="connsiteY317" fmla="*/ 151663 h 618883"/>
              <a:gd name="connsiteX318" fmla="*/ 1010602 w 3919956"/>
              <a:gd name="connsiteY318" fmla="*/ 160542 h 618883"/>
              <a:gd name="connsiteX319" fmla="*/ 986475 w 3919956"/>
              <a:gd name="connsiteY319" fmla="*/ 184669 h 618883"/>
              <a:gd name="connsiteX320" fmla="*/ 977616 w 3919956"/>
              <a:gd name="connsiteY320" fmla="*/ 219635 h 618883"/>
              <a:gd name="connsiteX321" fmla="*/ 977616 w 3919956"/>
              <a:gd name="connsiteY321" fmla="*/ 356069 h 618883"/>
              <a:gd name="connsiteX322" fmla="*/ 943140 w 3919956"/>
              <a:gd name="connsiteY322" fmla="*/ 356069 h 618883"/>
              <a:gd name="connsiteX323" fmla="*/ 943140 w 3919956"/>
              <a:gd name="connsiteY323" fmla="*/ 124596 h 618883"/>
              <a:gd name="connsiteX324" fmla="*/ 977616 w 3919956"/>
              <a:gd name="connsiteY324" fmla="*/ 124596 h 618883"/>
              <a:gd name="connsiteX325" fmla="*/ 977616 w 3919956"/>
              <a:gd name="connsiteY325" fmla="*/ 158954 h 618883"/>
              <a:gd name="connsiteX326" fmla="*/ 1007408 w 3919956"/>
              <a:gd name="connsiteY326" fmla="*/ 131495 h 618883"/>
              <a:gd name="connsiteX327" fmla="*/ 1055427 w 3919956"/>
              <a:gd name="connsiteY327" fmla="*/ 119676 h 618883"/>
              <a:gd name="connsiteX328" fmla="*/ 787028 w 3919956"/>
              <a:gd name="connsiteY328" fmla="*/ 119676 h 618883"/>
              <a:gd name="connsiteX329" fmla="*/ 842927 w 3919956"/>
              <a:gd name="connsiteY329" fmla="*/ 133964 h 618883"/>
              <a:gd name="connsiteX330" fmla="*/ 842927 w 3919956"/>
              <a:gd name="connsiteY330" fmla="*/ 133925 h 618883"/>
              <a:gd name="connsiteX331" fmla="*/ 881343 w 3919956"/>
              <a:gd name="connsiteY331" fmla="*/ 173575 h 618883"/>
              <a:gd name="connsiteX332" fmla="*/ 895376 w 3919956"/>
              <a:gd name="connsiteY332" fmla="*/ 231944 h 618883"/>
              <a:gd name="connsiteX333" fmla="*/ 894886 w 3919956"/>
              <a:gd name="connsiteY333" fmla="*/ 241057 h 618883"/>
              <a:gd name="connsiteX334" fmla="*/ 892926 w 3919956"/>
              <a:gd name="connsiteY334" fmla="*/ 253131 h 618883"/>
              <a:gd name="connsiteX335" fmla="*/ 703259 w 3919956"/>
              <a:gd name="connsiteY335" fmla="*/ 253131 h 618883"/>
              <a:gd name="connsiteX336" fmla="*/ 713412 w 3919956"/>
              <a:gd name="connsiteY336" fmla="*/ 285627 h 618883"/>
              <a:gd name="connsiteX337" fmla="*/ 744438 w 3919956"/>
              <a:gd name="connsiteY337" fmla="*/ 317144 h 618883"/>
              <a:gd name="connsiteX338" fmla="*/ 790478 w 3919956"/>
              <a:gd name="connsiteY338" fmla="*/ 328472 h 618883"/>
              <a:gd name="connsiteX339" fmla="*/ 829383 w 3919956"/>
              <a:gd name="connsiteY339" fmla="*/ 320848 h 618883"/>
              <a:gd name="connsiteX340" fmla="*/ 859430 w 3919956"/>
              <a:gd name="connsiteY340" fmla="*/ 297956 h 618883"/>
              <a:gd name="connsiteX341" fmla="*/ 881597 w 3919956"/>
              <a:gd name="connsiteY341" fmla="*/ 320613 h 618883"/>
              <a:gd name="connsiteX342" fmla="*/ 841457 w 3919956"/>
              <a:gd name="connsiteY342" fmla="*/ 350405 h 618883"/>
              <a:gd name="connsiteX343" fmla="*/ 789988 w 3919956"/>
              <a:gd name="connsiteY343" fmla="*/ 360988 h 618883"/>
              <a:gd name="connsiteX344" fmla="*/ 727445 w 3919956"/>
              <a:gd name="connsiteY344" fmla="*/ 345230 h 618883"/>
              <a:gd name="connsiteX345" fmla="*/ 683855 w 3919956"/>
              <a:gd name="connsiteY345" fmla="*/ 301895 h 618883"/>
              <a:gd name="connsiteX346" fmla="*/ 667842 w 3919956"/>
              <a:gd name="connsiteY346" fmla="*/ 239842 h 618883"/>
              <a:gd name="connsiteX347" fmla="*/ 683600 w 3919956"/>
              <a:gd name="connsiteY347" fmla="*/ 178534 h 618883"/>
              <a:gd name="connsiteX348" fmla="*/ 726445 w 3919956"/>
              <a:gd name="connsiteY348" fmla="*/ 135434 h 618883"/>
              <a:gd name="connsiteX349" fmla="*/ 787028 w 3919956"/>
              <a:gd name="connsiteY349" fmla="*/ 119676 h 618883"/>
              <a:gd name="connsiteX350" fmla="*/ 552085 w 3919956"/>
              <a:gd name="connsiteY350" fmla="*/ 119676 h 618883"/>
              <a:gd name="connsiteX351" fmla="*/ 599360 w 3919956"/>
              <a:gd name="connsiteY351" fmla="*/ 129025 h 618883"/>
              <a:gd name="connsiteX352" fmla="*/ 633346 w 3919956"/>
              <a:gd name="connsiteY352" fmla="*/ 156602 h 618883"/>
              <a:gd name="connsiteX353" fmla="*/ 611178 w 3919956"/>
              <a:gd name="connsiteY353" fmla="*/ 178769 h 618883"/>
              <a:gd name="connsiteX354" fmla="*/ 585326 w 3919956"/>
              <a:gd name="connsiteY354" fmla="*/ 158327 h 618883"/>
              <a:gd name="connsiteX355" fmla="*/ 550615 w 3919956"/>
              <a:gd name="connsiteY355" fmla="*/ 151192 h 618883"/>
              <a:gd name="connsiteX356" fmla="*/ 516884 w 3919956"/>
              <a:gd name="connsiteY356" fmla="*/ 159816 h 618883"/>
              <a:gd name="connsiteX357" fmla="*/ 516825 w 3919956"/>
              <a:gd name="connsiteY357" fmla="*/ 159895 h 618883"/>
              <a:gd name="connsiteX358" fmla="*/ 505261 w 3919956"/>
              <a:gd name="connsiteY358" fmla="*/ 182297 h 618883"/>
              <a:gd name="connsiteX359" fmla="*/ 514610 w 3919956"/>
              <a:gd name="connsiteY359" fmla="*/ 203230 h 618883"/>
              <a:gd name="connsiteX360" fmla="*/ 538502 w 3919956"/>
              <a:gd name="connsiteY360" fmla="*/ 215539 h 618883"/>
              <a:gd name="connsiteX361" fmla="*/ 569294 w 3919956"/>
              <a:gd name="connsiteY361" fmla="*/ 224888 h 618883"/>
              <a:gd name="connsiteX362" fmla="*/ 600320 w 3919956"/>
              <a:gd name="connsiteY362" fmla="*/ 237196 h 618883"/>
              <a:gd name="connsiteX363" fmla="*/ 624212 w 3919956"/>
              <a:gd name="connsiteY363" fmla="*/ 257874 h 618883"/>
              <a:gd name="connsiteX364" fmla="*/ 633326 w 3919956"/>
              <a:gd name="connsiteY364" fmla="*/ 293095 h 618883"/>
              <a:gd name="connsiteX365" fmla="*/ 610924 w 3919956"/>
              <a:gd name="connsiteY365" fmla="*/ 342584 h 618883"/>
              <a:gd name="connsiteX366" fmla="*/ 550105 w 3919956"/>
              <a:gd name="connsiteY366" fmla="*/ 361047 h 618883"/>
              <a:gd name="connsiteX367" fmla="*/ 514159 w 3919956"/>
              <a:gd name="connsiteY367" fmla="*/ 355873 h 618883"/>
              <a:gd name="connsiteX368" fmla="*/ 482878 w 3919956"/>
              <a:gd name="connsiteY368" fmla="*/ 341350 h 618883"/>
              <a:gd name="connsiteX369" fmla="*/ 458496 w 3919956"/>
              <a:gd name="connsiteY369" fmla="*/ 319182 h 618883"/>
              <a:gd name="connsiteX370" fmla="*/ 480663 w 3919956"/>
              <a:gd name="connsiteY370" fmla="*/ 296525 h 618883"/>
              <a:gd name="connsiteX371" fmla="*/ 511945 w 3919956"/>
              <a:gd name="connsiteY371" fmla="*/ 321397 h 618883"/>
              <a:gd name="connsiteX372" fmla="*/ 551105 w 3919956"/>
              <a:gd name="connsiteY372" fmla="*/ 329531 h 618883"/>
              <a:gd name="connsiteX373" fmla="*/ 587306 w 3919956"/>
              <a:gd name="connsiteY373" fmla="*/ 320652 h 618883"/>
              <a:gd name="connsiteX374" fmla="*/ 600359 w 3919956"/>
              <a:gd name="connsiteY374" fmla="*/ 296035 h 618883"/>
              <a:gd name="connsiteX375" fmla="*/ 591010 w 3919956"/>
              <a:gd name="connsiteY375" fmla="*/ 272887 h 618883"/>
              <a:gd name="connsiteX376" fmla="*/ 567118 w 3919956"/>
              <a:gd name="connsiteY376" fmla="*/ 259579 h 618883"/>
              <a:gd name="connsiteX377" fmla="*/ 536327 w 3919956"/>
              <a:gd name="connsiteY377" fmla="*/ 249975 h 618883"/>
              <a:gd name="connsiteX378" fmla="*/ 505301 w 3919956"/>
              <a:gd name="connsiteY378" fmla="*/ 238157 h 618883"/>
              <a:gd name="connsiteX379" fmla="*/ 481408 w 3919956"/>
              <a:gd name="connsiteY379" fmla="*/ 218204 h 618883"/>
              <a:gd name="connsiteX380" fmla="*/ 472294 w 3919956"/>
              <a:gd name="connsiteY380" fmla="*/ 184708 h 618883"/>
              <a:gd name="connsiteX381" fmla="*/ 481898 w 3919956"/>
              <a:gd name="connsiteY381" fmla="*/ 150467 h 618883"/>
              <a:gd name="connsiteX382" fmla="*/ 509475 w 3919956"/>
              <a:gd name="connsiteY382" fmla="*/ 127810 h 618883"/>
              <a:gd name="connsiteX383" fmla="*/ 552085 w 3919956"/>
              <a:gd name="connsiteY383" fmla="*/ 119676 h 618883"/>
              <a:gd name="connsiteX384" fmla="*/ 348190 w 3919956"/>
              <a:gd name="connsiteY384" fmla="*/ 119676 h 618883"/>
              <a:gd name="connsiteX385" fmla="*/ 395464 w 3919956"/>
              <a:gd name="connsiteY385" fmla="*/ 129025 h 618883"/>
              <a:gd name="connsiteX386" fmla="*/ 429450 w 3919956"/>
              <a:gd name="connsiteY386" fmla="*/ 156602 h 618883"/>
              <a:gd name="connsiteX387" fmla="*/ 407282 w 3919956"/>
              <a:gd name="connsiteY387" fmla="*/ 178769 h 618883"/>
              <a:gd name="connsiteX388" fmla="*/ 381430 w 3919956"/>
              <a:gd name="connsiteY388" fmla="*/ 158327 h 618883"/>
              <a:gd name="connsiteX389" fmla="*/ 346720 w 3919956"/>
              <a:gd name="connsiteY389" fmla="*/ 151192 h 618883"/>
              <a:gd name="connsiteX390" fmla="*/ 312989 w 3919956"/>
              <a:gd name="connsiteY390" fmla="*/ 159816 h 618883"/>
              <a:gd name="connsiteX391" fmla="*/ 312930 w 3919956"/>
              <a:gd name="connsiteY391" fmla="*/ 159895 h 618883"/>
              <a:gd name="connsiteX392" fmla="*/ 301366 w 3919956"/>
              <a:gd name="connsiteY392" fmla="*/ 182297 h 618883"/>
              <a:gd name="connsiteX393" fmla="*/ 310714 w 3919956"/>
              <a:gd name="connsiteY393" fmla="*/ 203230 h 618883"/>
              <a:gd name="connsiteX394" fmla="*/ 334607 w 3919956"/>
              <a:gd name="connsiteY394" fmla="*/ 215539 h 618883"/>
              <a:gd name="connsiteX395" fmla="*/ 365398 w 3919956"/>
              <a:gd name="connsiteY395" fmla="*/ 224888 h 618883"/>
              <a:gd name="connsiteX396" fmla="*/ 396424 w 3919956"/>
              <a:gd name="connsiteY396" fmla="*/ 237196 h 618883"/>
              <a:gd name="connsiteX397" fmla="*/ 420316 w 3919956"/>
              <a:gd name="connsiteY397" fmla="*/ 257874 h 618883"/>
              <a:gd name="connsiteX398" fmla="*/ 429430 w 3919956"/>
              <a:gd name="connsiteY398" fmla="*/ 293095 h 618883"/>
              <a:gd name="connsiteX399" fmla="*/ 407029 w 3919956"/>
              <a:gd name="connsiteY399" fmla="*/ 342584 h 618883"/>
              <a:gd name="connsiteX400" fmla="*/ 346210 w 3919956"/>
              <a:gd name="connsiteY400" fmla="*/ 361047 h 618883"/>
              <a:gd name="connsiteX401" fmla="*/ 310264 w 3919956"/>
              <a:gd name="connsiteY401" fmla="*/ 355873 h 618883"/>
              <a:gd name="connsiteX402" fmla="*/ 278983 w 3919956"/>
              <a:gd name="connsiteY402" fmla="*/ 341350 h 618883"/>
              <a:gd name="connsiteX403" fmla="*/ 254601 w 3919956"/>
              <a:gd name="connsiteY403" fmla="*/ 319182 h 618883"/>
              <a:gd name="connsiteX404" fmla="*/ 276768 w 3919956"/>
              <a:gd name="connsiteY404" fmla="*/ 296525 h 618883"/>
              <a:gd name="connsiteX405" fmla="*/ 308050 w 3919956"/>
              <a:gd name="connsiteY405" fmla="*/ 321397 h 618883"/>
              <a:gd name="connsiteX406" fmla="*/ 347210 w 3919956"/>
              <a:gd name="connsiteY406" fmla="*/ 329531 h 618883"/>
              <a:gd name="connsiteX407" fmla="*/ 383410 w 3919956"/>
              <a:gd name="connsiteY407" fmla="*/ 320652 h 618883"/>
              <a:gd name="connsiteX408" fmla="*/ 396463 w 3919956"/>
              <a:gd name="connsiteY408" fmla="*/ 296035 h 618883"/>
              <a:gd name="connsiteX409" fmla="*/ 387114 w 3919956"/>
              <a:gd name="connsiteY409" fmla="*/ 272887 h 618883"/>
              <a:gd name="connsiteX410" fmla="*/ 363222 w 3919956"/>
              <a:gd name="connsiteY410" fmla="*/ 259579 h 618883"/>
              <a:gd name="connsiteX411" fmla="*/ 332432 w 3919956"/>
              <a:gd name="connsiteY411" fmla="*/ 249975 h 618883"/>
              <a:gd name="connsiteX412" fmla="*/ 301405 w 3919956"/>
              <a:gd name="connsiteY412" fmla="*/ 238157 h 618883"/>
              <a:gd name="connsiteX413" fmla="*/ 277513 w 3919956"/>
              <a:gd name="connsiteY413" fmla="*/ 218204 h 618883"/>
              <a:gd name="connsiteX414" fmla="*/ 268399 w 3919956"/>
              <a:gd name="connsiteY414" fmla="*/ 184708 h 618883"/>
              <a:gd name="connsiteX415" fmla="*/ 278003 w 3919956"/>
              <a:gd name="connsiteY415" fmla="*/ 150467 h 618883"/>
              <a:gd name="connsiteX416" fmla="*/ 305580 w 3919956"/>
              <a:gd name="connsiteY416" fmla="*/ 127810 h 618883"/>
              <a:gd name="connsiteX417" fmla="*/ 348190 w 3919956"/>
              <a:gd name="connsiteY417" fmla="*/ 119676 h 618883"/>
              <a:gd name="connsiteX418" fmla="*/ 119186 w 3919956"/>
              <a:gd name="connsiteY418" fmla="*/ 119676 h 618883"/>
              <a:gd name="connsiteX419" fmla="*/ 175085 w 3919956"/>
              <a:gd name="connsiteY419" fmla="*/ 133964 h 618883"/>
              <a:gd name="connsiteX420" fmla="*/ 175085 w 3919956"/>
              <a:gd name="connsiteY420" fmla="*/ 133925 h 618883"/>
              <a:gd name="connsiteX421" fmla="*/ 213500 w 3919956"/>
              <a:gd name="connsiteY421" fmla="*/ 173575 h 618883"/>
              <a:gd name="connsiteX422" fmla="*/ 227533 w 3919956"/>
              <a:gd name="connsiteY422" fmla="*/ 231944 h 618883"/>
              <a:gd name="connsiteX423" fmla="*/ 227044 w 3919956"/>
              <a:gd name="connsiteY423" fmla="*/ 241057 h 618883"/>
              <a:gd name="connsiteX424" fmla="*/ 225084 w 3919956"/>
              <a:gd name="connsiteY424" fmla="*/ 253131 h 618883"/>
              <a:gd name="connsiteX425" fmla="*/ 35417 w 3919956"/>
              <a:gd name="connsiteY425" fmla="*/ 253131 h 618883"/>
              <a:gd name="connsiteX426" fmla="*/ 45570 w 3919956"/>
              <a:gd name="connsiteY426" fmla="*/ 285627 h 618883"/>
              <a:gd name="connsiteX427" fmla="*/ 76597 w 3919956"/>
              <a:gd name="connsiteY427" fmla="*/ 317144 h 618883"/>
              <a:gd name="connsiteX428" fmla="*/ 122636 w 3919956"/>
              <a:gd name="connsiteY428" fmla="*/ 328472 h 618883"/>
              <a:gd name="connsiteX429" fmla="*/ 161541 w 3919956"/>
              <a:gd name="connsiteY429" fmla="*/ 320848 h 618883"/>
              <a:gd name="connsiteX430" fmla="*/ 191588 w 3919956"/>
              <a:gd name="connsiteY430" fmla="*/ 297956 h 618883"/>
              <a:gd name="connsiteX431" fmla="*/ 213755 w 3919956"/>
              <a:gd name="connsiteY431" fmla="*/ 320613 h 618883"/>
              <a:gd name="connsiteX432" fmla="*/ 173615 w 3919956"/>
              <a:gd name="connsiteY432" fmla="*/ 350405 h 618883"/>
              <a:gd name="connsiteX433" fmla="*/ 122146 w 3919956"/>
              <a:gd name="connsiteY433" fmla="*/ 360988 h 618883"/>
              <a:gd name="connsiteX434" fmla="*/ 59603 w 3919956"/>
              <a:gd name="connsiteY434" fmla="*/ 345230 h 618883"/>
              <a:gd name="connsiteX435" fmla="*/ 16014 w 3919956"/>
              <a:gd name="connsiteY435" fmla="*/ 301895 h 618883"/>
              <a:gd name="connsiteX436" fmla="*/ 0 w 3919956"/>
              <a:gd name="connsiteY436" fmla="*/ 239842 h 618883"/>
              <a:gd name="connsiteX437" fmla="*/ 15758 w 3919956"/>
              <a:gd name="connsiteY437" fmla="*/ 178534 h 618883"/>
              <a:gd name="connsiteX438" fmla="*/ 58603 w 3919956"/>
              <a:gd name="connsiteY438" fmla="*/ 135434 h 618883"/>
              <a:gd name="connsiteX439" fmla="*/ 119186 w 3919956"/>
              <a:gd name="connsiteY439" fmla="*/ 119676 h 618883"/>
              <a:gd name="connsiteX440" fmla="*/ 1311518 w 3919956"/>
              <a:gd name="connsiteY440" fmla="*/ 119656 h 618883"/>
              <a:gd name="connsiteX441" fmla="*/ 1360283 w 3919956"/>
              <a:gd name="connsiteY441" fmla="*/ 129515 h 618883"/>
              <a:gd name="connsiteX442" fmla="*/ 1398698 w 3919956"/>
              <a:gd name="connsiteY442" fmla="*/ 157092 h 618883"/>
              <a:gd name="connsiteX443" fmla="*/ 1376041 w 3919956"/>
              <a:gd name="connsiteY443" fmla="*/ 180239 h 618883"/>
              <a:gd name="connsiteX444" fmla="*/ 1347464 w 3919956"/>
              <a:gd name="connsiteY444" fmla="*/ 159796 h 618883"/>
              <a:gd name="connsiteX445" fmla="*/ 1311518 w 3919956"/>
              <a:gd name="connsiteY445" fmla="*/ 152662 h 618883"/>
              <a:gd name="connsiteX446" fmla="*/ 1267693 w 3919956"/>
              <a:gd name="connsiteY446" fmla="*/ 163991 h 618883"/>
              <a:gd name="connsiteX447" fmla="*/ 1237647 w 3919956"/>
              <a:gd name="connsiteY447" fmla="*/ 194782 h 618883"/>
              <a:gd name="connsiteX448" fmla="*/ 1226808 w 3919956"/>
              <a:gd name="connsiteY448" fmla="*/ 239842 h 618883"/>
              <a:gd name="connsiteX449" fmla="*/ 1237647 w 3919956"/>
              <a:gd name="connsiteY449" fmla="*/ 284902 h 618883"/>
              <a:gd name="connsiteX450" fmla="*/ 1267693 w 3919956"/>
              <a:gd name="connsiteY450" fmla="*/ 316183 h 618883"/>
              <a:gd name="connsiteX451" fmla="*/ 1311518 w 3919956"/>
              <a:gd name="connsiteY451" fmla="*/ 327512 h 618883"/>
              <a:gd name="connsiteX452" fmla="*/ 1347974 w 3919956"/>
              <a:gd name="connsiteY452" fmla="*/ 320377 h 618883"/>
              <a:gd name="connsiteX453" fmla="*/ 1347954 w 3919956"/>
              <a:gd name="connsiteY453" fmla="*/ 320358 h 618883"/>
              <a:gd name="connsiteX454" fmla="*/ 1376531 w 3919956"/>
              <a:gd name="connsiteY454" fmla="*/ 299915 h 618883"/>
              <a:gd name="connsiteX455" fmla="*/ 1399678 w 3919956"/>
              <a:gd name="connsiteY455" fmla="*/ 323063 h 618883"/>
              <a:gd name="connsiteX456" fmla="*/ 1360518 w 3919956"/>
              <a:gd name="connsiteY456" fmla="*/ 351129 h 618883"/>
              <a:gd name="connsiteX457" fmla="*/ 1311518 w 3919956"/>
              <a:gd name="connsiteY457" fmla="*/ 360988 h 618883"/>
              <a:gd name="connsiteX458" fmla="*/ 1250210 w 3919956"/>
              <a:gd name="connsiteY458" fmla="*/ 344975 h 618883"/>
              <a:gd name="connsiteX459" fmla="*/ 1206875 w 3919956"/>
              <a:gd name="connsiteY459" fmla="*/ 301385 h 618883"/>
              <a:gd name="connsiteX460" fmla="*/ 1190862 w 3919956"/>
              <a:gd name="connsiteY460" fmla="*/ 239822 h 618883"/>
              <a:gd name="connsiteX461" fmla="*/ 1206875 w 3919956"/>
              <a:gd name="connsiteY461" fmla="*/ 178514 h 618883"/>
              <a:gd name="connsiteX462" fmla="*/ 1250210 w 3919956"/>
              <a:gd name="connsiteY462" fmla="*/ 135414 h 618883"/>
              <a:gd name="connsiteX463" fmla="*/ 1311518 w 3919956"/>
              <a:gd name="connsiteY463" fmla="*/ 119656 h 618883"/>
              <a:gd name="connsiteX464" fmla="*/ 2645362 w 3919956"/>
              <a:gd name="connsiteY464" fmla="*/ 118206 h 618883"/>
              <a:gd name="connsiteX465" fmla="*/ 2710374 w 3919956"/>
              <a:gd name="connsiteY465" fmla="*/ 118206 h 618883"/>
              <a:gd name="connsiteX466" fmla="*/ 2710374 w 3919956"/>
              <a:gd name="connsiteY466" fmla="*/ 356089 h 618883"/>
              <a:gd name="connsiteX467" fmla="*/ 2645362 w 3919956"/>
              <a:gd name="connsiteY467" fmla="*/ 356089 h 618883"/>
              <a:gd name="connsiteX468" fmla="*/ 2862057 w 3919956"/>
              <a:gd name="connsiteY468" fmla="*/ 113267 h 618883"/>
              <a:gd name="connsiteX469" fmla="*/ 2907862 w 3919956"/>
              <a:gd name="connsiteY469" fmla="*/ 123616 h 618883"/>
              <a:gd name="connsiteX470" fmla="*/ 2931009 w 3919956"/>
              <a:gd name="connsiteY470" fmla="*/ 141079 h 618883"/>
              <a:gd name="connsiteX471" fmla="*/ 2931009 w 3919956"/>
              <a:gd name="connsiteY471" fmla="*/ 118206 h 618883"/>
              <a:gd name="connsiteX472" fmla="*/ 2995041 w 3919956"/>
              <a:gd name="connsiteY472" fmla="*/ 118206 h 618883"/>
              <a:gd name="connsiteX473" fmla="*/ 2995041 w 3919956"/>
              <a:gd name="connsiteY473" fmla="*/ 356069 h 618883"/>
              <a:gd name="connsiteX474" fmla="*/ 2931009 w 3919956"/>
              <a:gd name="connsiteY474" fmla="*/ 356069 h 618883"/>
              <a:gd name="connsiteX475" fmla="*/ 2931009 w 3919956"/>
              <a:gd name="connsiteY475" fmla="*/ 332843 h 618883"/>
              <a:gd name="connsiteX476" fmla="*/ 2907862 w 3919956"/>
              <a:gd name="connsiteY476" fmla="*/ 350405 h 618883"/>
              <a:gd name="connsiteX477" fmla="*/ 2862057 w 3919956"/>
              <a:gd name="connsiteY477" fmla="*/ 360989 h 618883"/>
              <a:gd name="connsiteX478" fmla="*/ 2803453 w 3919956"/>
              <a:gd name="connsiteY478" fmla="*/ 344740 h 618883"/>
              <a:gd name="connsiteX479" fmla="*/ 2762568 w 3919956"/>
              <a:gd name="connsiteY479" fmla="*/ 300406 h 618883"/>
              <a:gd name="connsiteX480" fmla="*/ 2747790 w 3919956"/>
              <a:gd name="connsiteY480" fmla="*/ 237373 h 618883"/>
              <a:gd name="connsiteX481" fmla="*/ 2762568 w 3919956"/>
              <a:gd name="connsiteY481" fmla="*/ 173830 h 618883"/>
              <a:gd name="connsiteX482" fmla="*/ 2803453 w 3919956"/>
              <a:gd name="connsiteY482" fmla="*/ 129515 h 618883"/>
              <a:gd name="connsiteX483" fmla="*/ 2862057 w 3919956"/>
              <a:gd name="connsiteY483" fmla="*/ 113267 h 618883"/>
              <a:gd name="connsiteX484" fmla="*/ 3655476 w 3919956"/>
              <a:gd name="connsiteY484" fmla="*/ 112796 h 618883"/>
              <a:gd name="connsiteX485" fmla="*/ 3709415 w 3919956"/>
              <a:gd name="connsiteY485" fmla="*/ 126594 h 618883"/>
              <a:gd name="connsiteX486" fmla="*/ 3734267 w 3919956"/>
              <a:gd name="connsiteY486" fmla="*/ 149526 h 618883"/>
              <a:gd name="connsiteX487" fmla="*/ 3758904 w 3919956"/>
              <a:gd name="connsiteY487" fmla="*/ 126594 h 618883"/>
              <a:gd name="connsiteX488" fmla="*/ 3813078 w 3919956"/>
              <a:gd name="connsiteY488" fmla="*/ 112796 h 618883"/>
              <a:gd name="connsiteX489" fmla="*/ 3869467 w 3919956"/>
              <a:gd name="connsiteY489" fmla="*/ 126339 h 618883"/>
              <a:gd name="connsiteX490" fmla="*/ 3906647 w 3919956"/>
              <a:gd name="connsiteY490" fmla="*/ 163520 h 618883"/>
              <a:gd name="connsiteX491" fmla="*/ 3906647 w 3919956"/>
              <a:gd name="connsiteY491" fmla="*/ 163540 h 618883"/>
              <a:gd name="connsiteX492" fmla="*/ 3919956 w 3919956"/>
              <a:gd name="connsiteY492" fmla="*/ 218204 h 618883"/>
              <a:gd name="connsiteX493" fmla="*/ 3919956 w 3919956"/>
              <a:gd name="connsiteY493" fmla="*/ 356108 h 618883"/>
              <a:gd name="connsiteX494" fmla="*/ 3854943 w 3919956"/>
              <a:gd name="connsiteY494" fmla="*/ 356108 h 618883"/>
              <a:gd name="connsiteX495" fmla="*/ 3854943 w 3919956"/>
              <a:gd name="connsiteY495" fmla="*/ 223123 h 618883"/>
              <a:gd name="connsiteX496" fmla="*/ 3843615 w 3919956"/>
              <a:gd name="connsiteY496" fmla="*/ 185688 h 618883"/>
              <a:gd name="connsiteX497" fmla="*/ 3810608 w 3919956"/>
              <a:gd name="connsiteY497" fmla="*/ 172379 h 618883"/>
              <a:gd name="connsiteX498" fmla="*/ 3778112 w 3919956"/>
              <a:gd name="connsiteY498" fmla="*/ 185433 h 618883"/>
              <a:gd name="connsiteX499" fmla="*/ 3766783 w 3919956"/>
              <a:gd name="connsiteY499" fmla="*/ 223104 h 618883"/>
              <a:gd name="connsiteX500" fmla="*/ 3766783 w 3919956"/>
              <a:gd name="connsiteY500" fmla="*/ 356088 h 618883"/>
              <a:gd name="connsiteX501" fmla="*/ 3701771 w 3919956"/>
              <a:gd name="connsiteY501" fmla="*/ 356088 h 618883"/>
              <a:gd name="connsiteX502" fmla="*/ 3701771 w 3919956"/>
              <a:gd name="connsiteY502" fmla="*/ 223104 h 618883"/>
              <a:gd name="connsiteX503" fmla="*/ 3690442 w 3919956"/>
              <a:gd name="connsiteY503" fmla="*/ 185433 h 618883"/>
              <a:gd name="connsiteX504" fmla="*/ 3657436 w 3919956"/>
              <a:gd name="connsiteY504" fmla="*/ 172379 h 618883"/>
              <a:gd name="connsiteX505" fmla="*/ 3624685 w 3919956"/>
              <a:gd name="connsiteY505" fmla="*/ 185433 h 618883"/>
              <a:gd name="connsiteX506" fmla="*/ 3613101 w 3919956"/>
              <a:gd name="connsiteY506" fmla="*/ 223104 h 618883"/>
              <a:gd name="connsiteX507" fmla="*/ 3613101 w 3919956"/>
              <a:gd name="connsiteY507" fmla="*/ 356088 h 618883"/>
              <a:gd name="connsiteX508" fmla="*/ 3548579 w 3919956"/>
              <a:gd name="connsiteY508" fmla="*/ 356088 h 618883"/>
              <a:gd name="connsiteX509" fmla="*/ 3548579 w 3919956"/>
              <a:gd name="connsiteY509" fmla="*/ 218184 h 618883"/>
              <a:gd name="connsiteX510" fmla="*/ 3561887 w 3919956"/>
              <a:gd name="connsiteY510" fmla="*/ 163520 h 618883"/>
              <a:gd name="connsiteX511" fmla="*/ 3599323 w 3919956"/>
              <a:gd name="connsiteY511" fmla="*/ 126339 h 618883"/>
              <a:gd name="connsiteX512" fmla="*/ 3655476 w 3919956"/>
              <a:gd name="connsiteY512" fmla="*/ 112796 h 618883"/>
              <a:gd name="connsiteX513" fmla="*/ 3390506 w 3919956"/>
              <a:gd name="connsiteY513" fmla="*/ 112777 h 618883"/>
              <a:gd name="connsiteX514" fmla="*/ 3455774 w 3919956"/>
              <a:gd name="connsiteY514" fmla="*/ 129280 h 618883"/>
              <a:gd name="connsiteX515" fmla="*/ 3501324 w 3919956"/>
              <a:gd name="connsiteY515" fmla="*/ 173595 h 618883"/>
              <a:gd name="connsiteX516" fmla="*/ 3518062 w 3919956"/>
              <a:gd name="connsiteY516" fmla="*/ 236393 h 618883"/>
              <a:gd name="connsiteX517" fmla="*/ 3501324 w 3919956"/>
              <a:gd name="connsiteY517" fmla="*/ 299680 h 618883"/>
              <a:gd name="connsiteX518" fmla="*/ 3455774 w 3919956"/>
              <a:gd name="connsiteY518" fmla="*/ 344486 h 618883"/>
              <a:gd name="connsiteX519" fmla="*/ 3390996 w 3919956"/>
              <a:gd name="connsiteY519" fmla="*/ 360989 h 618883"/>
              <a:gd name="connsiteX520" fmla="*/ 3326239 w 3919956"/>
              <a:gd name="connsiteY520" fmla="*/ 344486 h 618883"/>
              <a:gd name="connsiteX521" fmla="*/ 3280434 w 3919956"/>
              <a:gd name="connsiteY521" fmla="*/ 299680 h 618883"/>
              <a:gd name="connsiteX522" fmla="*/ 3263441 w 3919956"/>
              <a:gd name="connsiteY522" fmla="*/ 236393 h 618883"/>
              <a:gd name="connsiteX523" fmla="*/ 3280179 w 3919956"/>
              <a:gd name="connsiteY523" fmla="*/ 173595 h 618883"/>
              <a:gd name="connsiteX524" fmla="*/ 3325984 w 3919956"/>
              <a:gd name="connsiteY524" fmla="*/ 129280 h 618883"/>
              <a:gd name="connsiteX525" fmla="*/ 3390506 w 3919956"/>
              <a:gd name="connsiteY525" fmla="*/ 112777 h 618883"/>
              <a:gd name="connsiteX526" fmla="*/ 2197546 w 3919956"/>
              <a:gd name="connsiteY526" fmla="*/ 112777 h 618883"/>
              <a:gd name="connsiteX527" fmla="*/ 2258364 w 3919956"/>
              <a:gd name="connsiteY527" fmla="*/ 128300 h 618883"/>
              <a:gd name="connsiteX528" fmla="*/ 2299739 w 3919956"/>
              <a:gd name="connsiteY528" fmla="*/ 170655 h 618883"/>
              <a:gd name="connsiteX529" fmla="*/ 2314753 w 3919956"/>
              <a:gd name="connsiteY529" fmla="*/ 231473 h 618883"/>
              <a:gd name="connsiteX530" fmla="*/ 2314008 w 3919956"/>
              <a:gd name="connsiteY530" fmla="*/ 244527 h 618883"/>
              <a:gd name="connsiteX531" fmla="*/ 2311303 w 3919956"/>
              <a:gd name="connsiteY531" fmla="*/ 259540 h 618883"/>
              <a:gd name="connsiteX532" fmla="*/ 2137590 w 3919956"/>
              <a:gd name="connsiteY532" fmla="*/ 259971 h 618883"/>
              <a:gd name="connsiteX533" fmla="*/ 2142608 w 3919956"/>
              <a:gd name="connsiteY533" fmla="*/ 273574 h 618883"/>
              <a:gd name="connsiteX534" fmla="*/ 2166010 w 3919956"/>
              <a:gd name="connsiteY534" fmla="*/ 298191 h 618883"/>
              <a:gd name="connsiteX535" fmla="*/ 2201466 w 3919956"/>
              <a:gd name="connsiteY535" fmla="*/ 306815 h 618883"/>
              <a:gd name="connsiteX536" fmla="*/ 2234472 w 3919956"/>
              <a:gd name="connsiteY536" fmla="*/ 300660 h 618883"/>
              <a:gd name="connsiteX537" fmla="*/ 2260089 w 3919956"/>
              <a:gd name="connsiteY537" fmla="*/ 282197 h 618883"/>
              <a:gd name="connsiteX538" fmla="*/ 2298014 w 3919956"/>
              <a:gd name="connsiteY538" fmla="*/ 320123 h 618883"/>
              <a:gd name="connsiteX539" fmla="*/ 2255914 w 3919956"/>
              <a:gd name="connsiteY539" fmla="*/ 350660 h 618883"/>
              <a:gd name="connsiteX540" fmla="*/ 2201975 w 3919956"/>
              <a:gd name="connsiteY540" fmla="*/ 361008 h 618883"/>
              <a:gd name="connsiteX541" fmla="*/ 2135493 w 3919956"/>
              <a:gd name="connsiteY541" fmla="*/ 344995 h 618883"/>
              <a:gd name="connsiteX542" fmla="*/ 2089453 w 3919956"/>
              <a:gd name="connsiteY542" fmla="*/ 300915 h 618883"/>
              <a:gd name="connsiteX543" fmla="*/ 2072460 w 3919956"/>
              <a:gd name="connsiteY543" fmla="*/ 236883 h 618883"/>
              <a:gd name="connsiteX544" fmla="*/ 2088963 w 3919956"/>
              <a:gd name="connsiteY544" fmla="*/ 173595 h 618883"/>
              <a:gd name="connsiteX545" fmla="*/ 2134023 w 3919956"/>
              <a:gd name="connsiteY545" fmla="*/ 129280 h 618883"/>
              <a:gd name="connsiteX546" fmla="*/ 2197546 w 3919956"/>
              <a:gd name="connsiteY546" fmla="*/ 112777 h 618883"/>
              <a:gd name="connsiteX547" fmla="*/ 1777954 w 3919956"/>
              <a:gd name="connsiteY547" fmla="*/ 112777 h 618883"/>
              <a:gd name="connsiteX548" fmla="*/ 1831893 w 3919956"/>
              <a:gd name="connsiteY548" fmla="*/ 126575 h 618883"/>
              <a:gd name="connsiteX549" fmla="*/ 1856745 w 3919956"/>
              <a:gd name="connsiteY549" fmla="*/ 149507 h 618883"/>
              <a:gd name="connsiteX550" fmla="*/ 1881382 w 3919956"/>
              <a:gd name="connsiteY550" fmla="*/ 126575 h 618883"/>
              <a:gd name="connsiteX551" fmla="*/ 1935556 w 3919956"/>
              <a:gd name="connsiteY551" fmla="*/ 112777 h 618883"/>
              <a:gd name="connsiteX552" fmla="*/ 1991945 w 3919956"/>
              <a:gd name="connsiteY552" fmla="*/ 126320 h 618883"/>
              <a:gd name="connsiteX553" fmla="*/ 1991945 w 3919956"/>
              <a:gd name="connsiteY553" fmla="*/ 126340 h 618883"/>
              <a:gd name="connsiteX554" fmla="*/ 2029125 w 3919956"/>
              <a:gd name="connsiteY554" fmla="*/ 163521 h 618883"/>
              <a:gd name="connsiteX555" fmla="*/ 2042434 w 3919956"/>
              <a:gd name="connsiteY555" fmla="*/ 218185 h 618883"/>
              <a:gd name="connsiteX556" fmla="*/ 2042434 w 3919956"/>
              <a:gd name="connsiteY556" fmla="*/ 356089 h 618883"/>
              <a:gd name="connsiteX557" fmla="*/ 1977421 w 3919956"/>
              <a:gd name="connsiteY557" fmla="*/ 356089 h 618883"/>
              <a:gd name="connsiteX558" fmla="*/ 1977421 w 3919956"/>
              <a:gd name="connsiteY558" fmla="*/ 223104 h 618883"/>
              <a:gd name="connsiteX559" fmla="*/ 1966093 w 3919956"/>
              <a:gd name="connsiteY559" fmla="*/ 185669 h 618883"/>
              <a:gd name="connsiteX560" fmla="*/ 1933087 w 3919956"/>
              <a:gd name="connsiteY560" fmla="*/ 172360 h 618883"/>
              <a:gd name="connsiteX561" fmla="*/ 1900590 w 3919956"/>
              <a:gd name="connsiteY561" fmla="*/ 185414 h 618883"/>
              <a:gd name="connsiteX562" fmla="*/ 1889261 w 3919956"/>
              <a:gd name="connsiteY562" fmla="*/ 223085 h 618883"/>
              <a:gd name="connsiteX563" fmla="*/ 1889261 w 3919956"/>
              <a:gd name="connsiteY563" fmla="*/ 356069 h 618883"/>
              <a:gd name="connsiteX564" fmla="*/ 1824249 w 3919956"/>
              <a:gd name="connsiteY564" fmla="*/ 356069 h 618883"/>
              <a:gd name="connsiteX565" fmla="*/ 1824249 w 3919956"/>
              <a:gd name="connsiteY565" fmla="*/ 223085 h 618883"/>
              <a:gd name="connsiteX566" fmla="*/ 1812920 w 3919956"/>
              <a:gd name="connsiteY566" fmla="*/ 185414 h 618883"/>
              <a:gd name="connsiteX567" fmla="*/ 1779914 w 3919956"/>
              <a:gd name="connsiteY567" fmla="*/ 172360 h 618883"/>
              <a:gd name="connsiteX568" fmla="*/ 1747163 w 3919956"/>
              <a:gd name="connsiteY568" fmla="*/ 185414 h 618883"/>
              <a:gd name="connsiteX569" fmla="*/ 1735579 w 3919956"/>
              <a:gd name="connsiteY569" fmla="*/ 223085 h 618883"/>
              <a:gd name="connsiteX570" fmla="*/ 1735579 w 3919956"/>
              <a:gd name="connsiteY570" fmla="*/ 356069 h 618883"/>
              <a:gd name="connsiteX571" fmla="*/ 1671057 w 3919956"/>
              <a:gd name="connsiteY571" fmla="*/ 356069 h 618883"/>
              <a:gd name="connsiteX572" fmla="*/ 1671057 w 3919956"/>
              <a:gd name="connsiteY572" fmla="*/ 218165 h 618883"/>
              <a:gd name="connsiteX573" fmla="*/ 1684365 w 3919956"/>
              <a:gd name="connsiteY573" fmla="*/ 163501 h 618883"/>
              <a:gd name="connsiteX574" fmla="*/ 1721801 w 3919956"/>
              <a:gd name="connsiteY574" fmla="*/ 126320 h 618883"/>
              <a:gd name="connsiteX575" fmla="*/ 1777954 w 3919956"/>
              <a:gd name="connsiteY575" fmla="*/ 112777 h 618883"/>
              <a:gd name="connsiteX576" fmla="*/ 3159504 w 3919956"/>
              <a:gd name="connsiteY576" fmla="*/ 112737 h 618883"/>
              <a:gd name="connsiteX577" fmla="*/ 3211228 w 3919956"/>
              <a:gd name="connsiteY577" fmla="*/ 123086 h 618883"/>
              <a:gd name="connsiteX578" fmla="*/ 3252113 w 3919956"/>
              <a:gd name="connsiteY578" fmla="*/ 152642 h 618883"/>
              <a:gd name="connsiteX579" fmla="*/ 3210738 w 3919956"/>
              <a:gd name="connsiteY579" fmla="*/ 194507 h 618883"/>
              <a:gd name="connsiteX580" fmla="*/ 3188335 w 3919956"/>
              <a:gd name="connsiteY580" fmla="*/ 178749 h 618883"/>
              <a:gd name="connsiteX581" fmla="*/ 3159524 w 3919956"/>
              <a:gd name="connsiteY581" fmla="*/ 173340 h 618883"/>
              <a:gd name="connsiteX582" fmla="*/ 3127752 w 3919956"/>
              <a:gd name="connsiteY582" fmla="*/ 181473 h 618883"/>
              <a:gd name="connsiteX583" fmla="*/ 3105585 w 3919956"/>
              <a:gd name="connsiteY583" fmla="*/ 203641 h 618883"/>
              <a:gd name="connsiteX584" fmla="*/ 3097451 w 3919956"/>
              <a:gd name="connsiteY584" fmla="*/ 236882 h 618883"/>
              <a:gd name="connsiteX585" fmla="*/ 3105585 w 3919956"/>
              <a:gd name="connsiteY585" fmla="*/ 270123 h 618883"/>
              <a:gd name="connsiteX586" fmla="*/ 3127752 w 3919956"/>
              <a:gd name="connsiteY586" fmla="*/ 292781 h 618883"/>
              <a:gd name="connsiteX587" fmla="*/ 3159524 w 3919956"/>
              <a:gd name="connsiteY587" fmla="*/ 300914 h 618883"/>
              <a:gd name="connsiteX588" fmla="*/ 3188825 w 3919956"/>
              <a:gd name="connsiteY588" fmla="*/ 295250 h 618883"/>
              <a:gd name="connsiteX589" fmla="*/ 3188845 w 3919956"/>
              <a:gd name="connsiteY589" fmla="*/ 295211 h 618883"/>
              <a:gd name="connsiteX590" fmla="*/ 3211247 w 3919956"/>
              <a:gd name="connsiteY590" fmla="*/ 278708 h 618883"/>
              <a:gd name="connsiteX591" fmla="*/ 3253113 w 3919956"/>
              <a:gd name="connsiteY591" fmla="*/ 320573 h 618883"/>
              <a:gd name="connsiteX592" fmla="*/ 3211247 w 3919956"/>
              <a:gd name="connsiteY592" fmla="*/ 350620 h 618883"/>
              <a:gd name="connsiteX593" fmla="*/ 3159524 w 3919956"/>
              <a:gd name="connsiteY593" fmla="*/ 360968 h 618883"/>
              <a:gd name="connsiteX594" fmla="*/ 3094021 w 3919956"/>
              <a:gd name="connsiteY594" fmla="*/ 344720 h 618883"/>
              <a:gd name="connsiteX595" fmla="*/ 3048216 w 3919956"/>
              <a:gd name="connsiteY595" fmla="*/ 300385 h 618883"/>
              <a:gd name="connsiteX596" fmla="*/ 3031478 w 3919956"/>
              <a:gd name="connsiteY596" fmla="*/ 237352 h 618883"/>
              <a:gd name="connsiteX597" fmla="*/ 3048216 w 3919956"/>
              <a:gd name="connsiteY597" fmla="*/ 173810 h 618883"/>
              <a:gd name="connsiteX598" fmla="*/ 3094256 w 3919956"/>
              <a:gd name="connsiteY598" fmla="*/ 129240 h 618883"/>
              <a:gd name="connsiteX599" fmla="*/ 3159504 w 3919956"/>
              <a:gd name="connsiteY599" fmla="*/ 112737 h 618883"/>
              <a:gd name="connsiteX600" fmla="*/ 2677859 w 3919956"/>
              <a:gd name="connsiteY600" fmla="*/ 5899 h 618883"/>
              <a:gd name="connsiteX601" fmla="*/ 2704201 w 3919956"/>
              <a:gd name="connsiteY601" fmla="*/ 16738 h 618883"/>
              <a:gd name="connsiteX602" fmla="*/ 2714294 w 3919956"/>
              <a:gd name="connsiteY602" fmla="*/ 42845 h 618883"/>
              <a:gd name="connsiteX603" fmla="*/ 2704201 w 3919956"/>
              <a:gd name="connsiteY603" fmla="*/ 69206 h 618883"/>
              <a:gd name="connsiteX604" fmla="*/ 2677859 w 3919956"/>
              <a:gd name="connsiteY604" fmla="*/ 79790 h 618883"/>
              <a:gd name="connsiteX605" fmla="*/ 2651752 w 3919956"/>
              <a:gd name="connsiteY605" fmla="*/ 69206 h 618883"/>
              <a:gd name="connsiteX606" fmla="*/ 2641403 w 3919956"/>
              <a:gd name="connsiteY606" fmla="*/ 42845 h 618883"/>
              <a:gd name="connsiteX607" fmla="*/ 2651752 w 3919956"/>
              <a:gd name="connsiteY607" fmla="*/ 16738 h 618883"/>
              <a:gd name="connsiteX608" fmla="*/ 2677859 w 3919956"/>
              <a:gd name="connsiteY608" fmla="*/ 5899 h 618883"/>
              <a:gd name="connsiteX609" fmla="*/ 2528645 w 3919956"/>
              <a:gd name="connsiteY609" fmla="*/ 0 h 618883"/>
              <a:gd name="connsiteX610" fmla="*/ 2593168 w 3919956"/>
              <a:gd name="connsiteY610" fmla="*/ 0 h 618883"/>
              <a:gd name="connsiteX611" fmla="*/ 2593168 w 3919956"/>
              <a:gd name="connsiteY611" fmla="*/ 356089 h 618883"/>
              <a:gd name="connsiteX612" fmla="*/ 2529135 w 3919956"/>
              <a:gd name="connsiteY612" fmla="*/ 356089 h 618883"/>
              <a:gd name="connsiteX613" fmla="*/ 2529135 w 3919956"/>
              <a:gd name="connsiteY613" fmla="*/ 334235 h 618883"/>
              <a:gd name="connsiteX614" fmla="*/ 2507458 w 3919956"/>
              <a:gd name="connsiteY614" fmla="*/ 350170 h 618883"/>
              <a:gd name="connsiteX615" fmla="*/ 2461163 w 3919956"/>
              <a:gd name="connsiteY615" fmla="*/ 361008 h 618883"/>
              <a:gd name="connsiteX616" fmla="*/ 2402070 w 3919956"/>
              <a:gd name="connsiteY616" fmla="*/ 344760 h 618883"/>
              <a:gd name="connsiteX617" fmla="*/ 2360949 w 3919956"/>
              <a:gd name="connsiteY617" fmla="*/ 300425 h 618883"/>
              <a:gd name="connsiteX618" fmla="*/ 2345936 w 3919956"/>
              <a:gd name="connsiteY618" fmla="*/ 237393 h 618883"/>
              <a:gd name="connsiteX619" fmla="*/ 2360949 w 3919956"/>
              <a:gd name="connsiteY619" fmla="*/ 173850 h 618883"/>
              <a:gd name="connsiteX620" fmla="*/ 2401834 w 3919956"/>
              <a:gd name="connsiteY620" fmla="*/ 129535 h 618883"/>
              <a:gd name="connsiteX621" fmla="*/ 2461183 w 3919956"/>
              <a:gd name="connsiteY621" fmla="*/ 113287 h 618883"/>
              <a:gd name="connsiteX622" fmla="*/ 2507222 w 3919956"/>
              <a:gd name="connsiteY622" fmla="*/ 123635 h 618883"/>
              <a:gd name="connsiteX623" fmla="*/ 2528645 w 3919956"/>
              <a:gd name="connsiteY623" fmla="*/ 138943 h 61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919956" h="618883">
                <a:moveTo>
                  <a:pt x="1616196" y="575900"/>
                </a:moveTo>
                <a:cubicBezTo>
                  <a:pt x="1606886" y="575900"/>
                  <a:pt x="1601595" y="579507"/>
                  <a:pt x="1601595" y="586484"/>
                </a:cubicBezTo>
                <a:cubicBezTo>
                  <a:pt x="1601595" y="593462"/>
                  <a:pt x="1607729" y="597911"/>
                  <a:pt x="1616628" y="597911"/>
                </a:cubicBezTo>
                <a:cubicBezTo>
                  <a:pt x="1628681" y="597911"/>
                  <a:pt x="1638638" y="589444"/>
                  <a:pt x="1638638" y="577174"/>
                </a:cubicBezTo>
                <a:lnTo>
                  <a:pt x="1638618" y="577174"/>
                </a:lnTo>
                <a:lnTo>
                  <a:pt x="1638618" y="575900"/>
                </a:lnTo>
                <a:close/>
                <a:moveTo>
                  <a:pt x="1230296" y="575900"/>
                </a:moveTo>
                <a:cubicBezTo>
                  <a:pt x="1220986" y="575900"/>
                  <a:pt x="1215694" y="579507"/>
                  <a:pt x="1215694" y="586484"/>
                </a:cubicBezTo>
                <a:cubicBezTo>
                  <a:pt x="1215694" y="593462"/>
                  <a:pt x="1221829" y="597911"/>
                  <a:pt x="1230727" y="597911"/>
                </a:cubicBezTo>
                <a:cubicBezTo>
                  <a:pt x="1242781" y="597911"/>
                  <a:pt x="1252738" y="589444"/>
                  <a:pt x="1252738" y="577174"/>
                </a:cubicBezTo>
                <a:lnTo>
                  <a:pt x="1252718" y="577174"/>
                </a:lnTo>
                <a:lnTo>
                  <a:pt x="1252718" y="575900"/>
                </a:lnTo>
                <a:close/>
                <a:moveTo>
                  <a:pt x="1478057" y="575273"/>
                </a:moveTo>
                <a:lnTo>
                  <a:pt x="1478057" y="575292"/>
                </a:lnTo>
                <a:lnTo>
                  <a:pt x="1478054" y="575281"/>
                </a:lnTo>
                <a:close/>
                <a:moveTo>
                  <a:pt x="1397423" y="556653"/>
                </a:moveTo>
                <a:lnTo>
                  <a:pt x="1397423" y="591775"/>
                </a:lnTo>
                <a:lnTo>
                  <a:pt x="1430018" y="591775"/>
                </a:lnTo>
                <a:cubicBezTo>
                  <a:pt x="1442503" y="591775"/>
                  <a:pt x="1449912" y="585210"/>
                  <a:pt x="1449912" y="574214"/>
                </a:cubicBezTo>
                <a:cubicBezTo>
                  <a:pt x="1449912" y="563415"/>
                  <a:pt x="1442503" y="556653"/>
                  <a:pt x="1430018" y="556653"/>
                </a:cubicBezTo>
                <a:close/>
                <a:moveTo>
                  <a:pt x="1868603" y="535074"/>
                </a:moveTo>
                <a:cubicBezTo>
                  <a:pt x="1853786" y="535074"/>
                  <a:pt x="1841516" y="546069"/>
                  <a:pt x="1841516" y="563846"/>
                </a:cubicBezTo>
                <a:cubicBezTo>
                  <a:pt x="1841516" y="581623"/>
                  <a:pt x="1853570" y="592834"/>
                  <a:pt x="1868603" y="592834"/>
                </a:cubicBezTo>
                <a:cubicBezTo>
                  <a:pt x="1881715" y="592834"/>
                  <a:pt x="1895063" y="584152"/>
                  <a:pt x="1895063" y="564062"/>
                </a:cubicBezTo>
                <a:cubicBezTo>
                  <a:pt x="1895063" y="544168"/>
                  <a:pt x="1881735" y="535074"/>
                  <a:pt x="1868603" y="535074"/>
                </a:cubicBezTo>
                <a:close/>
                <a:moveTo>
                  <a:pt x="1053624" y="535074"/>
                </a:moveTo>
                <a:cubicBezTo>
                  <a:pt x="1038807" y="535074"/>
                  <a:pt x="1026537" y="546069"/>
                  <a:pt x="1026537" y="563846"/>
                </a:cubicBezTo>
                <a:cubicBezTo>
                  <a:pt x="1026537" y="581623"/>
                  <a:pt x="1038591" y="592834"/>
                  <a:pt x="1053624" y="592834"/>
                </a:cubicBezTo>
                <a:cubicBezTo>
                  <a:pt x="1066736" y="592834"/>
                  <a:pt x="1080084" y="584152"/>
                  <a:pt x="1080084" y="564062"/>
                </a:cubicBezTo>
                <a:cubicBezTo>
                  <a:pt x="1080084" y="544168"/>
                  <a:pt x="1066756" y="535074"/>
                  <a:pt x="1053624" y="535074"/>
                </a:cubicBezTo>
                <a:close/>
                <a:moveTo>
                  <a:pt x="930930" y="532310"/>
                </a:moveTo>
                <a:cubicBezTo>
                  <a:pt x="918876" y="532310"/>
                  <a:pt x="909135" y="540346"/>
                  <a:pt x="905960" y="553478"/>
                </a:cubicBezTo>
                <a:lnTo>
                  <a:pt x="953567" y="553478"/>
                </a:lnTo>
                <a:cubicBezTo>
                  <a:pt x="953352" y="540150"/>
                  <a:pt x="942983" y="532310"/>
                  <a:pt x="930930" y="532310"/>
                </a:cubicBezTo>
                <a:close/>
                <a:moveTo>
                  <a:pt x="69833" y="527449"/>
                </a:moveTo>
                <a:lnTo>
                  <a:pt x="51212" y="574645"/>
                </a:lnTo>
                <a:lnTo>
                  <a:pt x="88453" y="574645"/>
                </a:lnTo>
                <a:close/>
                <a:moveTo>
                  <a:pt x="1136571" y="511573"/>
                </a:moveTo>
                <a:lnTo>
                  <a:pt x="1165147" y="511573"/>
                </a:lnTo>
                <a:lnTo>
                  <a:pt x="1165147" y="616315"/>
                </a:lnTo>
                <a:lnTo>
                  <a:pt x="1136571" y="616315"/>
                </a:lnTo>
                <a:close/>
                <a:moveTo>
                  <a:pt x="1554399" y="510319"/>
                </a:moveTo>
                <a:cubicBezTo>
                  <a:pt x="1558201" y="510319"/>
                  <a:pt x="1560964" y="510750"/>
                  <a:pt x="1563709" y="511593"/>
                </a:cubicBezTo>
                <a:lnTo>
                  <a:pt x="1563728" y="511573"/>
                </a:lnTo>
                <a:lnTo>
                  <a:pt x="1563728" y="536759"/>
                </a:lnTo>
                <a:lnTo>
                  <a:pt x="1556104" y="536759"/>
                </a:lnTo>
                <a:cubicBezTo>
                  <a:pt x="1539601" y="536759"/>
                  <a:pt x="1527959" y="545226"/>
                  <a:pt x="1527959" y="564062"/>
                </a:cubicBezTo>
                <a:lnTo>
                  <a:pt x="1527959" y="616334"/>
                </a:lnTo>
                <a:lnTo>
                  <a:pt x="1499382" y="616334"/>
                </a:lnTo>
                <a:lnTo>
                  <a:pt x="1499382" y="511593"/>
                </a:lnTo>
                <a:lnTo>
                  <a:pt x="1525626" y="511593"/>
                </a:lnTo>
                <a:lnTo>
                  <a:pt x="1525626" y="524078"/>
                </a:lnTo>
                <a:cubicBezTo>
                  <a:pt x="1532604" y="515199"/>
                  <a:pt x="1542972" y="510319"/>
                  <a:pt x="1554399" y="510319"/>
                </a:cubicBezTo>
                <a:close/>
                <a:moveTo>
                  <a:pt x="1622351" y="509261"/>
                </a:moveTo>
                <a:cubicBezTo>
                  <a:pt x="1649006" y="509261"/>
                  <a:pt x="1667215" y="524294"/>
                  <a:pt x="1667215" y="554125"/>
                </a:cubicBezTo>
                <a:lnTo>
                  <a:pt x="1667195" y="554125"/>
                </a:lnTo>
                <a:lnTo>
                  <a:pt x="1667195" y="616335"/>
                </a:lnTo>
                <a:lnTo>
                  <a:pt x="1640951" y="616335"/>
                </a:lnTo>
                <a:lnTo>
                  <a:pt x="1640951" y="606182"/>
                </a:lnTo>
                <a:cubicBezTo>
                  <a:pt x="1633542" y="614022"/>
                  <a:pt x="1622547" y="618883"/>
                  <a:pt x="1609003" y="618883"/>
                </a:cubicBezTo>
                <a:cubicBezTo>
                  <a:pt x="1586150" y="618883"/>
                  <a:pt x="1572822" y="605339"/>
                  <a:pt x="1572822" y="587562"/>
                </a:cubicBezTo>
                <a:cubicBezTo>
                  <a:pt x="1572822" y="568511"/>
                  <a:pt x="1588267" y="557085"/>
                  <a:pt x="1612394" y="557085"/>
                </a:cubicBezTo>
                <a:lnTo>
                  <a:pt x="1638638" y="557085"/>
                </a:lnTo>
                <a:lnTo>
                  <a:pt x="1638638" y="552439"/>
                </a:lnTo>
                <a:cubicBezTo>
                  <a:pt x="1638638" y="541013"/>
                  <a:pt x="1632072" y="534016"/>
                  <a:pt x="1619176" y="534016"/>
                </a:cubicBezTo>
                <a:cubicBezTo>
                  <a:pt x="1607965" y="534016"/>
                  <a:pt x="1600125" y="539307"/>
                  <a:pt x="1591461" y="548402"/>
                </a:cubicBezTo>
                <a:lnTo>
                  <a:pt x="1576644" y="530840"/>
                </a:lnTo>
                <a:cubicBezTo>
                  <a:pt x="1588913" y="516239"/>
                  <a:pt x="1603946" y="509261"/>
                  <a:pt x="1622351" y="509261"/>
                </a:cubicBezTo>
                <a:close/>
                <a:moveTo>
                  <a:pt x="1236451" y="509261"/>
                </a:moveTo>
                <a:cubicBezTo>
                  <a:pt x="1263106" y="509261"/>
                  <a:pt x="1281315" y="524294"/>
                  <a:pt x="1281315" y="554125"/>
                </a:cubicBezTo>
                <a:lnTo>
                  <a:pt x="1281295" y="554125"/>
                </a:lnTo>
                <a:lnTo>
                  <a:pt x="1281295" y="616335"/>
                </a:lnTo>
                <a:lnTo>
                  <a:pt x="1255051" y="616335"/>
                </a:lnTo>
                <a:lnTo>
                  <a:pt x="1255051" y="606182"/>
                </a:lnTo>
                <a:cubicBezTo>
                  <a:pt x="1247642" y="614022"/>
                  <a:pt x="1236647" y="618883"/>
                  <a:pt x="1223103" y="618883"/>
                </a:cubicBezTo>
                <a:cubicBezTo>
                  <a:pt x="1200250" y="618883"/>
                  <a:pt x="1186922" y="605339"/>
                  <a:pt x="1186922" y="587562"/>
                </a:cubicBezTo>
                <a:cubicBezTo>
                  <a:pt x="1186922" y="568511"/>
                  <a:pt x="1202367" y="557085"/>
                  <a:pt x="1226494" y="557085"/>
                </a:cubicBezTo>
                <a:lnTo>
                  <a:pt x="1252738" y="557085"/>
                </a:lnTo>
                <a:lnTo>
                  <a:pt x="1252738" y="552439"/>
                </a:lnTo>
                <a:cubicBezTo>
                  <a:pt x="1252738" y="541013"/>
                  <a:pt x="1246172" y="534016"/>
                  <a:pt x="1233275" y="534016"/>
                </a:cubicBezTo>
                <a:cubicBezTo>
                  <a:pt x="1222064" y="534016"/>
                  <a:pt x="1214224" y="539307"/>
                  <a:pt x="1205561" y="548402"/>
                </a:cubicBezTo>
                <a:lnTo>
                  <a:pt x="1190744" y="530840"/>
                </a:lnTo>
                <a:cubicBezTo>
                  <a:pt x="1203013" y="516239"/>
                  <a:pt x="1218046" y="509261"/>
                  <a:pt x="1236451" y="509261"/>
                </a:cubicBezTo>
                <a:close/>
                <a:moveTo>
                  <a:pt x="931988" y="509261"/>
                </a:moveTo>
                <a:cubicBezTo>
                  <a:pt x="962877" y="509261"/>
                  <a:pt x="981301" y="530840"/>
                  <a:pt x="981301" y="557927"/>
                </a:cubicBezTo>
                <a:cubicBezTo>
                  <a:pt x="981301" y="563846"/>
                  <a:pt x="980243" y="569981"/>
                  <a:pt x="979400" y="573587"/>
                </a:cubicBezTo>
                <a:lnTo>
                  <a:pt x="979380" y="573587"/>
                </a:lnTo>
                <a:lnTo>
                  <a:pt x="905960" y="573587"/>
                </a:lnTo>
                <a:cubicBezTo>
                  <a:pt x="909350" y="586915"/>
                  <a:pt x="920130" y="594324"/>
                  <a:pt x="935379" y="594324"/>
                </a:cubicBezTo>
                <a:cubicBezTo>
                  <a:pt x="946805" y="594324"/>
                  <a:pt x="956115" y="590306"/>
                  <a:pt x="964582" y="583740"/>
                </a:cubicBezTo>
                <a:lnTo>
                  <a:pt x="976440" y="603222"/>
                </a:lnTo>
                <a:cubicBezTo>
                  <a:pt x="964582" y="613159"/>
                  <a:pt x="950627" y="618883"/>
                  <a:pt x="934536" y="618883"/>
                </a:cubicBezTo>
                <a:cubicBezTo>
                  <a:pt x="901314" y="618883"/>
                  <a:pt x="877187" y="594971"/>
                  <a:pt x="877187" y="564082"/>
                </a:cubicBezTo>
                <a:cubicBezTo>
                  <a:pt x="877187" y="533192"/>
                  <a:pt x="901099" y="509261"/>
                  <a:pt x="931988" y="509261"/>
                </a:cubicBezTo>
                <a:close/>
                <a:moveTo>
                  <a:pt x="1751611" y="509241"/>
                </a:moveTo>
                <a:cubicBezTo>
                  <a:pt x="1776150" y="509241"/>
                  <a:pt x="1790968" y="526175"/>
                  <a:pt x="1790968" y="551361"/>
                </a:cubicBezTo>
                <a:lnTo>
                  <a:pt x="1790968" y="616315"/>
                </a:lnTo>
                <a:lnTo>
                  <a:pt x="1762607" y="616315"/>
                </a:lnTo>
                <a:lnTo>
                  <a:pt x="1762607" y="555163"/>
                </a:lnTo>
                <a:cubicBezTo>
                  <a:pt x="1762607" y="543109"/>
                  <a:pt x="1754787" y="534858"/>
                  <a:pt x="1743144" y="534858"/>
                </a:cubicBezTo>
                <a:cubicBezTo>
                  <a:pt x="1731502" y="534858"/>
                  <a:pt x="1723250" y="543109"/>
                  <a:pt x="1723250" y="555163"/>
                </a:cubicBezTo>
                <a:lnTo>
                  <a:pt x="1723250" y="616315"/>
                </a:lnTo>
                <a:lnTo>
                  <a:pt x="1694674" y="616315"/>
                </a:lnTo>
                <a:lnTo>
                  <a:pt x="1694674" y="511573"/>
                </a:lnTo>
                <a:lnTo>
                  <a:pt x="1720918" y="511573"/>
                </a:lnTo>
                <a:lnTo>
                  <a:pt x="1720918" y="521099"/>
                </a:lnTo>
                <a:cubicBezTo>
                  <a:pt x="1728111" y="513906"/>
                  <a:pt x="1738695" y="509241"/>
                  <a:pt x="1751611" y="509241"/>
                </a:cubicBezTo>
                <a:close/>
                <a:moveTo>
                  <a:pt x="567236" y="501852"/>
                </a:moveTo>
                <a:lnTo>
                  <a:pt x="567236" y="542070"/>
                </a:lnTo>
                <a:lnTo>
                  <a:pt x="591147" y="542070"/>
                </a:lnTo>
                <a:lnTo>
                  <a:pt x="591147" y="542051"/>
                </a:lnTo>
                <a:cubicBezTo>
                  <a:pt x="604475" y="542051"/>
                  <a:pt x="612315" y="533799"/>
                  <a:pt x="612315" y="521746"/>
                </a:cubicBezTo>
                <a:cubicBezTo>
                  <a:pt x="612315" y="509692"/>
                  <a:pt x="604495" y="501852"/>
                  <a:pt x="591147" y="501852"/>
                </a:cubicBezTo>
                <a:close/>
                <a:moveTo>
                  <a:pt x="441562" y="501852"/>
                </a:moveTo>
                <a:lnTo>
                  <a:pt x="441562" y="542070"/>
                </a:lnTo>
                <a:lnTo>
                  <a:pt x="465474" y="542070"/>
                </a:lnTo>
                <a:lnTo>
                  <a:pt x="465474" y="542051"/>
                </a:lnTo>
                <a:cubicBezTo>
                  <a:pt x="478802" y="542051"/>
                  <a:pt x="486642" y="533799"/>
                  <a:pt x="486642" y="521746"/>
                </a:cubicBezTo>
                <a:cubicBezTo>
                  <a:pt x="486642" y="509692"/>
                  <a:pt x="478822" y="501852"/>
                  <a:pt x="465474" y="501852"/>
                </a:cubicBezTo>
                <a:close/>
                <a:moveTo>
                  <a:pt x="1397443" y="501185"/>
                </a:moveTo>
                <a:lnTo>
                  <a:pt x="1397443" y="501205"/>
                </a:lnTo>
                <a:lnTo>
                  <a:pt x="1397443" y="533153"/>
                </a:lnTo>
                <a:lnTo>
                  <a:pt x="1417121" y="533153"/>
                </a:lnTo>
                <a:cubicBezTo>
                  <a:pt x="1428979" y="533153"/>
                  <a:pt x="1435329" y="526587"/>
                  <a:pt x="1435329" y="517061"/>
                </a:cubicBezTo>
                <a:cubicBezTo>
                  <a:pt x="1435329" y="507536"/>
                  <a:pt x="1428979" y="501185"/>
                  <a:pt x="1417121" y="501185"/>
                </a:cubicBezTo>
                <a:close/>
                <a:moveTo>
                  <a:pt x="1369925" y="476666"/>
                </a:moveTo>
                <a:lnTo>
                  <a:pt x="1419434" y="476666"/>
                </a:lnTo>
                <a:cubicBezTo>
                  <a:pt x="1445247" y="476666"/>
                  <a:pt x="1463671" y="492542"/>
                  <a:pt x="1463671" y="515611"/>
                </a:cubicBezTo>
                <a:cubicBezTo>
                  <a:pt x="1463671" y="525979"/>
                  <a:pt x="1459868" y="534446"/>
                  <a:pt x="1453302" y="540797"/>
                </a:cubicBezTo>
                <a:cubicBezTo>
                  <a:pt x="1460917" y="543551"/>
                  <a:pt x="1467106" y="547887"/>
                  <a:pt x="1471391" y="553678"/>
                </a:cubicBezTo>
                <a:lnTo>
                  <a:pt x="1478054" y="575281"/>
                </a:lnTo>
                <a:lnTo>
                  <a:pt x="1465254" y="604851"/>
                </a:lnTo>
                <a:cubicBezTo>
                  <a:pt x="1457159" y="612101"/>
                  <a:pt x="1445678" y="616334"/>
                  <a:pt x="1432135" y="616334"/>
                </a:cubicBezTo>
                <a:lnTo>
                  <a:pt x="1369925" y="616334"/>
                </a:lnTo>
                <a:close/>
                <a:moveTo>
                  <a:pt x="538659" y="476666"/>
                </a:moveTo>
                <a:lnTo>
                  <a:pt x="591147" y="476666"/>
                </a:lnTo>
                <a:cubicBezTo>
                  <a:pt x="620567" y="476666"/>
                  <a:pt x="641519" y="494443"/>
                  <a:pt x="641519" y="521746"/>
                </a:cubicBezTo>
                <a:cubicBezTo>
                  <a:pt x="641519" y="549048"/>
                  <a:pt x="620567" y="567021"/>
                  <a:pt x="591147" y="567021"/>
                </a:cubicBezTo>
                <a:lnTo>
                  <a:pt x="567236" y="567021"/>
                </a:lnTo>
                <a:lnTo>
                  <a:pt x="567236" y="616334"/>
                </a:lnTo>
                <a:lnTo>
                  <a:pt x="538659" y="616334"/>
                </a:lnTo>
                <a:close/>
                <a:moveTo>
                  <a:pt x="412986" y="476666"/>
                </a:moveTo>
                <a:lnTo>
                  <a:pt x="465474" y="476666"/>
                </a:lnTo>
                <a:cubicBezTo>
                  <a:pt x="494893" y="476666"/>
                  <a:pt x="515846" y="494443"/>
                  <a:pt x="515846" y="521746"/>
                </a:cubicBezTo>
                <a:cubicBezTo>
                  <a:pt x="515846" y="549048"/>
                  <a:pt x="494893" y="567021"/>
                  <a:pt x="465474" y="567021"/>
                </a:cubicBezTo>
                <a:lnTo>
                  <a:pt x="441562" y="567021"/>
                </a:lnTo>
                <a:lnTo>
                  <a:pt x="441562" y="616334"/>
                </a:lnTo>
                <a:lnTo>
                  <a:pt x="412986" y="616334"/>
                </a:lnTo>
                <a:close/>
                <a:moveTo>
                  <a:pt x="391661" y="476666"/>
                </a:moveTo>
                <a:lnTo>
                  <a:pt x="391661" y="476686"/>
                </a:lnTo>
                <a:lnTo>
                  <a:pt x="391653" y="476686"/>
                </a:lnTo>
                <a:close/>
                <a:moveTo>
                  <a:pt x="282687" y="474138"/>
                </a:moveTo>
                <a:lnTo>
                  <a:pt x="292213" y="474138"/>
                </a:lnTo>
                <a:lnTo>
                  <a:pt x="328825" y="558789"/>
                </a:lnTo>
                <a:lnTo>
                  <a:pt x="359929" y="476686"/>
                </a:lnTo>
                <a:lnTo>
                  <a:pt x="391653" y="476686"/>
                </a:lnTo>
                <a:lnTo>
                  <a:pt x="335803" y="618863"/>
                </a:lnTo>
                <a:lnTo>
                  <a:pt x="326493" y="618863"/>
                </a:lnTo>
                <a:lnTo>
                  <a:pt x="287548" y="531252"/>
                </a:lnTo>
                <a:lnTo>
                  <a:pt x="248407" y="618863"/>
                </a:lnTo>
                <a:lnTo>
                  <a:pt x="239096" y="618863"/>
                </a:lnTo>
                <a:lnTo>
                  <a:pt x="183238" y="476666"/>
                </a:lnTo>
                <a:lnTo>
                  <a:pt x="214970" y="476666"/>
                </a:lnTo>
                <a:lnTo>
                  <a:pt x="246075" y="559201"/>
                </a:lnTo>
                <a:close/>
                <a:moveTo>
                  <a:pt x="717233" y="474118"/>
                </a:moveTo>
                <a:lnTo>
                  <a:pt x="726543" y="474118"/>
                </a:lnTo>
                <a:lnTo>
                  <a:pt x="785577" y="549656"/>
                </a:lnTo>
                <a:lnTo>
                  <a:pt x="844612" y="474118"/>
                </a:lnTo>
                <a:lnTo>
                  <a:pt x="853922" y="474118"/>
                </a:lnTo>
                <a:lnTo>
                  <a:pt x="853942" y="474118"/>
                </a:lnTo>
                <a:lnTo>
                  <a:pt x="853942" y="616314"/>
                </a:lnTo>
                <a:lnTo>
                  <a:pt x="825365" y="616314"/>
                </a:lnTo>
                <a:lnTo>
                  <a:pt x="825365" y="541835"/>
                </a:lnTo>
                <a:lnTo>
                  <a:pt x="790242" y="585856"/>
                </a:lnTo>
                <a:lnTo>
                  <a:pt x="780932" y="585856"/>
                </a:lnTo>
                <a:lnTo>
                  <a:pt x="745809" y="541835"/>
                </a:lnTo>
                <a:lnTo>
                  <a:pt x="745809" y="616314"/>
                </a:lnTo>
                <a:lnTo>
                  <a:pt x="717233" y="616314"/>
                </a:lnTo>
                <a:close/>
                <a:moveTo>
                  <a:pt x="65168" y="474118"/>
                </a:moveTo>
                <a:lnTo>
                  <a:pt x="74693" y="474118"/>
                </a:lnTo>
                <a:lnTo>
                  <a:pt x="136904" y="616314"/>
                </a:lnTo>
                <a:lnTo>
                  <a:pt x="106210" y="616314"/>
                </a:lnTo>
                <a:lnTo>
                  <a:pt x="98390" y="598126"/>
                </a:lnTo>
                <a:lnTo>
                  <a:pt x="41256" y="598126"/>
                </a:lnTo>
                <a:lnTo>
                  <a:pt x="33436" y="616314"/>
                </a:lnTo>
                <a:lnTo>
                  <a:pt x="2743" y="616314"/>
                </a:lnTo>
                <a:close/>
                <a:moveTo>
                  <a:pt x="1894631" y="457596"/>
                </a:moveTo>
                <a:lnTo>
                  <a:pt x="1923208" y="457596"/>
                </a:lnTo>
                <a:lnTo>
                  <a:pt x="1923208" y="457616"/>
                </a:lnTo>
                <a:lnTo>
                  <a:pt x="1923208" y="616315"/>
                </a:lnTo>
                <a:lnTo>
                  <a:pt x="1896964" y="616315"/>
                </a:lnTo>
                <a:lnTo>
                  <a:pt x="1896964" y="603399"/>
                </a:lnTo>
                <a:cubicBezTo>
                  <a:pt x="1889771" y="613355"/>
                  <a:pt x="1877717" y="618843"/>
                  <a:pt x="1863311" y="618843"/>
                </a:cubicBezTo>
                <a:cubicBezTo>
                  <a:pt x="1833676" y="618843"/>
                  <a:pt x="1812528" y="595559"/>
                  <a:pt x="1812528" y="564042"/>
                </a:cubicBezTo>
                <a:cubicBezTo>
                  <a:pt x="1812528" y="532526"/>
                  <a:pt x="1833696" y="509222"/>
                  <a:pt x="1863311" y="509222"/>
                </a:cubicBezTo>
                <a:cubicBezTo>
                  <a:pt x="1876423" y="509222"/>
                  <a:pt x="1887223" y="513671"/>
                  <a:pt x="1894631" y="521707"/>
                </a:cubicBezTo>
                <a:close/>
                <a:moveTo>
                  <a:pt x="1079652" y="457596"/>
                </a:moveTo>
                <a:lnTo>
                  <a:pt x="1108229" y="457596"/>
                </a:lnTo>
                <a:lnTo>
                  <a:pt x="1108229" y="457616"/>
                </a:lnTo>
                <a:lnTo>
                  <a:pt x="1108229" y="616315"/>
                </a:lnTo>
                <a:lnTo>
                  <a:pt x="1081985" y="616315"/>
                </a:lnTo>
                <a:lnTo>
                  <a:pt x="1081985" y="603399"/>
                </a:lnTo>
                <a:cubicBezTo>
                  <a:pt x="1074792" y="613355"/>
                  <a:pt x="1062738" y="618843"/>
                  <a:pt x="1048332" y="618843"/>
                </a:cubicBezTo>
                <a:cubicBezTo>
                  <a:pt x="1018697" y="618843"/>
                  <a:pt x="997549" y="595559"/>
                  <a:pt x="997549" y="564042"/>
                </a:cubicBezTo>
                <a:cubicBezTo>
                  <a:pt x="997549" y="532526"/>
                  <a:pt x="1018717" y="509222"/>
                  <a:pt x="1048332" y="509222"/>
                </a:cubicBezTo>
                <a:cubicBezTo>
                  <a:pt x="1061444" y="509222"/>
                  <a:pt x="1072244" y="513671"/>
                  <a:pt x="1079652" y="521707"/>
                </a:cubicBezTo>
                <a:close/>
                <a:moveTo>
                  <a:pt x="1150741" y="455714"/>
                </a:moveTo>
                <a:cubicBezTo>
                  <a:pt x="1160913" y="455714"/>
                  <a:pt x="1169145" y="463338"/>
                  <a:pt x="1169145" y="473491"/>
                </a:cubicBezTo>
                <a:cubicBezTo>
                  <a:pt x="1169145" y="483644"/>
                  <a:pt x="1160894" y="491052"/>
                  <a:pt x="1150741" y="491052"/>
                </a:cubicBezTo>
                <a:cubicBezTo>
                  <a:pt x="1140588" y="491052"/>
                  <a:pt x="1132533" y="483428"/>
                  <a:pt x="1132533" y="473491"/>
                </a:cubicBezTo>
                <a:cubicBezTo>
                  <a:pt x="1132533" y="463338"/>
                  <a:pt x="1140569" y="455714"/>
                  <a:pt x="1150741" y="455714"/>
                </a:cubicBezTo>
                <a:close/>
                <a:moveTo>
                  <a:pt x="3390506" y="173360"/>
                </a:moveTo>
                <a:cubicBezTo>
                  <a:pt x="3378688" y="173360"/>
                  <a:pt x="3368182" y="176084"/>
                  <a:pt x="3358990" y="181494"/>
                </a:cubicBezTo>
                <a:cubicBezTo>
                  <a:pt x="3349798" y="186903"/>
                  <a:pt x="3342565" y="194371"/>
                  <a:pt x="3337312" y="203896"/>
                </a:cubicBezTo>
                <a:cubicBezTo>
                  <a:pt x="3332060" y="213422"/>
                  <a:pt x="3329433" y="224417"/>
                  <a:pt x="3329433" y="236902"/>
                </a:cubicBezTo>
                <a:cubicBezTo>
                  <a:pt x="3329433" y="249387"/>
                  <a:pt x="3332060" y="260461"/>
                  <a:pt x="3337312" y="270144"/>
                </a:cubicBezTo>
                <a:cubicBezTo>
                  <a:pt x="3342565" y="279826"/>
                  <a:pt x="3349798" y="287391"/>
                  <a:pt x="3358990" y="292801"/>
                </a:cubicBezTo>
                <a:cubicBezTo>
                  <a:pt x="3368182" y="298230"/>
                  <a:pt x="3378355" y="300935"/>
                  <a:pt x="3390506" y="300935"/>
                </a:cubicBezTo>
                <a:cubicBezTo>
                  <a:pt x="3402658" y="300935"/>
                  <a:pt x="3413419" y="298210"/>
                  <a:pt x="3422767" y="292801"/>
                </a:cubicBezTo>
                <a:cubicBezTo>
                  <a:pt x="3432136" y="287372"/>
                  <a:pt x="3439349" y="279826"/>
                  <a:pt x="3444445" y="270144"/>
                </a:cubicBezTo>
                <a:lnTo>
                  <a:pt x="3444425" y="270144"/>
                </a:lnTo>
                <a:cubicBezTo>
                  <a:pt x="3449521" y="260461"/>
                  <a:pt x="3452069" y="249387"/>
                  <a:pt x="3452069" y="236902"/>
                </a:cubicBezTo>
                <a:cubicBezTo>
                  <a:pt x="3452069" y="224417"/>
                  <a:pt x="3449443" y="213422"/>
                  <a:pt x="3444190" y="203896"/>
                </a:cubicBezTo>
                <a:cubicBezTo>
                  <a:pt x="3438918" y="194390"/>
                  <a:pt x="3431705" y="186903"/>
                  <a:pt x="3422513" y="181494"/>
                </a:cubicBezTo>
                <a:cubicBezTo>
                  <a:pt x="3413321" y="176065"/>
                  <a:pt x="3402325" y="173360"/>
                  <a:pt x="3390506" y="173360"/>
                </a:cubicBezTo>
                <a:close/>
                <a:moveTo>
                  <a:pt x="2472492" y="172870"/>
                </a:moveTo>
                <a:cubicBezTo>
                  <a:pt x="2460340" y="172870"/>
                  <a:pt x="2449756" y="175673"/>
                  <a:pt x="2440721" y="181239"/>
                </a:cubicBezTo>
                <a:cubicBezTo>
                  <a:pt x="2431685" y="186825"/>
                  <a:pt x="2424629" y="194371"/>
                  <a:pt x="2419533" y="203897"/>
                </a:cubicBezTo>
                <a:cubicBezTo>
                  <a:pt x="2414457" y="213422"/>
                  <a:pt x="2411909" y="224104"/>
                  <a:pt x="2411909" y="236903"/>
                </a:cubicBezTo>
                <a:cubicBezTo>
                  <a:pt x="2411909" y="249701"/>
                  <a:pt x="2414437" y="260951"/>
                  <a:pt x="2419533" y="270634"/>
                </a:cubicBezTo>
                <a:cubicBezTo>
                  <a:pt x="2424629" y="280316"/>
                  <a:pt x="2431763" y="287882"/>
                  <a:pt x="2440956" y="293291"/>
                </a:cubicBezTo>
                <a:cubicBezTo>
                  <a:pt x="2450148" y="298720"/>
                  <a:pt x="2460477" y="301425"/>
                  <a:pt x="2471982" y="301425"/>
                </a:cubicBezTo>
                <a:cubicBezTo>
                  <a:pt x="2484134" y="301425"/>
                  <a:pt x="2494718" y="298701"/>
                  <a:pt x="2503753" y="293291"/>
                </a:cubicBezTo>
                <a:cubicBezTo>
                  <a:pt x="2512789" y="287862"/>
                  <a:pt x="2519845" y="280316"/>
                  <a:pt x="2524941" y="270634"/>
                </a:cubicBezTo>
                <a:lnTo>
                  <a:pt x="2524960" y="270634"/>
                </a:lnTo>
                <a:cubicBezTo>
                  <a:pt x="2530037" y="260951"/>
                  <a:pt x="2532585" y="249368"/>
                  <a:pt x="2532585" y="236903"/>
                </a:cubicBezTo>
                <a:cubicBezTo>
                  <a:pt x="2532585" y="224437"/>
                  <a:pt x="2530056" y="213363"/>
                  <a:pt x="2524960" y="203661"/>
                </a:cubicBezTo>
                <a:cubicBezTo>
                  <a:pt x="2519864" y="193979"/>
                  <a:pt x="2512809" y="186433"/>
                  <a:pt x="2503773" y="181004"/>
                </a:cubicBezTo>
                <a:cubicBezTo>
                  <a:pt x="2494737" y="175575"/>
                  <a:pt x="2484643" y="172870"/>
                  <a:pt x="2472492" y="172870"/>
                </a:cubicBezTo>
                <a:close/>
                <a:moveTo>
                  <a:pt x="2873856" y="172850"/>
                </a:moveTo>
                <a:cubicBezTo>
                  <a:pt x="2862037" y="172850"/>
                  <a:pt x="2851610" y="175575"/>
                  <a:pt x="2842575" y="180984"/>
                </a:cubicBezTo>
                <a:cubicBezTo>
                  <a:pt x="2833539" y="186413"/>
                  <a:pt x="2826483" y="193959"/>
                  <a:pt x="2821387" y="203642"/>
                </a:cubicBezTo>
                <a:cubicBezTo>
                  <a:pt x="2816311" y="213324"/>
                  <a:pt x="2813763" y="224084"/>
                  <a:pt x="2813763" y="236883"/>
                </a:cubicBezTo>
                <a:cubicBezTo>
                  <a:pt x="2813763" y="249681"/>
                  <a:pt x="2816291" y="260932"/>
                  <a:pt x="2821387" y="270614"/>
                </a:cubicBezTo>
                <a:cubicBezTo>
                  <a:pt x="2826483" y="280296"/>
                  <a:pt x="2833539" y="287862"/>
                  <a:pt x="2842575" y="293271"/>
                </a:cubicBezTo>
                <a:cubicBezTo>
                  <a:pt x="2851610" y="298700"/>
                  <a:pt x="2862037" y="301405"/>
                  <a:pt x="2873856" y="301405"/>
                </a:cubicBezTo>
                <a:cubicBezTo>
                  <a:pt x="2891927" y="301405"/>
                  <a:pt x="2906529" y="295427"/>
                  <a:pt x="2917701" y="283432"/>
                </a:cubicBezTo>
                <a:lnTo>
                  <a:pt x="2917720" y="283432"/>
                </a:lnTo>
                <a:cubicBezTo>
                  <a:pt x="2928872" y="271437"/>
                  <a:pt x="2934458" y="255934"/>
                  <a:pt x="2934458" y="236883"/>
                </a:cubicBezTo>
                <a:cubicBezTo>
                  <a:pt x="2934458" y="224417"/>
                  <a:pt x="2931911" y="213343"/>
                  <a:pt x="2926815" y="203642"/>
                </a:cubicBezTo>
                <a:cubicBezTo>
                  <a:pt x="2921718" y="193959"/>
                  <a:pt x="2914663" y="186413"/>
                  <a:pt x="2905627" y="180984"/>
                </a:cubicBezTo>
                <a:cubicBezTo>
                  <a:pt x="2896592" y="175555"/>
                  <a:pt x="2885675" y="172850"/>
                  <a:pt x="2873856" y="172850"/>
                </a:cubicBezTo>
                <a:close/>
                <a:moveTo>
                  <a:pt x="2197565" y="166461"/>
                </a:moveTo>
                <a:cubicBezTo>
                  <a:pt x="2184747" y="166461"/>
                  <a:pt x="2173595" y="169342"/>
                  <a:pt x="2164069" y="175085"/>
                </a:cubicBezTo>
                <a:lnTo>
                  <a:pt x="2164089" y="175045"/>
                </a:lnTo>
                <a:cubicBezTo>
                  <a:pt x="2154564" y="180808"/>
                  <a:pt x="2147253" y="188844"/>
                  <a:pt x="2142176" y="199192"/>
                </a:cubicBezTo>
                <a:cubicBezTo>
                  <a:pt x="2140275" y="203073"/>
                  <a:pt x="2138844" y="207287"/>
                  <a:pt x="2137649" y="211677"/>
                </a:cubicBezTo>
                <a:lnTo>
                  <a:pt x="2252621" y="211344"/>
                </a:lnTo>
                <a:cubicBezTo>
                  <a:pt x="2251367" y="205719"/>
                  <a:pt x="2249701" y="200584"/>
                  <a:pt x="2247564" y="195998"/>
                </a:cubicBezTo>
                <a:cubicBezTo>
                  <a:pt x="2243135" y="186492"/>
                  <a:pt x="2236726" y="179181"/>
                  <a:pt x="2228357" y="174085"/>
                </a:cubicBezTo>
                <a:cubicBezTo>
                  <a:pt x="2219968" y="169009"/>
                  <a:pt x="2209698" y="166461"/>
                  <a:pt x="2197565" y="166461"/>
                </a:cubicBezTo>
                <a:close/>
                <a:moveTo>
                  <a:pt x="1544991" y="151682"/>
                </a:moveTo>
                <a:cubicBezTo>
                  <a:pt x="1527919" y="151682"/>
                  <a:pt x="1512808" y="155465"/>
                  <a:pt x="1499676" y="163011"/>
                </a:cubicBezTo>
                <a:cubicBezTo>
                  <a:pt x="1486544" y="170577"/>
                  <a:pt x="1476274" y="180984"/>
                  <a:pt x="1468885" y="194292"/>
                </a:cubicBezTo>
                <a:cubicBezTo>
                  <a:pt x="1461515" y="207581"/>
                  <a:pt x="1457811" y="222614"/>
                  <a:pt x="1457811" y="239352"/>
                </a:cubicBezTo>
                <a:cubicBezTo>
                  <a:pt x="1457811" y="256757"/>
                  <a:pt x="1461495" y="272084"/>
                  <a:pt x="1468885" y="285392"/>
                </a:cubicBezTo>
                <a:cubicBezTo>
                  <a:pt x="1470413" y="288136"/>
                  <a:pt x="1472138" y="290664"/>
                  <a:pt x="1473902" y="293173"/>
                </a:cubicBezTo>
                <a:lnTo>
                  <a:pt x="1596871" y="169773"/>
                </a:lnTo>
                <a:cubicBezTo>
                  <a:pt x="1592696" y="166029"/>
                  <a:pt x="1588051" y="162776"/>
                  <a:pt x="1582916" y="160052"/>
                </a:cubicBezTo>
                <a:cubicBezTo>
                  <a:pt x="1572411" y="154485"/>
                  <a:pt x="1559769" y="151682"/>
                  <a:pt x="1544991" y="151682"/>
                </a:cubicBezTo>
                <a:close/>
                <a:moveTo>
                  <a:pt x="786048" y="151682"/>
                </a:moveTo>
                <a:lnTo>
                  <a:pt x="742205" y="162521"/>
                </a:lnTo>
                <a:lnTo>
                  <a:pt x="742223" y="162502"/>
                </a:lnTo>
                <a:lnTo>
                  <a:pt x="742204" y="162521"/>
                </a:lnTo>
                <a:lnTo>
                  <a:pt x="742205" y="162521"/>
                </a:lnTo>
                <a:lnTo>
                  <a:pt x="712922" y="192783"/>
                </a:lnTo>
                <a:cubicBezTo>
                  <a:pt x="707982" y="201877"/>
                  <a:pt x="704886" y="212167"/>
                  <a:pt x="703396" y="223574"/>
                </a:cubicBezTo>
                <a:lnTo>
                  <a:pt x="861586" y="223574"/>
                </a:lnTo>
                <a:cubicBezTo>
                  <a:pt x="860743" y="211070"/>
                  <a:pt x="858019" y="199957"/>
                  <a:pt x="853276" y="190333"/>
                </a:cubicBezTo>
                <a:cubicBezTo>
                  <a:pt x="847200" y="178025"/>
                  <a:pt x="838497" y="168519"/>
                  <a:pt x="827169" y="161776"/>
                </a:cubicBezTo>
                <a:cubicBezTo>
                  <a:pt x="815840" y="155054"/>
                  <a:pt x="802806" y="151682"/>
                  <a:pt x="786048" y="151682"/>
                </a:cubicBezTo>
                <a:close/>
                <a:moveTo>
                  <a:pt x="118206" y="151682"/>
                </a:moveTo>
                <a:cubicBezTo>
                  <a:pt x="101448" y="151682"/>
                  <a:pt x="86848" y="155308"/>
                  <a:pt x="74362" y="162521"/>
                </a:cubicBezTo>
                <a:lnTo>
                  <a:pt x="74362" y="162502"/>
                </a:lnTo>
                <a:cubicBezTo>
                  <a:pt x="61877" y="169714"/>
                  <a:pt x="52116" y="179808"/>
                  <a:pt x="45060" y="192783"/>
                </a:cubicBezTo>
                <a:cubicBezTo>
                  <a:pt x="40121" y="201877"/>
                  <a:pt x="37024" y="212167"/>
                  <a:pt x="35535" y="223574"/>
                </a:cubicBezTo>
                <a:lnTo>
                  <a:pt x="193744" y="223574"/>
                </a:lnTo>
                <a:cubicBezTo>
                  <a:pt x="192901" y="211070"/>
                  <a:pt x="190177" y="199957"/>
                  <a:pt x="185434" y="190333"/>
                </a:cubicBezTo>
                <a:cubicBezTo>
                  <a:pt x="179358" y="178025"/>
                  <a:pt x="170655" y="168519"/>
                  <a:pt x="159326" y="161776"/>
                </a:cubicBezTo>
                <a:cubicBezTo>
                  <a:pt x="147998" y="155054"/>
                  <a:pt x="134964" y="151682"/>
                  <a:pt x="118206" y="151682"/>
                </a:cubicBezTo>
                <a:close/>
                <a:moveTo>
                  <a:pt x="1544481" y="119676"/>
                </a:moveTo>
                <a:cubicBezTo>
                  <a:pt x="1565178" y="119676"/>
                  <a:pt x="1583465" y="124027"/>
                  <a:pt x="1599400" y="132729"/>
                </a:cubicBezTo>
                <a:lnTo>
                  <a:pt x="1599380" y="132749"/>
                </a:lnTo>
                <a:cubicBezTo>
                  <a:pt x="1615295" y="141451"/>
                  <a:pt x="1628348" y="153682"/>
                  <a:pt x="1638540" y="169440"/>
                </a:cubicBezTo>
                <a:lnTo>
                  <a:pt x="1494874" y="313577"/>
                </a:lnTo>
                <a:cubicBezTo>
                  <a:pt x="1496559" y="314713"/>
                  <a:pt x="1498127" y="315909"/>
                  <a:pt x="1499911" y="316948"/>
                </a:cubicBezTo>
                <a:cubicBezTo>
                  <a:pt x="1513200" y="324650"/>
                  <a:pt x="1528389" y="328512"/>
                  <a:pt x="1545461" y="328512"/>
                </a:cubicBezTo>
                <a:cubicBezTo>
                  <a:pt x="1560572" y="328512"/>
                  <a:pt x="1573704" y="326140"/>
                  <a:pt x="1584876" y="321377"/>
                </a:cubicBezTo>
                <a:cubicBezTo>
                  <a:pt x="1596028" y="316615"/>
                  <a:pt x="1605867" y="309794"/>
                  <a:pt x="1614413" y="300935"/>
                </a:cubicBezTo>
                <a:lnTo>
                  <a:pt x="1637070" y="323592"/>
                </a:lnTo>
                <a:cubicBezTo>
                  <a:pt x="1625565" y="335744"/>
                  <a:pt x="1612198" y="345034"/>
                  <a:pt x="1596930" y="351424"/>
                </a:cubicBezTo>
                <a:cubicBezTo>
                  <a:pt x="1581662" y="357813"/>
                  <a:pt x="1564512" y="361028"/>
                  <a:pt x="1545461" y="361028"/>
                </a:cubicBezTo>
                <a:cubicBezTo>
                  <a:pt x="1522157" y="361028"/>
                  <a:pt x="1501303" y="355618"/>
                  <a:pt x="1482918" y="344779"/>
                </a:cubicBezTo>
                <a:cubicBezTo>
                  <a:pt x="1464514" y="333941"/>
                  <a:pt x="1449990" y="319319"/>
                  <a:pt x="1439328" y="300935"/>
                </a:cubicBezTo>
                <a:cubicBezTo>
                  <a:pt x="1428646" y="282550"/>
                  <a:pt x="1423315" y="261696"/>
                  <a:pt x="1423315" y="239372"/>
                </a:cubicBezTo>
                <a:cubicBezTo>
                  <a:pt x="1423315" y="217048"/>
                  <a:pt x="1428646" y="196840"/>
                  <a:pt x="1439328" y="178789"/>
                </a:cubicBezTo>
                <a:cubicBezTo>
                  <a:pt x="1449990" y="160738"/>
                  <a:pt x="1464435" y="146371"/>
                  <a:pt x="1482663" y="135689"/>
                </a:cubicBezTo>
                <a:cubicBezTo>
                  <a:pt x="1500891" y="125027"/>
                  <a:pt x="1521490" y="119676"/>
                  <a:pt x="1544481" y="119676"/>
                </a:cubicBezTo>
                <a:close/>
                <a:moveTo>
                  <a:pt x="1055427" y="119676"/>
                </a:moveTo>
                <a:cubicBezTo>
                  <a:pt x="1073145" y="119676"/>
                  <a:pt x="1088904" y="123949"/>
                  <a:pt x="1102702" y="132475"/>
                </a:cubicBezTo>
                <a:lnTo>
                  <a:pt x="1102682" y="132435"/>
                </a:lnTo>
                <a:cubicBezTo>
                  <a:pt x="1116481" y="140981"/>
                  <a:pt x="1127221" y="152466"/>
                  <a:pt x="1134943" y="166911"/>
                </a:cubicBezTo>
                <a:cubicBezTo>
                  <a:pt x="1142666" y="181376"/>
                  <a:pt x="1146527" y="197134"/>
                  <a:pt x="1146527" y="214206"/>
                </a:cubicBezTo>
                <a:lnTo>
                  <a:pt x="1146527" y="356049"/>
                </a:lnTo>
                <a:lnTo>
                  <a:pt x="1111561" y="356049"/>
                </a:lnTo>
                <a:lnTo>
                  <a:pt x="1111561" y="220125"/>
                </a:lnTo>
                <a:cubicBezTo>
                  <a:pt x="1111561" y="199780"/>
                  <a:pt x="1105563" y="183277"/>
                  <a:pt x="1093588" y="170635"/>
                </a:cubicBezTo>
                <a:cubicBezTo>
                  <a:pt x="1081593" y="157994"/>
                  <a:pt x="1065756" y="151663"/>
                  <a:pt x="1046058" y="151663"/>
                </a:cubicBezTo>
                <a:cubicBezTo>
                  <a:pt x="1032593" y="151663"/>
                  <a:pt x="1020775" y="154622"/>
                  <a:pt x="1010602" y="160542"/>
                </a:cubicBezTo>
                <a:cubicBezTo>
                  <a:pt x="1000430" y="166441"/>
                  <a:pt x="992394" y="174497"/>
                  <a:pt x="986475" y="184669"/>
                </a:cubicBezTo>
                <a:cubicBezTo>
                  <a:pt x="980576" y="194841"/>
                  <a:pt x="977616" y="206503"/>
                  <a:pt x="977616" y="219635"/>
                </a:cubicBezTo>
                <a:lnTo>
                  <a:pt x="977616" y="356069"/>
                </a:lnTo>
                <a:lnTo>
                  <a:pt x="943140" y="356069"/>
                </a:lnTo>
                <a:lnTo>
                  <a:pt x="943140" y="124596"/>
                </a:lnTo>
                <a:lnTo>
                  <a:pt x="977616" y="124596"/>
                </a:lnTo>
                <a:lnTo>
                  <a:pt x="977616" y="158954"/>
                </a:lnTo>
                <a:cubicBezTo>
                  <a:pt x="985397" y="147606"/>
                  <a:pt x="995236" y="138355"/>
                  <a:pt x="1007408" y="131495"/>
                </a:cubicBezTo>
                <a:cubicBezTo>
                  <a:pt x="1021363" y="123616"/>
                  <a:pt x="1037709" y="119676"/>
                  <a:pt x="1055427" y="119676"/>
                </a:cubicBezTo>
                <a:close/>
                <a:moveTo>
                  <a:pt x="787028" y="119676"/>
                </a:moveTo>
                <a:cubicBezTo>
                  <a:pt x="808039" y="119676"/>
                  <a:pt x="826679" y="124439"/>
                  <a:pt x="842927" y="133964"/>
                </a:cubicBezTo>
                <a:lnTo>
                  <a:pt x="842927" y="133925"/>
                </a:lnTo>
                <a:cubicBezTo>
                  <a:pt x="859175" y="143451"/>
                  <a:pt x="871993" y="156661"/>
                  <a:pt x="881343" y="173575"/>
                </a:cubicBezTo>
                <a:cubicBezTo>
                  <a:pt x="890692" y="190490"/>
                  <a:pt x="895376" y="209953"/>
                  <a:pt x="895376" y="231944"/>
                </a:cubicBezTo>
                <a:cubicBezTo>
                  <a:pt x="895376" y="234570"/>
                  <a:pt x="895219" y="237608"/>
                  <a:pt x="894886" y="241057"/>
                </a:cubicBezTo>
                <a:cubicBezTo>
                  <a:pt x="894572" y="244507"/>
                  <a:pt x="893906" y="248525"/>
                  <a:pt x="892926" y="253131"/>
                </a:cubicBezTo>
                <a:lnTo>
                  <a:pt x="703259" y="253131"/>
                </a:lnTo>
                <a:cubicBezTo>
                  <a:pt x="704748" y="265048"/>
                  <a:pt x="708080" y="275925"/>
                  <a:pt x="713412" y="285627"/>
                </a:cubicBezTo>
                <a:cubicBezTo>
                  <a:pt x="720801" y="299092"/>
                  <a:pt x="731130" y="309598"/>
                  <a:pt x="744438" y="317144"/>
                </a:cubicBezTo>
                <a:cubicBezTo>
                  <a:pt x="757727" y="324709"/>
                  <a:pt x="773073" y="328472"/>
                  <a:pt x="790478" y="328472"/>
                </a:cubicBezTo>
                <a:cubicBezTo>
                  <a:pt x="804590" y="328472"/>
                  <a:pt x="817565" y="325944"/>
                  <a:pt x="829383" y="320848"/>
                </a:cubicBezTo>
                <a:cubicBezTo>
                  <a:pt x="841202" y="315772"/>
                  <a:pt x="851218" y="308147"/>
                  <a:pt x="859430" y="297956"/>
                </a:cubicBezTo>
                <a:lnTo>
                  <a:pt x="881597" y="320613"/>
                </a:lnTo>
                <a:cubicBezTo>
                  <a:pt x="870759" y="333412"/>
                  <a:pt x="857372" y="343349"/>
                  <a:pt x="841457" y="350405"/>
                </a:cubicBezTo>
                <a:cubicBezTo>
                  <a:pt x="825522" y="357461"/>
                  <a:pt x="808372" y="360988"/>
                  <a:pt x="789988" y="360988"/>
                </a:cubicBezTo>
                <a:cubicBezTo>
                  <a:pt x="766684" y="360988"/>
                  <a:pt x="745830" y="355736"/>
                  <a:pt x="727445" y="345230"/>
                </a:cubicBezTo>
                <a:cubicBezTo>
                  <a:pt x="709041" y="334725"/>
                  <a:pt x="694517" y="320280"/>
                  <a:pt x="683855" y="301895"/>
                </a:cubicBezTo>
                <a:cubicBezTo>
                  <a:pt x="673173" y="283511"/>
                  <a:pt x="667842" y="262480"/>
                  <a:pt x="667842" y="239842"/>
                </a:cubicBezTo>
                <a:cubicBezTo>
                  <a:pt x="667842" y="217204"/>
                  <a:pt x="673095" y="196762"/>
                  <a:pt x="683600" y="178534"/>
                </a:cubicBezTo>
                <a:cubicBezTo>
                  <a:pt x="694106" y="160306"/>
                  <a:pt x="708394" y="145940"/>
                  <a:pt x="726445" y="135434"/>
                </a:cubicBezTo>
                <a:cubicBezTo>
                  <a:pt x="744497" y="124929"/>
                  <a:pt x="764704" y="119676"/>
                  <a:pt x="787028" y="119676"/>
                </a:cubicBezTo>
                <a:close/>
                <a:moveTo>
                  <a:pt x="552085" y="119676"/>
                </a:moveTo>
                <a:cubicBezTo>
                  <a:pt x="569470" y="119676"/>
                  <a:pt x="585228" y="122792"/>
                  <a:pt x="599360" y="129025"/>
                </a:cubicBezTo>
                <a:cubicBezTo>
                  <a:pt x="613472" y="135258"/>
                  <a:pt x="624800" y="144470"/>
                  <a:pt x="633346" y="156602"/>
                </a:cubicBezTo>
                <a:lnTo>
                  <a:pt x="611178" y="178769"/>
                </a:lnTo>
                <a:cubicBezTo>
                  <a:pt x="604299" y="169910"/>
                  <a:pt x="595675" y="163090"/>
                  <a:pt x="585326" y="158327"/>
                </a:cubicBezTo>
                <a:cubicBezTo>
                  <a:pt x="574997" y="153584"/>
                  <a:pt x="563414" y="151192"/>
                  <a:pt x="550615" y="151192"/>
                </a:cubicBezTo>
                <a:cubicBezTo>
                  <a:pt x="535856" y="151192"/>
                  <a:pt x="524586" y="154074"/>
                  <a:pt x="516884" y="159816"/>
                </a:cubicBezTo>
                <a:lnTo>
                  <a:pt x="516825" y="159895"/>
                </a:lnTo>
                <a:cubicBezTo>
                  <a:pt x="509122" y="165637"/>
                  <a:pt x="505261" y="173419"/>
                  <a:pt x="505261" y="182297"/>
                </a:cubicBezTo>
                <a:cubicBezTo>
                  <a:pt x="505261" y="191176"/>
                  <a:pt x="508377" y="198154"/>
                  <a:pt x="514610" y="203230"/>
                </a:cubicBezTo>
                <a:cubicBezTo>
                  <a:pt x="520843" y="208326"/>
                  <a:pt x="528820" y="212422"/>
                  <a:pt x="538502" y="215539"/>
                </a:cubicBezTo>
                <a:cubicBezTo>
                  <a:pt x="548185" y="218655"/>
                  <a:pt x="558455" y="221771"/>
                  <a:pt x="569294" y="224888"/>
                </a:cubicBezTo>
                <a:cubicBezTo>
                  <a:pt x="580132" y="228004"/>
                  <a:pt x="590481" y="232100"/>
                  <a:pt x="600320" y="237196"/>
                </a:cubicBezTo>
                <a:cubicBezTo>
                  <a:pt x="610179" y="242273"/>
                  <a:pt x="618136" y="249172"/>
                  <a:pt x="624212" y="257874"/>
                </a:cubicBezTo>
                <a:cubicBezTo>
                  <a:pt x="630288" y="266576"/>
                  <a:pt x="633326" y="278317"/>
                  <a:pt x="633326" y="293095"/>
                </a:cubicBezTo>
                <a:cubicBezTo>
                  <a:pt x="633326" y="313773"/>
                  <a:pt x="625859" y="330276"/>
                  <a:pt x="610924" y="342584"/>
                </a:cubicBezTo>
                <a:cubicBezTo>
                  <a:pt x="595988" y="354893"/>
                  <a:pt x="575722" y="361047"/>
                  <a:pt x="550105" y="361047"/>
                </a:cubicBezTo>
                <a:cubicBezTo>
                  <a:pt x="537640" y="361047"/>
                  <a:pt x="525645" y="359323"/>
                  <a:pt x="514159" y="355873"/>
                </a:cubicBezTo>
                <a:cubicBezTo>
                  <a:pt x="502655" y="352443"/>
                  <a:pt x="492227" y="347582"/>
                  <a:pt x="482878" y="341350"/>
                </a:cubicBezTo>
                <a:cubicBezTo>
                  <a:pt x="473509" y="335117"/>
                  <a:pt x="465395" y="327728"/>
                  <a:pt x="458496" y="319182"/>
                </a:cubicBezTo>
                <a:lnTo>
                  <a:pt x="480663" y="296525"/>
                </a:lnTo>
                <a:cubicBezTo>
                  <a:pt x="489856" y="307697"/>
                  <a:pt x="500283" y="315987"/>
                  <a:pt x="511945" y="321397"/>
                </a:cubicBezTo>
                <a:cubicBezTo>
                  <a:pt x="523606" y="326826"/>
                  <a:pt x="536660" y="329531"/>
                  <a:pt x="551105" y="329531"/>
                </a:cubicBezTo>
                <a:cubicBezTo>
                  <a:pt x="566530" y="329531"/>
                  <a:pt x="578603" y="326571"/>
                  <a:pt x="587306" y="320652"/>
                </a:cubicBezTo>
                <a:cubicBezTo>
                  <a:pt x="596008" y="314753"/>
                  <a:pt x="600359" y="306540"/>
                  <a:pt x="600359" y="296035"/>
                </a:cubicBezTo>
                <a:cubicBezTo>
                  <a:pt x="600359" y="286196"/>
                  <a:pt x="597243" y="278473"/>
                  <a:pt x="591010" y="272887"/>
                </a:cubicBezTo>
                <a:cubicBezTo>
                  <a:pt x="584758" y="267302"/>
                  <a:pt x="576800" y="262872"/>
                  <a:pt x="567118" y="259579"/>
                </a:cubicBezTo>
                <a:cubicBezTo>
                  <a:pt x="557416" y="256306"/>
                  <a:pt x="547165" y="253092"/>
                  <a:pt x="536327" y="249975"/>
                </a:cubicBezTo>
                <a:cubicBezTo>
                  <a:pt x="525488" y="246859"/>
                  <a:pt x="515139" y="242919"/>
                  <a:pt x="505301" y="238157"/>
                </a:cubicBezTo>
                <a:cubicBezTo>
                  <a:pt x="495442" y="233394"/>
                  <a:pt x="487484" y="226750"/>
                  <a:pt x="481408" y="218204"/>
                </a:cubicBezTo>
                <a:cubicBezTo>
                  <a:pt x="475332" y="209659"/>
                  <a:pt x="472294" y="198506"/>
                  <a:pt x="472294" y="184708"/>
                </a:cubicBezTo>
                <a:cubicBezTo>
                  <a:pt x="472294" y="171576"/>
                  <a:pt x="475489" y="160150"/>
                  <a:pt x="481898" y="150467"/>
                </a:cubicBezTo>
                <a:cubicBezTo>
                  <a:pt x="488307" y="140785"/>
                  <a:pt x="497500" y="133219"/>
                  <a:pt x="509475" y="127810"/>
                </a:cubicBezTo>
                <a:cubicBezTo>
                  <a:pt x="521470" y="122381"/>
                  <a:pt x="535660" y="119676"/>
                  <a:pt x="552085" y="119676"/>
                </a:cubicBezTo>
                <a:close/>
                <a:moveTo>
                  <a:pt x="348190" y="119676"/>
                </a:moveTo>
                <a:cubicBezTo>
                  <a:pt x="365574" y="119676"/>
                  <a:pt x="381332" y="122792"/>
                  <a:pt x="395464" y="129025"/>
                </a:cubicBezTo>
                <a:cubicBezTo>
                  <a:pt x="409576" y="135258"/>
                  <a:pt x="420904" y="144470"/>
                  <a:pt x="429450" y="156602"/>
                </a:cubicBezTo>
                <a:lnTo>
                  <a:pt x="407282" y="178769"/>
                </a:lnTo>
                <a:cubicBezTo>
                  <a:pt x="400403" y="169910"/>
                  <a:pt x="391779" y="163090"/>
                  <a:pt x="381430" y="158327"/>
                </a:cubicBezTo>
                <a:cubicBezTo>
                  <a:pt x="371101" y="153584"/>
                  <a:pt x="359518" y="151192"/>
                  <a:pt x="346720" y="151192"/>
                </a:cubicBezTo>
                <a:cubicBezTo>
                  <a:pt x="331961" y="151192"/>
                  <a:pt x="320691" y="154074"/>
                  <a:pt x="312989" y="159816"/>
                </a:cubicBezTo>
                <a:lnTo>
                  <a:pt x="312930" y="159895"/>
                </a:lnTo>
                <a:cubicBezTo>
                  <a:pt x="305227" y="165637"/>
                  <a:pt x="301366" y="173419"/>
                  <a:pt x="301366" y="182297"/>
                </a:cubicBezTo>
                <a:cubicBezTo>
                  <a:pt x="301366" y="191176"/>
                  <a:pt x="304482" y="198154"/>
                  <a:pt x="310714" y="203230"/>
                </a:cubicBezTo>
                <a:cubicBezTo>
                  <a:pt x="316948" y="208326"/>
                  <a:pt x="324925" y="212422"/>
                  <a:pt x="334607" y="215539"/>
                </a:cubicBezTo>
                <a:cubicBezTo>
                  <a:pt x="344290" y="218655"/>
                  <a:pt x="354559" y="221771"/>
                  <a:pt x="365398" y="224888"/>
                </a:cubicBezTo>
                <a:cubicBezTo>
                  <a:pt x="376236" y="228004"/>
                  <a:pt x="386585" y="232100"/>
                  <a:pt x="396424" y="237196"/>
                </a:cubicBezTo>
                <a:cubicBezTo>
                  <a:pt x="406283" y="242273"/>
                  <a:pt x="414240" y="249172"/>
                  <a:pt x="420316" y="257874"/>
                </a:cubicBezTo>
                <a:cubicBezTo>
                  <a:pt x="426392" y="266576"/>
                  <a:pt x="429430" y="278317"/>
                  <a:pt x="429430" y="293095"/>
                </a:cubicBezTo>
                <a:cubicBezTo>
                  <a:pt x="429430" y="313773"/>
                  <a:pt x="421963" y="330276"/>
                  <a:pt x="407029" y="342584"/>
                </a:cubicBezTo>
                <a:cubicBezTo>
                  <a:pt x="392093" y="354893"/>
                  <a:pt x="371826" y="361047"/>
                  <a:pt x="346210" y="361047"/>
                </a:cubicBezTo>
                <a:cubicBezTo>
                  <a:pt x="333745" y="361047"/>
                  <a:pt x="321750" y="359323"/>
                  <a:pt x="310264" y="355873"/>
                </a:cubicBezTo>
                <a:cubicBezTo>
                  <a:pt x="298759" y="352443"/>
                  <a:pt x="288332" y="347582"/>
                  <a:pt x="278983" y="341350"/>
                </a:cubicBezTo>
                <a:cubicBezTo>
                  <a:pt x="269614" y="335117"/>
                  <a:pt x="261500" y="327728"/>
                  <a:pt x="254601" y="319182"/>
                </a:cubicBezTo>
                <a:lnTo>
                  <a:pt x="276768" y="296525"/>
                </a:lnTo>
                <a:cubicBezTo>
                  <a:pt x="285961" y="307697"/>
                  <a:pt x="296388" y="315987"/>
                  <a:pt x="308050" y="321397"/>
                </a:cubicBezTo>
                <a:cubicBezTo>
                  <a:pt x="319711" y="326826"/>
                  <a:pt x="332765" y="329531"/>
                  <a:pt x="347210" y="329531"/>
                </a:cubicBezTo>
                <a:cubicBezTo>
                  <a:pt x="362634" y="329531"/>
                  <a:pt x="374707" y="326571"/>
                  <a:pt x="383410" y="320652"/>
                </a:cubicBezTo>
                <a:cubicBezTo>
                  <a:pt x="392112" y="314753"/>
                  <a:pt x="396463" y="306540"/>
                  <a:pt x="396463" y="296035"/>
                </a:cubicBezTo>
                <a:cubicBezTo>
                  <a:pt x="396463" y="286196"/>
                  <a:pt x="393347" y="278473"/>
                  <a:pt x="387114" y="272887"/>
                </a:cubicBezTo>
                <a:cubicBezTo>
                  <a:pt x="380862" y="267302"/>
                  <a:pt x="372904" y="262872"/>
                  <a:pt x="363222" y="259579"/>
                </a:cubicBezTo>
                <a:cubicBezTo>
                  <a:pt x="353520" y="256306"/>
                  <a:pt x="343270" y="253092"/>
                  <a:pt x="332432" y="249975"/>
                </a:cubicBezTo>
                <a:cubicBezTo>
                  <a:pt x="321593" y="246859"/>
                  <a:pt x="311244" y="242919"/>
                  <a:pt x="301405" y="238157"/>
                </a:cubicBezTo>
                <a:cubicBezTo>
                  <a:pt x="291547" y="233394"/>
                  <a:pt x="283589" y="226750"/>
                  <a:pt x="277513" y="218204"/>
                </a:cubicBezTo>
                <a:cubicBezTo>
                  <a:pt x="271437" y="209659"/>
                  <a:pt x="268399" y="198506"/>
                  <a:pt x="268399" y="184708"/>
                </a:cubicBezTo>
                <a:cubicBezTo>
                  <a:pt x="268399" y="171576"/>
                  <a:pt x="271594" y="160150"/>
                  <a:pt x="278003" y="150467"/>
                </a:cubicBezTo>
                <a:cubicBezTo>
                  <a:pt x="284412" y="140785"/>
                  <a:pt x="293605" y="133219"/>
                  <a:pt x="305580" y="127810"/>
                </a:cubicBezTo>
                <a:cubicBezTo>
                  <a:pt x="317575" y="122381"/>
                  <a:pt x="331765" y="119676"/>
                  <a:pt x="348190" y="119676"/>
                </a:cubicBezTo>
                <a:close/>
                <a:moveTo>
                  <a:pt x="119186" y="119676"/>
                </a:moveTo>
                <a:cubicBezTo>
                  <a:pt x="140197" y="119676"/>
                  <a:pt x="158837" y="124439"/>
                  <a:pt x="175085" y="133964"/>
                </a:cubicBezTo>
                <a:lnTo>
                  <a:pt x="175085" y="133925"/>
                </a:lnTo>
                <a:cubicBezTo>
                  <a:pt x="191333" y="143451"/>
                  <a:pt x="204151" y="156661"/>
                  <a:pt x="213500" y="173575"/>
                </a:cubicBezTo>
                <a:cubicBezTo>
                  <a:pt x="222849" y="190490"/>
                  <a:pt x="227533" y="209953"/>
                  <a:pt x="227533" y="231944"/>
                </a:cubicBezTo>
                <a:cubicBezTo>
                  <a:pt x="227533" y="234570"/>
                  <a:pt x="227377" y="237608"/>
                  <a:pt x="227044" y="241057"/>
                </a:cubicBezTo>
                <a:cubicBezTo>
                  <a:pt x="226730" y="244507"/>
                  <a:pt x="226064" y="248525"/>
                  <a:pt x="225084" y="253131"/>
                </a:cubicBezTo>
                <a:lnTo>
                  <a:pt x="35417" y="253131"/>
                </a:lnTo>
                <a:cubicBezTo>
                  <a:pt x="36906" y="265048"/>
                  <a:pt x="40238" y="275925"/>
                  <a:pt x="45570" y="285627"/>
                </a:cubicBezTo>
                <a:cubicBezTo>
                  <a:pt x="52959" y="299092"/>
                  <a:pt x="63289" y="309598"/>
                  <a:pt x="76597" y="317144"/>
                </a:cubicBezTo>
                <a:cubicBezTo>
                  <a:pt x="89885" y="324709"/>
                  <a:pt x="105231" y="328472"/>
                  <a:pt x="122636" y="328472"/>
                </a:cubicBezTo>
                <a:cubicBezTo>
                  <a:pt x="136747" y="328472"/>
                  <a:pt x="149723" y="325944"/>
                  <a:pt x="161541" y="320848"/>
                </a:cubicBezTo>
                <a:cubicBezTo>
                  <a:pt x="173359" y="315772"/>
                  <a:pt x="183376" y="308147"/>
                  <a:pt x="191588" y="297956"/>
                </a:cubicBezTo>
                <a:lnTo>
                  <a:pt x="213755" y="320613"/>
                </a:lnTo>
                <a:cubicBezTo>
                  <a:pt x="202917" y="333412"/>
                  <a:pt x="189530" y="343349"/>
                  <a:pt x="173615" y="350405"/>
                </a:cubicBezTo>
                <a:cubicBezTo>
                  <a:pt x="157680" y="357461"/>
                  <a:pt x="140530" y="360988"/>
                  <a:pt x="122146" y="360988"/>
                </a:cubicBezTo>
                <a:cubicBezTo>
                  <a:pt x="98842" y="360988"/>
                  <a:pt x="77989" y="355736"/>
                  <a:pt x="59603" y="345230"/>
                </a:cubicBezTo>
                <a:cubicBezTo>
                  <a:pt x="41200" y="334725"/>
                  <a:pt x="26675" y="320280"/>
                  <a:pt x="16014" y="301895"/>
                </a:cubicBezTo>
                <a:cubicBezTo>
                  <a:pt x="5331" y="283511"/>
                  <a:pt x="0" y="262480"/>
                  <a:pt x="0" y="239842"/>
                </a:cubicBezTo>
                <a:cubicBezTo>
                  <a:pt x="0" y="217204"/>
                  <a:pt x="5253" y="196762"/>
                  <a:pt x="15758" y="178534"/>
                </a:cubicBezTo>
                <a:cubicBezTo>
                  <a:pt x="26264" y="160306"/>
                  <a:pt x="40552" y="145940"/>
                  <a:pt x="58603" y="135434"/>
                </a:cubicBezTo>
                <a:cubicBezTo>
                  <a:pt x="76655" y="124929"/>
                  <a:pt x="96862" y="119676"/>
                  <a:pt x="119186" y="119676"/>
                </a:cubicBezTo>
                <a:close/>
                <a:moveTo>
                  <a:pt x="1311518" y="119656"/>
                </a:moveTo>
                <a:cubicBezTo>
                  <a:pt x="1328923" y="119656"/>
                  <a:pt x="1345171" y="122949"/>
                  <a:pt x="1360283" y="129515"/>
                </a:cubicBezTo>
                <a:cubicBezTo>
                  <a:pt x="1375374" y="136081"/>
                  <a:pt x="1388193" y="145273"/>
                  <a:pt x="1398698" y="157092"/>
                </a:cubicBezTo>
                <a:lnTo>
                  <a:pt x="1376041" y="180239"/>
                </a:lnTo>
                <a:cubicBezTo>
                  <a:pt x="1368142" y="171380"/>
                  <a:pt x="1358617" y="164559"/>
                  <a:pt x="1347464" y="159796"/>
                </a:cubicBezTo>
                <a:cubicBezTo>
                  <a:pt x="1336312" y="155053"/>
                  <a:pt x="1324317" y="152662"/>
                  <a:pt x="1311518" y="152662"/>
                </a:cubicBezTo>
                <a:cubicBezTo>
                  <a:pt x="1295094" y="152662"/>
                  <a:pt x="1280492" y="156445"/>
                  <a:pt x="1267693" y="163991"/>
                </a:cubicBezTo>
                <a:cubicBezTo>
                  <a:pt x="1254875" y="171556"/>
                  <a:pt x="1244859" y="181807"/>
                  <a:pt x="1237647" y="194782"/>
                </a:cubicBezTo>
                <a:cubicBezTo>
                  <a:pt x="1230414" y="207757"/>
                  <a:pt x="1226808" y="223104"/>
                  <a:pt x="1226808" y="239842"/>
                </a:cubicBezTo>
                <a:cubicBezTo>
                  <a:pt x="1226808" y="256580"/>
                  <a:pt x="1230414" y="271594"/>
                  <a:pt x="1237647" y="284902"/>
                </a:cubicBezTo>
                <a:cubicBezTo>
                  <a:pt x="1244859" y="298210"/>
                  <a:pt x="1254894" y="308637"/>
                  <a:pt x="1267693" y="316183"/>
                </a:cubicBezTo>
                <a:cubicBezTo>
                  <a:pt x="1280492" y="323748"/>
                  <a:pt x="1295094" y="327512"/>
                  <a:pt x="1311518" y="327512"/>
                </a:cubicBezTo>
                <a:cubicBezTo>
                  <a:pt x="1324650" y="327512"/>
                  <a:pt x="1336802" y="325140"/>
                  <a:pt x="1347974" y="320377"/>
                </a:cubicBezTo>
                <a:lnTo>
                  <a:pt x="1347954" y="320358"/>
                </a:lnTo>
                <a:cubicBezTo>
                  <a:pt x="1359126" y="315595"/>
                  <a:pt x="1368652" y="308774"/>
                  <a:pt x="1376531" y="299915"/>
                </a:cubicBezTo>
                <a:lnTo>
                  <a:pt x="1399678" y="323063"/>
                </a:lnTo>
                <a:cubicBezTo>
                  <a:pt x="1388839" y="335214"/>
                  <a:pt x="1375786" y="344563"/>
                  <a:pt x="1360518" y="351129"/>
                </a:cubicBezTo>
                <a:cubicBezTo>
                  <a:pt x="1345249" y="357695"/>
                  <a:pt x="1328923" y="360988"/>
                  <a:pt x="1311518" y="360988"/>
                </a:cubicBezTo>
                <a:cubicBezTo>
                  <a:pt x="1288880" y="360988"/>
                  <a:pt x="1268438" y="355637"/>
                  <a:pt x="1250210" y="344975"/>
                </a:cubicBezTo>
                <a:cubicBezTo>
                  <a:pt x="1231982" y="334313"/>
                  <a:pt x="1217537" y="319789"/>
                  <a:pt x="1206875" y="301385"/>
                </a:cubicBezTo>
                <a:cubicBezTo>
                  <a:pt x="1196193" y="283001"/>
                  <a:pt x="1190862" y="262460"/>
                  <a:pt x="1190862" y="239822"/>
                </a:cubicBezTo>
                <a:cubicBezTo>
                  <a:pt x="1190862" y="217184"/>
                  <a:pt x="1196193" y="196742"/>
                  <a:pt x="1206875" y="178514"/>
                </a:cubicBezTo>
                <a:cubicBezTo>
                  <a:pt x="1217537" y="160286"/>
                  <a:pt x="1231982" y="145920"/>
                  <a:pt x="1250210" y="135414"/>
                </a:cubicBezTo>
                <a:cubicBezTo>
                  <a:pt x="1268418" y="124909"/>
                  <a:pt x="1288861" y="119656"/>
                  <a:pt x="1311518" y="119656"/>
                </a:cubicBezTo>
                <a:close/>
                <a:moveTo>
                  <a:pt x="2645362" y="118206"/>
                </a:moveTo>
                <a:lnTo>
                  <a:pt x="2710374" y="118206"/>
                </a:lnTo>
                <a:lnTo>
                  <a:pt x="2710374" y="356089"/>
                </a:lnTo>
                <a:lnTo>
                  <a:pt x="2645362" y="356089"/>
                </a:lnTo>
                <a:close/>
                <a:moveTo>
                  <a:pt x="2862057" y="113267"/>
                </a:moveTo>
                <a:cubicBezTo>
                  <a:pt x="2879128" y="113267"/>
                  <a:pt x="2894396" y="116717"/>
                  <a:pt x="2907862" y="123616"/>
                </a:cubicBezTo>
                <a:cubicBezTo>
                  <a:pt x="2916819" y="128202"/>
                  <a:pt x="2924443" y="134102"/>
                  <a:pt x="2931009" y="141079"/>
                </a:cubicBezTo>
                <a:lnTo>
                  <a:pt x="2931009" y="118206"/>
                </a:lnTo>
                <a:lnTo>
                  <a:pt x="2995041" y="118206"/>
                </a:lnTo>
                <a:lnTo>
                  <a:pt x="2995041" y="356069"/>
                </a:lnTo>
                <a:lnTo>
                  <a:pt x="2931009" y="356069"/>
                </a:lnTo>
                <a:lnTo>
                  <a:pt x="2931009" y="332843"/>
                </a:lnTo>
                <a:cubicBezTo>
                  <a:pt x="2924443" y="339782"/>
                  <a:pt x="2916819" y="345701"/>
                  <a:pt x="2907862" y="350405"/>
                </a:cubicBezTo>
                <a:cubicBezTo>
                  <a:pt x="2894396" y="357461"/>
                  <a:pt x="2879128" y="360989"/>
                  <a:pt x="2862057" y="360989"/>
                </a:cubicBezTo>
                <a:cubicBezTo>
                  <a:pt x="2840399" y="360989"/>
                  <a:pt x="2820858" y="355579"/>
                  <a:pt x="2803453" y="344740"/>
                </a:cubicBezTo>
                <a:cubicBezTo>
                  <a:pt x="2786049" y="333902"/>
                  <a:pt x="2772407" y="319123"/>
                  <a:pt x="2762568" y="300406"/>
                </a:cubicBezTo>
                <a:cubicBezTo>
                  <a:pt x="2752710" y="281688"/>
                  <a:pt x="2747790" y="261010"/>
                  <a:pt x="2747790" y="237373"/>
                </a:cubicBezTo>
                <a:cubicBezTo>
                  <a:pt x="2747790" y="213735"/>
                  <a:pt x="2752710" y="192548"/>
                  <a:pt x="2762568" y="173830"/>
                </a:cubicBezTo>
                <a:cubicBezTo>
                  <a:pt x="2772427" y="155132"/>
                  <a:pt x="2786049" y="140354"/>
                  <a:pt x="2803453" y="129515"/>
                </a:cubicBezTo>
                <a:cubicBezTo>
                  <a:pt x="2820838" y="118677"/>
                  <a:pt x="2840379" y="113267"/>
                  <a:pt x="2862057" y="113267"/>
                </a:cubicBezTo>
                <a:close/>
                <a:moveTo>
                  <a:pt x="3655476" y="112796"/>
                </a:moveTo>
                <a:cubicBezTo>
                  <a:pt x="3676174" y="112796"/>
                  <a:pt x="3694147" y="117402"/>
                  <a:pt x="3709415" y="126594"/>
                </a:cubicBezTo>
                <a:cubicBezTo>
                  <a:pt x="3719215" y="132474"/>
                  <a:pt x="3727388" y="140255"/>
                  <a:pt x="3734267" y="149526"/>
                </a:cubicBezTo>
                <a:cubicBezTo>
                  <a:pt x="3741108" y="140255"/>
                  <a:pt x="3749222" y="132494"/>
                  <a:pt x="3758904" y="126594"/>
                </a:cubicBezTo>
                <a:cubicBezTo>
                  <a:pt x="3773996" y="117402"/>
                  <a:pt x="3791420" y="112796"/>
                  <a:pt x="3813078" y="112796"/>
                </a:cubicBezTo>
                <a:cubicBezTo>
                  <a:pt x="3834736" y="112796"/>
                  <a:pt x="3853532" y="117304"/>
                  <a:pt x="3869467" y="126339"/>
                </a:cubicBezTo>
                <a:cubicBezTo>
                  <a:pt x="3885382" y="135375"/>
                  <a:pt x="3897788" y="147762"/>
                  <a:pt x="3906647" y="163520"/>
                </a:cubicBezTo>
                <a:lnTo>
                  <a:pt x="3906647" y="163540"/>
                </a:lnTo>
                <a:cubicBezTo>
                  <a:pt x="3915526" y="179298"/>
                  <a:pt x="3919956" y="197526"/>
                  <a:pt x="3919956" y="218204"/>
                </a:cubicBezTo>
                <a:lnTo>
                  <a:pt x="3919956" y="356108"/>
                </a:lnTo>
                <a:lnTo>
                  <a:pt x="3854943" y="356108"/>
                </a:lnTo>
                <a:lnTo>
                  <a:pt x="3854943" y="223123"/>
                </a:lnTo>
                <a:cubicBezTo>
                  <a:pt x="3854943" y="207032"/>
                  <a:pt x="3851161" y="194547"/>
                  <a:pt x="3843615" y="185688"/>
                </a:cubicBezTo>
                <a:cubicBezTo>
                  <a:pt x="3836049" y="176809"/>
                  <a:pt x="3824720" y="172379"/>
                  <a:pt x="3810608" y="172379"/>
                </a:cubicBezTo>
                <a:cubicBezTo>
                  <a:pt x="3796497" y="172379"/>
                  <a:pt x="3785658" y="176730"/>
                  <a:pt x="3778112" y="185433"/>
                </a:cubicBezTo>
                <a:cubicBezTo>
                  <a:pt x="3770566" y="194135"/>
                  <a:pt x="3766783" y="206699"/>
                  <a:pt x="3766783" y="223104"/>
                </a:cubicBezTo>
                <a:lnTo>
                  <a:pt x="3766783" y="356088"/>
                </a:lnTo>
                <a:lnTo>
                  <a:pt x="3701771" y="356088"/>
                </a:lnTo>
                <a:lnTo>
                  <a:pt x="3701771" y="223104"/>
                </a:lnTo>
                <a:cubicBezTo>
                  <a:pt x="3701771" y="206699"/>
                  <a:pt x="3697988" y="194135"/>
                  <a:pt x="3690442" y="185433"/>
                </a:cubicBezTo>
                <a:cubicBezTo>
                  <a:pt x="3682877" y="176730"/>
                  <a:pt x="3671568" y="172379"/>
                  <a:pt x="3657436" y="172379"/>
                </a:cubicBezTo>
                <a:cubicBezTo>
                  <a:pt x="3643305" y="172379"/>
                  <a:pt x="3632388" y="176730"/>
                  <a:pt x="3624685" y="185433"/>
                </a:cubicBezTo>
                <a:cubicBezTo>
                  <a:pt x="3616963" y="194135"/>
                  <a:pt x="3613101" y="206699"/>
                  <a:pt x="3613101" y="223104"/>
                </a:cubicBezTo>
                <a:lnTo>
                  <a:pt x="3613101" y="356088"/>
                </a:lnTo>
                <a:lnTo>
                  <a:pt x="3548579" y="356088"/>
                </a:lnTo>
                <a:lnTo>
                  <a:pt x="3548579" y="218184"/>
                </a:lnTo>
                <a:cubicBezTo>
                  <a:pt x="3548579" y="197506"/>
                  <a:pt x="3553028" y="179278"/>
                  <a:pt x="3561887" y="163520"/>
                </a:cubicBezTo>
                <a:cubicBezTo>
                  <a:pt x="3570746" y="147762"/>
                  <a:pt x="3583231" y="135375"/>
                  <a:pt x="3599323" y="126339"/>
                </a:cubicBezTo>
                <a:cubicBezTo>
                  <a:pt x="3615414" y="117324"/>
                  <a:pt x="3634779" y="112796"/>
                  <a:pt x="3655476" y="112796"/>
                </a:cubicBezTo>
                <a:close/>
                <a:moveTo>
                  <a:pt x="3390506" y="112777"/>
                </a:moveTo>
                <a:cubicBezTo>
                  <a:pt x="3414810" y="112777"/>
                  <a:pt x="3436566" y="118285"/>
                  <a:pt x="3455774" y="129280"/>
                </a:cubicBezTo>
                <a:cubicBezTo>
                  <a:pt x="3474962" y="140275"/>
                  <a:pt x="3490152" y="155054"/>
                  <a:pt x="3501324" y="173595"/>
                </a:cubicBezTo>
                <a:cubicBezTo>
                  <a:pt x="3512476" y="192156"/>
                  <a:pt x="3518062" y="213069"/>
                  <a:pt x="3518062" y="236393"/>
                </a:cubicBezTo>
                <a:cubicBezTo>
                  <a:pt x="3518062" y="259717"/>
                  <a:pt x="3512476" y="280806"/>
                  <a:pt x="3501324" y="299680"/>
                </a:cubicBezTo>
                <a:cubicBezTo>
                  <a:pt x="3490171" y="318555"/>
                  <a:pt x="3474981" y="333490"/>
                  <a:pt x="3455774" y="344486"/>
                </a:cubicBezTo>
                <a:cubicBezTo>
                  <a:pt x="3436546" y="355501"/>
                  <a:pt x="3414967" y="360989"/>
                  <a:pt x="3390996" y="360989"/>
                </a:cubicBezTo>
                <a:cubicBezTo>
                  <a:pt x="3367026" y="360989"/>
                  <a:pt x="3345446" y="355501"/>
                  <a:pt x="3326239" y="344486"/>
                </a:cubicBezTo>
                <a:cubicBezTo>
                  <a:pt x="3307031" y="333490"/>
                  <a:pt x="3291763" y="318555"/>
                  <a:pt x="3280434" y="299680"/>
                </a:cubicBezTo>
                <a:cubicBezTo>
                  <a:pt x="3269105" y="280806"/>
                  <a:pt x="3263441" y="259697"/>
                  <a:pt x="3263441" y="236393"/>
                </a:cubicBezTo>
                <a:cubicBezTo>
                  <a:pt x="3263441" y="213089"/>
                  <a:pt x="3269007" y="192156"/>
                  <a:pt x="3280179" y="173595"/>
                </a:cubicBezTo>
                <a:cubicBezTo>
                  <a:pt x="3291331" y="155054"/>
                  <a:pt x="3306600" y="140275"/>
                  <a:pt x="3325984" y="129280"/>
                </a:cubicBezTo>
                <a:cubicBezTo>
                  <a:pt x="3345348" y="118285"/>
                  <a:pt x="3366203" y="112777"/>
                  <a:pt x="3390506" y="112777"/>
                </a:cubicBezTo>
                <a:close/>
                <a:moveTo>
                  <a:pt x="2197546" y="112777"/>
                </a:moveTo>
                <a:cubicBezTo>
                  <a:pt x="2220517" y="112777"/>
                  <a:pt x="2240783" y="117951"/>
                  <a:pt x="2258364" y="128300"/>
                </a:cubicBezTo>
                <a:cubicBezTo>
                  <a:pt x="2275925" y="138649"/>
                  <a:pt x="2289724" y="152761"/>
                  <a:pt x="2299739" y="170655"/>
                </a:cubicBezTo>
                <a:cubicBezTo>
                  <a:pt x="2309735" y="188550"/>
                  <a:pt x="2314753" y="208816"/>
                  <a:pt x="2314753" y="231473"/>
                </a:cubicBezTo>
                <a:cubicBezTo>
                  <a:pt x="2314753" y="235746"/>
                  <a:pt x="2314498" y="240097"/>
                  <a:pt x="2314008" y="244527"/>
                </a:cubicBezTo>
                <a:cubicBezTo>
                  <a:pt x="2313518" y="248956"/>
                  <a:pt x="2312616" y="253974"/>
                  <a:pt x="2311303" y="259540"/>
                </a:cubicBezTo>
                <a:lnTo>
                  <a:pt x="2137590" y="259971"/>
                </a:lnTo>
                <a:cubicBezTo>
                  <a:pt x="2138884" y="264773"/>
                  <a:pt x="2140471" y="269360"/>
                  <a:pt x="2142608" y="273574"/>
                </a:cubicBezTo>
                <a:cubicBezTo>
                  <a:pt x="2148037" y="284236"/>
                  <a:pt x="2155818" y="292448"/>
                  <a:pt x="2166010" y="298191"/>
                </a:cubicBezTo>
                <a:cubicBezTo>
                  <a:pt x="2176182" y="303934"/>
                  <a:pt x="2188001" y="306815"/>
                  <a:pt x="2201466" y="306815"/>
                </a:cubicBezTo>
                <a:cubicBezTo>
                  <a:pt x="2213618" y="306815"/>
                  <a:pt x="2224613" y="304776"/>
                  <a:pt x="2234472" y="300660"/>
                </a:cubicBezTo>
                <a:cubicBezTo>
                  <a:pt x="2244330" y="296564"/>
                  <a:pt x="2252857" y="290410"/>
                  <a:pt x="2260089" y="282197"/>
                </a:cubicBezTo>
                <a:lnTo>
                  <a:pt x="2298014" y="320123"/>
                </a:lnTo>
                <a:cubicBezTo>
                  <a:pt x="2286529" y="333588"/>
                  <a:pt x="2272476" y="343760"/>
                  <a:pt x="2255914" y="350660"/>
                </a:cubicBezTo>
                <a:cubicBezTo>
                  <a:pt x="2239333" y="357559"/>
                  <a:pt x="2221340" y="361008"/>
                  <a:pt x="2201975" y="361008"/>
                </a:cubicBezTo>
                <a:cubicBezTo>
                  <a:pt x="2177025" y="361008"/>
                  <a:pt x="2154858" y="355657"/>
                  <a:pt x="2135493" y="344995"/>
                </a:cubicBezTo>
                <a:cubicBezTo>
                  <a:pt x="2116128" y="334333"/>
                  <a:pt x="2100782" y="319633"/>
                  <a:pt x="2089453" y="300915"/>
                </a:cubicBezTo>
                <a:cubicBezTo>
                  <a:pt x="2078124" y="282197"/>
                  <a:pt x="2072460" y="260520"/>
                  <a:pt x="2072460" y="236883"/>
                </a:cubicBezTo>
                <a:cubicBezTo>
                  <a:pt x="2072460" y="213245"/>
                  <a:pt x="2077948" y="192156"/>
                  <a:pt x="2088963" y="173595"/>
                </a:cubicBezTo>
                <a:cubicBezTo>
                  <a:pt x="2099959" y="155054"/>
                  <a:pt x="2114972" y="140275"/>
                  <a:pt x="2134023" y="129280"/>
                </a:cubicBezTo>
                <a:cubicBezTo>
                  <a:pt x="2153054" y="118285"/>
                  <a:pt x="2174575" y="112777"/>
                  <a:pt x="2197546" y="112777"/>
                </a:cubicBezTo>
                <a:close/>
                <a:moveTo>
                  <a:pt x="1777954" y="112777"/>
                </a:moveTo>
                <a:cubicBezTo>
                  <a:pt x="1798652" y="112777"/>
                  <a:pt x="1816625" y="117383"/>
                  <a:pt x="1831893" y="126575"/>
                </a:cubicBezTo>
                <a:cubicBezTo>
                  <a:pt x="1841693" y="132455"/>
                  <a:pt x="1849866" y="140236"/>
                  <a:pt x="1856745" y="149507"/>
                </a:cubicBezTo>
                <a:cubicBezTo>
                  <a:pt x="1863586" y="140236"/>
                  <a:pt x="1871700" y="132475"/>
                  <a:pt x="1881382" y="126575"/>
                </a:cubicBezTo>
                <a:cubicBezTo>
                  <a:pt x="1896474" y="117383"/>
                  <a:pt x="1913898" y="112777"/>
                  <a:pt x="1935556" y="112777"/>
                </a:cubicBezTo>
                <a:cubicBezTo>
                  <a:pt x="1957214" y="112777"/>
                  <a:pt x="1976010" y="117285"/>
                  <a:pt x="1991945" y="126320"/>
                </a:cubicBezTo>
                <a:lnTo>
                  <a:pt x="1991945" y="126340"/>
                </a:lnTo>
                <a:cubicBezTo>
                  <a:pt x="2007860" y="135376"/>
                  <a:pt x="2020266" y="147763"/>
                  <a:pt x="2029125" y="163521"/>
                </a:cubicBezTo>
                <a:cubicBezTo>
                  <a:pt x="2038004" y="179279"/>
                  <a:pt x="2042434" y="197507"/>
                  <a:pt x="2042434" y="218185"/>
                </a:cubicBezTo>
                <a:lnTo>
                  <a:pt x="2042434" y="356089"/>
                </a:lnTo>
                <a:lnTo>
                  <a:pt x="1977421" y="356089"/>
                </a:lnTo>
                <a:lnTo>
                  <a:pt x="1977421" y="223104"/>
                </a:lnTo>
                <a:cubicBezTo>
                  <a:pt x="1977421" y="207013"/>
                  <a:pt x="1973638" y="194528"/>
                  <a:pt x="1966093" y="185669"/>
                </a:cubicBezTo>
                <a:cubicBezTo>
                  <a:pt x="1958527" y="176790"/>
                  <a:pt x="1947198" y="172360"/>
                  <a:pt x="1933087" y="172360"/>
                </a:cubicBezTo>
                <a:cubicBezTo>
                  <a:pt x="1918975" y="172360"/>
                  <a:pt x="1908136" y="176711"/>
                  <a:pt x="1900590" y="185414"/>
                </a:cubicBezTo>
                <a:cubicBezTo>
                  <a:pt x="1893044" y="194116"/>
                  <a:pt x="1889261" y="206680"/>
                  <a:pt x="1889261" y="223085"/>
                </a:cubicBezTo>
                <a:lnTo>
                  <a:pt x="1889261" y="356069"/>
                </a:lnTo>
                <a:lnTo>
                  <a:pt x="1824249" y="356069"/>
                </a:lnTo>
                <a:lnTo>
                  <a:pt x="1824249" y="223085"/>
                </a:lnTo>
                <a:cubicBezTo>
                  <a:pt x="1824249" y="206680"/>
                  <a:pt x="1820466" y="194116"/>
                  <a:pt x="1812920" y="185414"/>
                </a:cubicBezTo>
                <a:cubicBezTo>
                  <a:pt x="1805355" y="176711"/>
                  <a:pt x="1794046" y="172360"/>
                  <a:pt x="1779914" y="172360"/>
                </a:cubicBezTo>
                <a:cubicBezTo>
                  <a:pt x="1765783" y="172360"/>
                  <a:pt x="1754885" y="176711"/>
                  <a:pt x="1747163" y="185414"/>
                </a:cubicBezTo>
                <a:cubicBezTo>
                  <a:pt x="1739441" y="194116"/>
                  <a:pt x="1735579" y="206680"/>
                  <a:pt x="1735579" y="223085"/>
                </a:cubicBezTo>
                <a:lnTo>
                  <a:pt x="1735579" y="356069"/>
                </a:lnTo>
                <a:lnTo>
                  <a:pt x="1671057" y="356069"/>
                </a:lnTo>
                <a:lnTo>
                  <a:pt x="1671057" y="218165"/>
                </a:lnTo>
                <a:cubicBezTo>
                  <a:pt x="1671057" y="197487"/>
                  <a:pt x="1675506" y="179259"/>
                  <a:pt x="1684365" y="163501"/>
                </a:cubicBezTo>
                <a:cubicBezTo>
                  <a:pt x="1693224" y="147743"/>
                  <a:pt x="1705709" y="135356"/>
                  <a:pt x="1721801" y="126320"/>
                </a:cubicBezTo>
                <a:cubicBezTo>
                  <a:pt x="1737892" y="117305"/>
                  <a:pt x="1757257" y="112777"/>
                  <a:pt x="1777954" y="112777"/>
                </a:cubicBezTo>
                <a:close/>
                <a:moveTo>
                  <a:pt x="3159504" y="112737"/>
                </a:moveTo>
                <a:cubicBezTo>
                  <a:pt x="3178222" y="112737"/>
                  <a:pt x="3195469" y="116187"/>
                  <a:pt x="3211228" y="123086"/>
                </a:cubicBezTo>
                <a:cubicBezTo>
                  <a:pt x="3227005" y="129985"/>
                  <a:pt x="3240627" y="139843"/>
                  <a:pt x="3252113" y="152642"/>
                </a:cubicBezTo>
                <a:lnTo>
                  <a:pt x="3210738" y="194507"/>
                </a:lnTo>
                <a:cubicBezTo>
                  <a:pt x="3204505" y="187608"/>
                  <a:pt x="3197038" y="182375"/>
                  <a:pt x="3188335" y="178749"/>
                </a:cubicBezTo>
                <a:cubicBezTo>
                  <a:pt x="3179633" y="175143"/>
                  <a:pt x="3170029" y="173340"/>
                  <a:pt x="3159524" y="173340"/>
                </a:cubicBezTo>
                <a:cubicBezTo>
                  <a:pt x="3147705" y="173340"/>
                  <a:pt x="3137101" y="176064"/>
                  <a:pt x="3127752" y="181473"/>
                </a:cubicBezTo>
                <a:cubicBezTo>
                  <a:pt x="3118384" y="186903"/>
                  <a:pt x="3111014" y="194292"/>
                  <a:pt x="3105585" y="203641"/>
                </a:cubicBezTo>
                <a:cubicBezTo>
                  <a:pt x="3100156" y="212990"/>
                  <a:pt x="3097451" y="224397"/>
                  <a:pt x="3097451" y="236882"/>
                </a:cubicBezTo>
                <a:cubicBezTo>
                  <a:pt x="3097451" y="249367"/>
                  <a:pt x="3100175" y="260441"/>
                  <a:pt x="3105585" y="270123"/>
                </a:cubicBezTo>
                <a:cubicBezTo>
                  <a:pt x="3111014" y="279806"/>
                  <a:pt x="3118403" y="287371"/>
                  <a:pt x="3127752" y="292781"/>
                </a:cubicBezTo>
                <a:cubicBezTo>
                  <a:pt x="3137121" y="298210"/>
                  <a:pt x="3147705" y="300914"/>
                  <a:pt x="3159524" y="300914"/>
                </a:cubicBezTo>
                <a:cubicBezTo>
                  <a:pt x="3170362" y="300914"/>
                  <a:pt x="3180123" y="299033"/>
                  <a:pt x="3188825" y="295250"/>
                </a:cubicBezTo>
                <a:lnTo>
                  <a:pt x="3188845" y="295211"/>
                </a:lnTo>
                <a:cubicBezTo>
                  <a:pt x="3197528" y="291428"/>
                  <a:pt x="3205015" y="285940"/>
                  <a:pt x="3211247" y="278708"/>
                </a:cubicBezTo>
                <a:lnTo>
                  <a:pt x="3253113" y="320573"/>
                </a:lnTo>
                <a:cubicBezTo>
                  <a:pt x="3240961" y="333705"/>
                  <a:pt x="3227005" y="343720"/>
                  <a:pt x="3211247" y="350620"/>
                </a:cubicBezTo>
                <a:cubicBezTo>
                  <a:pt x="3195469" y="357519"/>
                  <a:pt x="3178241" y="360968"/>
                  <a:pt x="3159524" y="360968"/>
                </a:cubicBezTo>
                <a:cubicBezTo>
                  <a:pt x="3135220" y="360968"/>
                  <a:pt x="3113386" y="355559"/>
                  <a:pt x="3094021" y="344720"/>
                </a:cubicBezTo>
                <a:cubicBezTo>
                  <a:pt x="3074637" y="333881"/>
                  <a:pt x="3059369" y="319103"/>
                  <a:pt x="3048216" y="300385"/>
                </a:cubicBezTo>
                <a:cubicBezTo>
                  <a:pt x="3037045" y="281668"/>
                  <a:pt x="3031478" y="260990"/>
                  <a:pt x="3031478" y="237352"/>
                </a:cubicBezTo>
                <a:cubicBezTo>
                  <a:pt x="3031478" y="213715"/>
                  <a:pt x="3037045" y="192528"/>
                  <a:pt x="3048216" y="173810"/>
                </a:cubicBezTo>
                <a:cubicBezTo>
                  <a:pt x="3059369" y="155092"/>
                  <a:pt x="3074715" y="140235"/>
                  <a:pt x="3094256" y="129240"/>
                </a:cubicBezTo>
                <a:cubicBezTo>
                  <a:pt x="3113778" y="118245"/>
                  <a:pt x="3135533" y="112737"/>
                  <a:pt x="3159504" y="112737"/>
                </a:cubicBezTo>
                <a:close/>
                <a:moveTo>
                  <a:pt x="2677859" y="5899"/>
                </a:moveTo>
                <a:cubicBezTo>
                  <a:pt x="2688678" y="5899"/>
                  <a:pt x="2697458" y="9525"/>
                  <a:pt x="2704201" y="16738"/>
                </a:cubicBezTo>
                <a:cubicBezTo>
                  <a:pt x="2710923" y="23970"/>
                  <a:pt x="2714294" y="32320"/>
                  <a:pt x="2714294" y="42845"/>
                </a:cubicBezTo>
                <a:cubicBezTo>
                  <a:pt x="2714294" y="53370"/>
                  <a:pt x="2710923" y="62150"/>
                  <a:pt x="2704201" y="69206"/>
                </a:cubicBezTo>
                <a:cubicBezTo>
                  <a:pt x="2697478" y="76262"/>
                  <a:pt x="2688384" y="79790"/>
                  <a:pt x="2677859" y="79790"/>
                </a:cubicBezTo>
                <a:cubicBezTo>
                  <a:pt x="2667333" y="79790"/>
                  <a:pt x="2658651" y="76262"/>
                  <a:pt x="2651752" y="69206"/>
                </a:cubicBezTo>
                <a:cubicBezTo>
                  <a:pt x="2644853" y="62131"/>
                  <a:pt x="2641403" y="53017"/>
                  <a:pt x="2641403" y="42845"/>
                </a:cubicBezTo>
                <a:cubicBezTo>
                  <a:pt x="2641403" y="32672"/>
                  <a:pt x="2644853" y="23970"/>
                  <a:pt x="2651752" y="16738"/>
                </a:cubicBezTo>
                <a:cubicBezTo>
                  <a:pt x="2658651" y="9525"/>
                  <a:pt x="2667353" y="5899"/>
                  <a:pt x="2677859" y="5899"/>
                </a:cubicBezTo>
                <a:close/>
                <a:moveTo>
                  <a:pt x="2528645" y="0"/>
                </a:moveTo>
                <a:lnTo>
                  <a:pt x="2593168" y="0"/>
                </a:lnTo>
                <a:lnTo>
                  <a:pt x="2593168" y="356089"/>
                </a:lnTo>
                <a:lnTo>
                  <a:pt x="2529135" y="356089"/>
                </a:lnTo>
                <a:lnTo>
                  <a:pt x="2529135" y="334235"/>
                </a:lnTo>
                <a:cubicBezTo>
                  <a:pt x="2522863" y="340448"/>
                  <a:pt x="2515729" y="345838"/>
                  <a:pt x="2507458" y="350170"/>
                </a:cubicBezTo>
                <a:cubicBezTo>
                  <a:pt x="2493660" y="357382"/>
                  <a:pt x="2478235" y="361008"/>
                  <a:pt x="2461163" y="361008"/>
                </a:cubicBezTo>
                <a:cubicBezTo>
                  <a:pt x="2439172" y="361008"/>
                  <a:pt x="2419474" y="355599"/>
                  <a:pt x="2402070" y="344760"/>
                </a:cubicBezTo>
                <a:cubicBezTo>
                  <a:pt x="2384665" y="333921"/>
                  <a:pt x="2370965" y="319143"/>
                  <a:pt x="2360949" y="300425"/>
                </a:cubicBezTo>
                <a:cubicBezTo>
                  <a:pt x="2350934" y="281708"/>
                  <a:pt x="2345936" y="261030"/>
                  <a:pt x="2345936" y="237393"/>
                </a:cubicBezTo>
                <a:cubicBezTo>
                  <a:pt x="2345936" y="213755"/>
                  <a:pt x="2350934" y="192568"/>
                  <a:pt x="2360949" y="173850"/>
                </a:cubicBezTo>
                <a:cubicBezTo>
                  <a:pt x="2370965" y="155152"/>
                  <a:pt x="2384606" y="140374"/>
                  <a:pt x="2401834" y="129535"/>
                </a:cubicBezTo>
                <a:cubicBezTo>
                  <a:pt x="2419063" y="118696"/>
                  <a:pt x="2438858" y="113287"/>
                  <a:pt x="2461183" y="113287"/>
                </a:cubicBezTo>
                <a:cubicBezTo>
                  <a:pt x="2478235" y="113287"/>
                  <a:pt x="2493601" y="116736"/>
                  <a:pt x="2507222" y="123635"/>
                </a:cubicBezTo>
                <a:cubicBezTo>
                  <a:pt x="2515337" y="127732"/>
                  <a:pt x="2522393" y="132926"/>
                  <a:pt x="2528645" y="138943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5737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ue and white gradient&#10;&#10;AI-generated content may be incorrect.">
            <a:extLst>
              <a:ext uri="{FF2B5EF4-FFF2-40B4-BE49-F238E27FC236}">
                <a16:creationId xmlns:a16="http://schemas.microsoft.com/office/drawing/2014/main" id="{907ECCDF-E601-8666-EDAA-933594C8E2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 flipV="1">
            <a:off x="0" y="-10429"/>
            <a:ext cx="12192000" cy="6868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5503FE-0871-9FFD-F521-5AE38E366803}"/>
              </a:ext>
            </a:extLst>
          </p:cNvPr>
          <p:cNvSpPr/>
          <p:nvPr/>
        </p:nvSpPr>
        <p:spPr>
          <a:xfrm>
            <a:off x="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9" name="Picture 8" descr="A blue and green planet&#10;&#10;AI-generated content may be incorrect.">
            <a:extLst>
              <a:ext uri="{FF2B5EF4-FFF2-40B4-BE49-F238E27FC236}">
                <a16:creationId xmlns:a16="http://schemas.microsoft.com/office/drawing/2014/main" id="{612ED463-8B3A-B858-BF05-F46F81D2A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 flipV="1">
            <a:off x="5218268" y="983698"/>
            <a:ext cx="6973732" cy="587430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563EBB8D-8AB5-AC7E-0D8E-CA7415E2E4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63294669-FEE0-E9B0-7331-E17DC5728FA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54ECFD7F-6A04-A97C-299F-EDB39EF657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2518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80CDC74-3D4B-3BC7-58CE-76DA9A0F7317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gradFill flip="none" rotWithShape="1">
            <a:gsLst>
              <a:gs pos="53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68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653EE15-5107-6ECF-A592-28E834B652F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3F756E9-6648-FACA-6511-A04116FC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1" y="3429000"/>
            <a:ext cx="7053318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4" name="Text Placeholder 16">
            <a:extLst>
              <a:ext uri="{FF2B5EF4-FFF2-40B4-BE49-F238E27FC236}">
                <a16:creationId xmlns:a16="http://schemas.microsoft.com/office/drawing/2014/main" id="{38C04A24-FC9D-81FE-F79C-7CF137EF69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ECB8F4D-3233-CD0E-49EC-63913AA472D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22DC3-6243-374F-A346-FAFC18E5D74E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3EC3199-1E46-2335-19B5-AE166862D3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1F8CBD6-938E-9116-72C5-F5703A8F54F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148301C1-31C5-BB5A-E733-9CA6756A244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7CB815A-8618-D846-D870-364A4D930D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8340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50/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476D85D8-44D1-3346-A88C-E1C4318EBD4E}"/>
              </a:ext>
            </a:extLst>
          </p:cNvPr>
          <p:cNvSpPr/>
          <p:nvPr userDrawn="1"/>
        </p:nvSpPr>
        <p:spPr>
          <a:xfrm>
            <a:off x="0" y="0"/>
            <a:ext cx="6096000" cy="64980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197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4" y="6244050"/>
                  <a:pt x="5844000" y="6356874"/>
                  <a:pt x="5844000" y="6496050"/>
                </a:cubicBezTo>
                <a:lnTo>
                  <a:pt x="5844197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304753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5304753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386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8" name="Picture 1797" descr="A blue and white gradient&#10;&#10;AI-generated content may be incorrect.">
            <a:extLst>
              <a:ext uri="{FF2B5EF4-FFF2-40B4-BE49-F238E27FC236}">
                <a16:creationId xmlns:a16="http://schemas.microsoft.com/office/drawing/2014/main" id="{E3CD5D32-E1A1-A5BA-5C94-25824F15AE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B20CBC61-95C7-0DBD-C648-518B5B4CCB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080B1DAE-0C07-1CFF-B6A0-20AED4C5623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6" name="Text Placeholder 16">
            <a:extLst>
              <a:ext uri="{FF2B5EF4-FFF2-40B4-BE49-F238E27FC236}">
                <a16:creationId xmlns:a16="http://schemas.microsoft.com/office/drawing/2014/main" id="{534322EE-11D8-9395-76FD-F8BA407E20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F07CD778-D233-D4E9-D341-D260E01994B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9624A87-ACA9-9575-3C8C-BBA1EE29F9D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0" y="3429000"/>
            <a:ext cx="7047055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1802" name="Slide Number Placeholder 1801">
            <a:extLst>
              <a:ext uri="{FF2B5EF4-FFF2-40B4-BE49-F238E27FC236}">
                <a16:creationId xmlns:a16="http://schemas.microsoft.com/office/drawing/2014/main" id="{171F5588-1EC9-B9CF-D619-93C1D426A9B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1A6D13-B582-F533-6AF4-FF7B63BEF50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B2A6358-E832-2E8E-C97C-82257FBCA4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B745DF-984E-D60A-B6B0-92EC291A8772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6DF5DA5-6885-940A-00B6-3047AB11DDB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A16C1661-E753-5026-CEC3-B313631ED9C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99642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Rectangle 1800">
            <a:extLst>
              <a:ext uri="{FF2B5EF4-FFF2-40B4-BE49-F238E27FC236}">
                <a16:creationId xmlns:a16="http://schemas.microsoft.com/office/drawing/2014/main" id="{F57E690E-CF01-2EA4-4DA3-5D49562054B7}"/>
              </a:ext>
            </a:extLst>
          </p:cNvPr>
          <p:cNvSpPr/>
          <p:nvPr/>
        </p:nvSpPr>
        <p:spPr>
          <a:xfrm flipH="1" flipV="1">
            <a:off x="609600" y="139065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1803" name="Graphic 1802">
            <a:extLst>
              <a:ext uri="{FF2B5EF4-FFF2-40B4-BE49-F238E27FC236}">
                <a16:creationId xmlns:a16="http://schemas.microsoft.com/office/drawing/2014/main" id="{D5C32072-0429-6202-7736-D12D37156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1F2AC8F5-8BE6-6C9A-1F6F-28867290B5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72288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8" y="2879108"/>
            <a:ext cx="4696691" cy="3978892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18A623A-7F5F-4B39-DD2F-FDA0824E970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7095" y="2101777"/>
            <a:ext cx="4201813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30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9D07124-F915-F5D7-FFF4-563E2FD1D4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30691" y="1523616"/>
            <a:ext cx="3626618" cy="3626618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9" name="Text Placeholder 1798">
            <a:extLst>
              <a:ext uri="{FF2B5EF4-FFF2-40B4-BE49-F238E27FC236}">
                <a16:creationId xmlns:a16="http://schemas.microsoft.com/office/drawing/2014/main" id="{5C053E2D-3662-BE64-969C-E28F9D77E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2101777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00" name="Text Placeholder 1799">
            <a:extLst>
              <a:ext uri="{FF2B5EF4-FFF2-40B4-BE49-F238E27FC236}">
                <a16:creationId xmlns:a16="http://schemas.microsoft.com/office/drawing/2014/main" id="{3FB6ACA1-B8DF-34A2-1266-BDB662FEB7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2243809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18" name="Text Placeholder 1817">
            <a:extLst>
              <a:ext uri="{FF2B5EF4-FFF2-40B4-BE49-F238E27FC236}">
                <a16:creationId xmlns:a16="http://schemas.microsoft.com/office/drawing/2014/main" id="{2862293C-1ADF-E282-1B56-3C1F7B7B39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20" name="Slide Number Placeholder 1819">
            <a:extLst>
              <a:ext uri="{FF2B5EF4-FFF2-40B4-BE49-F238E27FC236}">
                <a16:creationId xmlns:a16="http://schemas.microsoft.com/office/drawing/2014/main" id="{3BF5A584-41FE-49E7-EFD6-1BBC14B2C5E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C1B980E-E307-E5C1-7C9B-396DCF3214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23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4">
    <p:bg>
      <p:bgPr>
        <a:gradFill>
          <a:gsLst>
            <a:gs pos="80000">
              <a:schemeClr val="accent1"/>
            </a:gs>
            <a:gs pos="13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">
            <a:extLst>
              <a:ext uri="{FF2B5EF4-FFF2-40B4-BE49-F238E27FC236}">
                <a16:creationId xmlns:a16="http://schemas.microsoft.com/office/drawing/2014/main" id="{0BEB304E-52AE-CC0B-0A9C-2DE31CC3E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" t="12853" r="27934" b="15286"/>
          <a:stretch>
            <a:fillRect/>
          </a:stretch>
        </p:blipFill>
        <p:spPr>
          <a:xfrm>
            <a:off x="4621889" y="0"/>
            <a:ext cx="7570112" cy="6858000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A43745-BC1F-3252-3BD6-E414EFF83C1B}"/>
              </a:ext>
            </a:extLst>
          </p:cNvPr>
          <p:cNvSpPr/>
          <p:nvPr/>
        </p:nvSpPr>
        <p:spPr>
          <a:xfrm>
            <a:off x="678873" y="665018"/>
            <a:ext cx="4807528" cy="5417127"/>
          </a:xfrm>
          <a:prstGeom prst="roundRect">
            <a:avLst>
              <a:gd name="adj" fmla="val 31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9" y="1986247"/>
            <a:ext cx="4017818" cy="3749534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2398F7F5-BF93-8C00-D9FC-3F31C216721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17096" y="1401836"/>
            <a:ext cx="3522942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8909204-92D5-C312-9277-CE6B09DFE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1401836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6E2AE7F-FCD3-8530-5DA4-0ECF6CAD2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1543868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Text Placeholder 16">
            <a:extLst>
              <a:ext uri="{FF2B5EF4-FFF2-40B4-BE49-F238E27FC236}">
                <a16:creationId xmlns:a16="http://schemas.microsoft.com/office/drawing/2014/main" id="{EBCAF8FE-B473-BE3D-264A-BAB57A7D71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86401" y="1462777"/>
            <a:ext cx="6705598" cy="3544887"/>
          </a:xfrm>
        </p:spPr>
        <p:txBody>
          <a:bodyPr wrap="none" anchor="ctr"/>
          <a:lstStyle>
            <a:lvl1pPr algn="ct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15686C86-CE62-E44F-B3AF-A0FEF81A9F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AA9A2F-CA88-CAF4-4A28-DFA33A43048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CE968C54-0608-B4BA-8E1B-7D7613704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311083E-6927-9141-C9C0-83BC13B9469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57EF0DA-4B7E-80D8-1E9B-15D52C63F19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0D0FF59-4A9B-9064-0C07-B3129140EB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25931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BE5972-3AD8-784E-B2D3-51920F0D62A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680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952" b="231"/>
          <a:stretch>
            <a:fillRect/>
          </a:stretch>
        </p:blipFill>
        <p:spPr>
          <a:xfrm rot="10800000" flipH="1" flipV="1">
            <a:off x="0" y="454799"/>
            <a:ext cx="5481392" cy="5773778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9B9FBE2-A7B1-1275-68A7-1B92E126C3B1}"/>
              </a:ext>
            </a:extLst>
          </p:cNvPr>
          <p:cNvSpPr>
            <a:spLocks noChangeAspect="1"/>
          </p:cNvSpPr>
          <p:nvPr/>
        </p:nvSpPr>
        <p:spPr>
          <a:xfrm>
            <a:off x="372552" y="428300"/>
            <a:ext cx="11446916" cy="6001402"/>
          </a:xfrm>
          <a:custGeom>
            <a:avLst/>
            <a:gdLst>
              <a:gd name="connsiteX0" fmla="*/ 11009408 w 11044243"/>
              <a:gd name="connsiteY0" fmla="*/ 5744393 h 5790288"/>
              <a:gd name="connsiteX1" fmla="*/ 11020468 w 11044243"/>
              <a:gd name="connsiteY1" fmla="*/ 5755453 h 5790288"/>
              <a:gd name="connsiteX2" fmla="*/ 11009408 w 11044243"/>
              <a:gd name="connsiteY2" fmla="*/ 5766513 h 5790288"/>
              <a:gd name="connsiteX3" fmla="*/ 10998348 w 11044243"/>
              <a:gd name="connsiteY3" fmla="*/ 5755453 h 5790288"/>
              <a:gd name="connsiteX4" fmla="*/ 11009408 w 11044243"/>
              <a:gd name="connsiteY4" fmla="*/ 5744393 h 5790288"/>
              <a:gd name="connsiteX5" fmla="*/ 10573091 w 11044243"/>
              <a:gd name="connsiteY5" fmla="*/ 5744393 h 5790288"/>
              <a:gd name="connsiteX6" fmla="*/ 10584151 w 11044243"/>
              <a:gd name="connsiteY6" fmla="*/ 5755453 h 5790288"/>
              <a:gd name="connsiteX7" fmla="*/ 10573091 w 11044243"/>
              <a:gd name="connsiteY7" fmla="*/ 5766513 h 5790288"/>
              <a:gd name="connsiteX8" fmla="*/ 10562031 w 11044243"/>
              <a:gd name="connsiteY8" fmla="*/ 5755453 h 5790288"/>
              <a:gd name="connsiteX9" fmla="*/ 10573091 w 11044243"/>
              <a:gd name="connsiteY9" fmla="*/ 5744393 h 5790288"/>
              <a:gd name="connsiteX10" fmla="*/ 9249127 w 11044243"/>
              <a:gd name="connsiteY10" fmla="*/ 5744393 h 5790288"/>
              <a:gd name="connsiteX11" fmla="*/ 9260187 w 11044243"/>
              <a:gd name="connsiteY11" fmla="*/ 5755453 h 5790288"/>
              <a:gd name="connsiteX12" fmla="*/ 9249127 w 11044243"/>
              <a:gd name="connsiteY12" fmla="*/ 5766513 h 5790288"/>
              <a:gd name="connsiteX13" fmla="*/ 9238067 w 11044243"/>
              <a:gd name="connsiteY13" fmla="*/ 5755453 h 5790288"/>
              <a:gd name="connsiteX14" fmla="*/ 9249127 w 11044243"/>
              <a:gd name="connsiteY14" fmla="*/ 5744393 h 5790288"/>
              <a:gd name="connsiteX15" fmla="*/ 8812810 w 11044243"/>
              <a:gd name="connsiteY15" fmla="*/ 5744393 h 5790288"/>
              <a:gd name="connsiteX16" fmla="*/ 8823870 w 11044243"/>
              <a:gd name="connsiteY16" fmla="*/ 5755453 h 5790288"/>
              <a:gd name="connsiteX17" fmla="*/ 8812810 w 11044243"/>
              <a:gd name="connsiteY17" fmla="*/ 5766513 h 5790288"/>
              <a:gd name="connsiteX18" fmla="*/ 8801750 w 11044243"/>
              <a:gd name="connsiteY18" fmla="*/ 5755453 h 5790288"/>
              <a:gd name="connsiteX19" fmla="*/ 8812810 w 11044243"/>
              <a:gd name="connsiteY19" fmla="*/ 5744393 h 5790288"/>
              <a:gd name="connsiteX20" fmla="*/ 8377558 w 11044243"/>
              <a:gd name="connsiteY20" fmla="*/ 5744393 h 5790288"/>
              <a:gd name="connsiteX21" fmla="*/ 8388618 w 11044243"/>
              <a:gd name="connsiteY21" fmla="*/ 5755453 h 5790288"/>
              <a:gd name="connsiteX22" fmla="*/ 8377558 w 11044243"/>
              <a:gd name="connsiteY22" fmla="*/ 5766513 h 5790288"/>
              <a:gd name="connsiteX23" fmla="*/ 8366498 w 11044243"/>
              <a:gd name="connsiteY23" fmla="*/ 5755453 h 5790288"/>
              <a:gd name="connsiteX24" fmla="*/ 8377558 w 11044243"/>
              <a:gd name="connsiteY24" fmla="*/ 5744393 h 5790288"/>
              <a:gd name="connsiteX25" fmla="*/ 7505988 w 11044243"/>
              <a:gd name="connsiteY25" fmla="*/ 5744393 h 5790288"/>
              <a:gd name="connsiteX26" fmla="*/ 7517048 w 11044243"/>
              <a:gd name="connsiteY26" fmla="*/ 5755453 h 5790288"/>
              <a:gd name="connsiteX27" fmla="*/ 7505988 w 11044243"/>
              <a:gd name="connsiteY27" fmla="*/ 5766513 h 5790288"/>
              <a:gd name="connsiteX28" fmla="*/ 7494928 w 11044243"/>
              <a:gd name="connsiteY28" fmla="*/ 5755453 h 5790288"/>
              <a:gd name="connsiteX29" fmla="*/ 7505988 w 11044243"/>
              <a:gd name="connsiteY29" fmla="*/ 5744393 h 5790288"/>
              <a:gd name="connsiteX30" fmla="*/ 7069671 w 11044243"/>
              <a:gd name="connsiteY30" fmla="*/ 5744393 h 5790288"/>
              <a:gd name="connsiteX31" fmla="*/ 7080731 w 11044243"/>
              <a:gd name="connsiteY31" fmla="*/ 5755453 h 5790288"/>
              <a:gd name="connsiteX32" fmla="*/ 7069671 w 11044243"/>
              <a:gd name="connsiteY32" fmla="*/ 5766513 h 5790288"/>
              <a:gd name="connsiteX33" fmla="*/ 7058611 w 11044243"/>
              <a:gd name="connsiteY33" fmla="*/ 5755453 h 5790288"/>
              <a:gd name="connsiteX34" fmla="*/ 7069671 w 11044243"/>
              <a:gd name="connsiteY34" fmla="*/ 5744393 h 5790288"/>
              <a:gd name="connsiteX35" fmla="*/ 6634419 w 11044243"/>
              <a:gd name="connsiteY35" fmla="*/ 5744393 h 5790288"/>
              <a:gd name="connsiteX36" fmla="*/ 6645479 w 11044243"/>
              <a:gd name="connsiteY36" fmla="*/ 5755453 h 5790288"/>
              <a:gd name="connsiteX37" fmla="*/ 6634419 w 11044243"/>
              <a:gd name="connsiteY37" fmla="*/ 5766513 h 5790288"/>
              <a:gd name="connsiteX38" fmla="*/ 6623359 w 11044243"/>
              <a:gd name="connsiteY38" fmla="*/ 5755453 h 5790288"/>
              <a:gd name="connsiteX39" fmla="*/ 6634419 w 11044243"/>
              <a:gd name="connsiteY39" fmla="*/ 5744393 h 5790288"/>
              <a:gd name="connsiteX40" fmla="*/ 5281375 w 11044243"/>
              <a:gd name="connsiteY40" fmla="*/ 5744393 h 5790288"/>
              <a:gd name="connsiteX41" fmla="*/ 5292435 w 11044243"/>
              <a:gd name="connsiteY41" fmla="*/ 5755453 h 5790288"/>
              <a:gd name="connsiteX42" fmla="*/ 5281375 w 11044243"/>
              <a:gd name="connsiteY42" fmla="*/ 5766513 h 5790288"/>
              <a:gd name="connsiteX43" fmla="*/ 5270315 w 11044243"/>
              <a:gd name="connsiteY43" fmla="*/ 5755453 h 5790288"/>
              <a:gd name="connsiteX44" fmla="*/ 5281375 w 11044243"/>
              <a:gd name="connsiteY44" fmla="*/ 5744393 h 5790288"/>
              <a:gd name="connsiteX45" fmla="*/ 3974552 w 11044243"/>
              <a:gd name="connsiteY45" fmla="*/ 5744393 h 5790288"/>
              <a:gd name="connsiteX46" fmla="*/ 3985612 w 11044243"/>
              <a:gd name="connsiteY46" fmla="*/ 5755453 h 5790288"/>
              <a:gd name="connsiteX47" fmla="*/ 3974552 w 11044243"/>
              <a:gd name="connsiteY47" fmla="*/ 5766513 h 5790288"/>
              <a:gd name="connsiteX48" fmla="*/ 3963492 w 11044243"/>
              <a:gd name="connsiteY48" fmla="*/ 5755453 h 5790288"/>
              <a:gd name="connsiteX49" fmla="*/ 3974552 w 11044243"/>
              <a:gd name="connsiteY49" fmla="*/ 5744393 h 5790288"/>
              <a:gd name="connsiteX50" fmla="*/ 3538287 w 11044243"/>
              <a:gd name="connsiteY50" fmla="*/ 5744393 h 5790288"/>
              <a:gd name="connsiteX51" fmla="*/ 3549347 w 11044243"/>
              <a:gd name="connsiteY51" fmla="*/ 5755453 h 5790288"/>
              <a:gd name="connsiteX52" fmla="*/ 3538287 w 11044243"/>
              <a:gd name="connsiteY52" fmla="*/ 5766513 h 5790288"/>
              <a:gd name="connsiteX53" fmla="*/ 3527227 w 11044243"/>
              <a:gd name="connsiteY53" fmla="*/ 5755453 h 5790288"/>
              <a:gd name="connsiteX54" fmla="*/ 3538287 w 11044243"/>
              <a:gd name="connsiteY54" fmla="*/ 5744393 h 5790288"/>
              <a:gd name="connsiteX55" fmla="*/ 2231449 w 11044243"/>
              <a:gd name="connsiteY55" fmla="*/ 5744393 h 5790288"/>
              <a:gd name="connsiteX56" fmla="*/ 2242510 w 11044243"/>
              <a:gd name="connsiteY56" fmla="*/ 5755453 h 5790288"/>
              <a:gd name="connsiteX57" fmla="*/ 2231449 w 11044243"/>
              <a:gd name="connsiteY57" fmla="*/ 5766513 h 5790288"/>
              <a:gd name="connsiteX58" fmla="*/ 2220389 w 11044243"/>
              <a:gd name="connsiteY58" fmla="*/ 5755453 h 5790288"/>
              <a:gd name="connsiteX59" fmla="*/ 2231449 w 11044243"/>
              <a:gd name="connsiteY59" fmla="*/ 5744393 h 5790288"/>
              <a:gd name="connsiteX60" fmla="*/ 1795135 w 11044243"/>
              <a:gd name="connsiteY60" fmla="*/ 5744393 h 5790288"/>
              <a:gd name="connsiteX61" fmla="*/ 1806194 w 11044243"/>
              <a:gd name="connsiteY61" fmla="*/ 5755453 h 5790288"/>
              <a:gd name="connsiteX62" fmla="*/ 1795135 w 11044243"/>
              <a:gd name="connsiteY62" fmla="*/ 5766513 h 5790288"/>
              <a:gd name="connsiteX63" fmla="*/ 1784074 w 11044243"/>
              <a:gd name="connsiteY63" fmla="*/ 5755453 h 5790288"/>
              <a:gd name="connsiteX64" fmla="*/ 1795135 w 11044243"/>
              <a:gd name="connsiteY64" fmla="*/ 5744393 h 5790288"/>
              <a:gd name="connsiteX65" fmla="*/ 906428 w 11044243"/>
              <a:gd name="connsiteY65" fmla="*/ 5744393 h 5790288"/>
              <a:gd name="connsiteX66" fmla="*/ 917487 w 11044243"/>
              <a:gd name="connsiteY66" fmla="*/ 5755453 h 5790288"/>
              <a:gd name="connsiteX67" fmla="*/ 906428 w 11044243"/>
              <a:gd name="connsiteY67" fmla="*/ 5766513 h 5790288"/>
              <a:gd name="connsiteX68" fmla="*/ 895368 w 11044243"/>
              <a:gd name="connsiteY68" fmla="*/ 5755453 h 5790288"/>
              <a:gd name="connsiteX69" fmla="*/ 906428 w 11044243"/>
              <a:gd name="connsiteY69" fmla="*/ 5744393 h 5790288"/>
              <a:gd name="connsiteX70" fmla="*/ 9701522 w 11044243"/>
              <a:gd name="connsiteY70" fmla="*/ 5731174 h 5790288"/>
              <a:gd name="connsiteX71" fmla="*/ 9725801 w 11044243"/>
              <a:gd name="connsiteY71" fmla="*/ 5755453 h 5790288"/>
              <a:gd name="connsiteX72" fmla="*/ 9701522 w 11044243"/>
              <a:gd name="connsiteY72" fmla="*/ 5779732 h 5790288"/>
              <a:gd name="connsiteX73" fmla="*/ 9677243 w 11044243"/>
              <a:gd name="connsiteY73" fmla="*/ 5755453 h 5790288"/>
              <a:gd name="connsiteX74" fmla="*/ 9701522 w 11044243"/>
              <a:gd name="connsiteY74" fmla="*/ 5731174 h 5790288"/>
              <a:gd name="connsiteX75" fmla="*/ 6198102 w 11044243"/>
              <a:gd name="connsiteY75" fmla="*/ 5731174 h 5790288"/>
              <a:gd name="connsiteX76" fmla="*/ 6222381 w 11044243"/>
              <a:gd name="connsiteY76" fmla="*/ 5755453 h 5790288"/>
              <a:gd name="connsiteX77" fmla="*/ 6198102 w 11044243"/>
              <a:gd name="connsiteY77" fmla="*/ 5779732 h 5790288"/>
              <a:gd name="connsiteX78" fmla="*/ 6173823 w 11044243"/>
              <a:gd name="connsiteY78" fmla="*/ 5755453 h 5790288"/>
              <a:gd name="connsiteX79" fmla="*/ 6198102 w 11044243"/>
              <a:gd name="connsiteY79" fmla="*/ 5731174 h 5790288"/>
              <a:gd name="connsiteX80" fmla="*/ 4846122 w 11044243"/>
              <a:gd name="connsiteY80" fmla="*/ 5731174 h 5790288"/>
              <a:gd name="connsiteX81" fmla="*/ 4870401 w 11044243"/>
              <a:gd name="connsiteY81" fmla="*/ 5755453 h 5790288"/>
              <a:gd name="connsiteX82" fmla="*/ 4846122 w 11044243"/>
              <a:gd name="connsiteY82" fmla="*/ 5779732 h 5790288"/>
              <a:gd name="connsiteX83" fmla="*/ 4821843 w 11044243"/>
              <a:gd name="connsiteY83" fmla="*/ 5755453 h 5790288"/>
              <a:gd name="connsiteX84" fmla="*/ 4846122 w 11044243"/>
              <a:gd name="connsiteY84" fmla="*/ 5731174 h 5790288"/>
              <a:gd name="connsiteX85" fmla="*/ 3103028 w 11044243"/>
              <a:gd name="connsiteY85" fmla="*/ 5731174 h 5790288"/>
              <a:gd name="connsiteX86" fmla="*/ 3127308 w 11044243"/>
              <a:gd name="connsiteY86" fmla="*/ 5755453 h 5790288"/>
              <a:gd name="connsiteX87" fmla="*/ 3103028 w 11044243"/>
              <a:gd name="connsiteY87" fmla="*/ 5779732 h 5790288"/>
              <a:gd name="connsiteX88" fmla="*/ 3078749 w 11044243"/>
              <a:gd name="connsiteY88" fmla="*/ 5755453 h 5790288"/>
              <a:gd name="connsiteX89" fmla="*/ 3103028 w 11044243"/>
              <a:gd name="connsiteY89" fmla="*/ 5731174 h 5790288"/>
              <a:gd name="connsiteX90" fmla="*/ 2666706 w 11044243"/>
              <a:gd name="connsiteY90" fmla="*/ 5731174 h 5790288"/>
              <a:gd name="connsiteX91" fmla="*/ 2690986 w 11044243"/>
              <a:gd name="connsiteY91" fmla="*/ 5755453 h 5790288"/>
              <a:gd name="connsiteX92" fmla="*/ 2666706 w 11044243"/>
              <a:gd name="connsiteY92" fmla="*/ 5779732 h 5790288"/>
              <a:gd name="connsiteX93" fmla="*/ 2642427 w 11044243"/>
              <a:gd name="connsiteY93" fmla="*/ 5755453 h 5790288"/>
              <a:gd name="connsiteX94" fmla="*/ 2666706 w 11044243"/>
              <a:gd name="connsiteY94" fmla="*/ 5731174 h 5790288"/>
              <a:gd name="connsiteX95" fmla="*/ 471176 w 11044243"/>
              <a:gd name="connsiteY95" fmla="*/ 5731174 h 5790288"/>
              <a:gd name="connsiteX96" fmla="*/ 495454 w 11044243"/>
              <a:gd name="connsiteY96" fmla="*/ 5755453 h 5790288"/>
              <a:gd name="connsiteX97" fmla="*/ 471176 w 11044243"/>
              <a:gd name="connsiteY97" fmla="*/ 5779732 h 5790288"/>
              <a:gd name="connsiteX98" fmla="*/ 446897 w 11044243"/>
              <a:gd name="connsiteY98" fmla="*/ 5755453 h 5790288"/>
              <a:gd name="connsiteX99" fmla="*/ 471176 w 11044243"/>
              <a:gd name="connsiteY99" fmla="*/ 5731174 h 5790288"/>
              <a:gd name="connsiteX100" fmla="*/ 10137839 w 11044243"/>
              <a:gd name="connsiteY100" fmla="*/ 5720618 h 5790288"/>
              <a:gd name="connsiteX101" fmla="*/ 10172674 w 11044243"/>
              <a:gd name="connsiteY101" fmla="*/ 5755453 h 5790288"/>
              <a:gd name="connsiteX102" fmla="*/ 10137839 w 11044243"/>
              <a:gd name="connsiteY102" fmla="*/ 5790288 h 5790288"/>
              <a:gd name="connsiteX103" fmla="*/ 10103004 w 11044243"/>
              <a:gd name="connsiteY103" fmla="*/ 5755453 h 5790288"/>
              <a:gd name="connsiteX104" fmla="*/ 10137839 w 11044243"/>
              <a:gd name="connsiteY104" fmla="*/ 5720618 h 5790288"/>
              <a:gd name="connsiteX105" fmla="*/ 7941241 w 11044243"/>
              <a:gd name="connsiteY105" fmla="*/ 5720618 h 5790288"/>
              <a:gd name="connsiteX106" fmla="*/ 7976076 w 11044243"/>
              <a:gd name="connsiteY106" fmla="*/ 5755453 h 5790288"/>
              <a:gd name="connsiteX107" fmla="*/ 7941241 w 11044243"/>
              <a:gd name="connsiteY107" fmla="*/ 5790288 h 5790288"/>
              <a:gd name="connsiteX108" fmla="*/ 7906406 w 11044243"/>
              <a:gd name="connsiteY108" fmla="*/ 5755453 h 5790288"/>
              <a:gd name="connsiteX109" fmla="*/ 7941241 w 11044243"/>
              <a:gd name="connsiteY109" fmla="*/ 5720618 h 5790288"/>
              <a:gd name="connsiteX110" fmla="*/ 5762849 w 11044243"/>
              <a:gd name="connsiteY110" fmla="*/ 5720618 h 5790288"/>
              <a:gd name="connsiteX111" fmla="*/ 5797684 w 11044243"/>
              <a:gd name="connsiteY111" fmla="*/ 5755453 h 5790288"/>
              <a:gd name="connsiteX112" fmla="*/ 5762849 w 11044243"/>
              <a:gd name="connsiteY112" fmla="*/ 5790288 h 5790288"/>
              <a:gd name="connsiteX113" fmla="*/ 5728014 w 11044243"/>
              <a:gd name="connsiteY113" fmla="*/ 5755453 h 5790288"/>
              <a:gd name="connsiteX114" fmla="*/ 5762849 w 11044243"/>
              <a:gd name="connsiteY114" fmla="*/ 5720618 h 5790288"/>
              <a:gd name="connsiteX115" fmla="*/ 4409805 w 11044243"/>
              <a:gd name="connsiteY115" fmla="*/ 5720618 h 5790288"/>
              <a:gd name="connsiteX116" fmla="*/ 4444640 w 11044243"/>
              <a:gd name="connsiteY116" fmla="*/ 5755453 h 5790288"/>
              <a:gd name="connsiteX117" fmla="*/ 4409805 w 11044243"/>
              <a:gd name="connsiteY117" fmla="*/ 5790288 h 5790288"/>
              <a:gd name="connsiteX118" fmla="*/ 4374970 w 11044243"/>
              <a:gd name="connsiteY118" fmla="*/ 5755453 h 5790288"/>
              <a:gd name="connsiteX119" fmla="*/ 4409805 w 11044243"/>
              <a:gd name="connsiteY119" fmla="*/ 5720618 h 5790288"/>
              <a:gd name="connsiteX120" fmla="*/ 1342744 w 11044243"/>
              <a:gd name="connsiteY120" fmla="*/ 5720618 h 5790288"/>
              <a:gd name="connsiteX121" fmla="*/ 1377580 w 11044243"/>
              <a:gd name="connsiteY121" fmla="*/ 5755453 h 5790288"/>
              <a:gd name="connsiteX122" fmla="*/ 1342744 w 11044243"/>
              <a:gd name="connsiteY122" fmla="*/ 5790288 h 5790288"/>
              <a:gd name="connsiteX123" fmla="*/ 1307910 w 11044243"/>
              <a:gd name="connsiteY123" fmla="*/ 5755453 h 5790288"/>
              <a:gd name="connsiteX124" fmla="*/ 1342744 w 11044243"/>
              <a:gd name="connsiteY124" fmla="*/ 5720618 h 5790288"/>
              <a:gd name="connsiteX125" fmla="*/ 34861 w 11044243"/>
              <a:gd name="connsiteY125" fmla="*/ 5720618 h 5790288"/>
              <a:gd name="connsiteX126" fmla="*/ 69696 w 11044243"/>
              <a:gd name="connsiteY126" fmla="*/ 5755453 h 5790288"/>
              <a:gd name="connsiteX127" fmla="*/ 34861 w 11044243"/>
              <a:gd name="connsiteY127" fmla="*/ 5790288 h 5790288"/>
              <a:gd name="connsiteX128" fmla="*/ 26 w 11044243"/>
              <a:gd name="connsiteY128" fmla="*/ 5755453 h 5790288"/>
              <a:gd name="connsiteX129" fmla="*/ 34861 w 11044243"/>
              <a:gd name="connsiteY129" fmla="*/ 5720618 h 5790288"/>
              <a:gd name="connsiteX130" fmla="*/ 11007546 w 11044243"/>
              <a:gd name="connsiteY130" fmla="*/ 5301989 h 5790288"/>
              <a:gd name="connsiteX131" fmla="*/ 11018606 w 11044243"/>
              <a:gd name="connsiteY131" fmla="*/ 5313049 h 5790288"/>
              <a:gd name="connsiteX132" fmla="*/ 11007546 w 11044243"/>
              <a:gd name="connsiteY132" fmla="*/ 5324109 h 5790288"/>
              <a:gd name="connsiteX133" fmla="*/ 10996486 w 11044243"/>
              <a:gd name="connsiteY133" fmla="*/ 5313049 h 5790288"/>
              <a:gd name="connsiteX134" fmla="*/ 11007546 w 11044243"/>
              <a:gd name="connsiteY134" fmla="*/ 5301989 h 5790288"/>
              <a:gd name="connsiteX135" fmla="*/ 9247265 w 11044243"/>
              <a:gd name="connsiteY135" fmla="*/ 5301989 h 5790288"/>
              <a:gd name="connsiteX136" fmla="*/ 9258325 w 11044243"/>
              <a:gd name="connsiteY136" fmla="*/ 5313049 h 5790288"/>
              <a:gd name="connsiteX137" fmla="*/ 9247265 w 11044243"/>
              <a:gd name="connsiteY137" fmla="*/ 5324109 h 5790288"/>
              <a:gd name="connsiteX138" fmla="*/ 9236205 w 11044243"/>
              <a:gd name="connsiteY138" fmla="*/ 5313049 h 5790288"/>
              <a:gd name="connsiteX139" fmla="*/ 9247265 w 11044243"/>
              <a:gd name="connsiteY139" fmla="*/ 5301989 h 5790288"/>
              <a:gd name="connsiteX140" fmla="*/ 8375695 w 11044243"/>
              <a:gd name="connsiteY140" fmla="*/ 5301989 h 5790288"/>
              <a:gd name="connsiteX141" fmla="*/ 8386755 w 11044243"/>
              <a:gd name="connsiteY141" fmla="*/ 5313049 h 5790288"/>
              <a:gd name="connsiteX142" fmla="*/ 8375695 w 11044243"/>
              <a:gd name="connsiteY142" fmla="*/ 5324109 h 5790288"/>
              <a:gd name="connsiteX143" fmla="*/ 8364635 w 11044243"/>
              <a:gd name="connsiteY143" fmla="*/ 5313049 h 5790288"/>
              <a:gd name="connsiteX144" fmla="*/ 8375695 w 11044243"/>
              <a:gd name="connsiteY144" fmla="*/ 5301989 h 5790288"/>
              <a:gd name="connsiteX145" fmla="*/ 7504126 w 11044243"/>
              <a:gd name="connsiteY145" fmla="*/ 5301989 h 5790288"/>
              <a:gd name="connsiteX146" fmla="*/ 7515186 w 11044243"/>
              <a:gd name="connsiteY146" fmla="*/ 5313049 h 5790288"/>
              <a:gd name="connsiteX147" fmla="*/ 7504126 w 11044243"/>
              <a:gd name="connsiteY147" fmla="*/ 5324109 h 5790288"/>
              <a:gd name="connsiteX148" fmla="*/ 7493066 w 11044243"/>
              <a:gd name="connsiteY148" fmla="*/ 5313049 h 5790288"/>
              <a:gd name="connsiteX149" fmla="*/ 7504126 w 11044243"/>
              <a:gd name="connsiteY149" fmla="*/ 5301989 h 5790288"/>
              <a:gd name="connsiteX150" fmla="*/ 7068873 w 11044243"/>
              <a:gd name="connsiteY150" fmla="*/ 5301989 h 5790288"/>
              <a:gd name="connsiteX151" fmla="*/ 7079933 w 11044243"/>
              <a:gd name="connsiteY151" fmla="*/ 5313049 h 5790288"/>
              <a:gd name="connsiteX152" fmla="*/ 7068873 w 11044243"/>
              <a:gd name="connsiteY152" fmla="*/ 5324109 h 5790288"/>
              <a:gd name="connsiteX153" fmla="*/ 7057813 w 11044243"/>
              <a:gd name="connsiteY153" fmla="*/ 5313049 h 5790288"/>
              <a:gd name="connsiteX154" fmla="*/ 7068873 w 11044243"/>
              <a:gd name="connsiteY154" fmla="*/ 5301989 h 5790288"/>
              <a:gd name="connsiteX155" fmla="*/ 3975351 w 11044243"/>
              <a:gd name="connsiteY155" fmla="*/ 5300761 h 5790288"/>
              <a:gd name="connsiteX156" fmla="*/ 3986411 w 11044243"/>
              <a:gd name="connsiteY156" fmla="*/ 5311821 h 5790288"/>
              <a:gd name="connsiteX157" fmla="*/ 3975351 w 11044243"/>
              <a:gd name="connsiteY157" fmla="*/ 5322881 h 5790288"/>
              <a:gd name="connsiteX158" fmla="*/ 3964291 w 11044243"/>
              <a:gd name="connsiteY158" fmla="*/ 5311821 h 5790288"/>
              <a:gd name="connsiteX159" fmla="*/ 3975351 w 11044243"/>
              <a:gd name="connsiteY159" fmla="*/ 5300761 h 5790288"/>
              <a:gd name="connsiteX160" fmla="*/ 3103826 w 11044243"/>
              <a:gd name="connsiteY160" fmla="*/ 5300761 h 5790288"/>
              <a:gd name="connsiteX161" fmla="*/ 3114887 w 11044243"/>
              <a:gd name="connsiteY161" fmla="*/ 5311821 h 5790288"/>
              <a:gd name="connsiteX162" fmla="*/ 3103826 w 11044243"/>
              <a:gd name="connsiteY162" fmla="*/ 5322881 h 5790288"/>
              <a:gd name="connsiteX163" fmla="*/ 3092767 w 11044243"/>
              <a:gd name="connsiteY163" fmla="*/ 5311821 h 5790288"/>
              <a:gd name="connsiteX164" fmla="*/ 3103826 w 11044243"/>
              <a:gd name="connsiteY164" fmla="*/ 5300761 h 5790288"/>
              <a:gd name="connsiteX165" fmla="*/ 1796998 w 11044243"/>
              <a:gd name="connsiteY165" fmla="*/ 5300761 h 5790288"/>
              <a:gd name="connsiteX166" fmla="*/ 1808056 w 11044243"/>
              <a:gd name="connsiteY166" fmla="*/ 5311821 h 5790288"/>
              <a:gd name="connsiteX167" fmla="*/ 1796998 w 11044243"/>
              <a:gd name="connsiteY167" fmla="*/ 5322881 h 5790288"/>
              <a:gd name="connsiteX168" fmla="*/ 1785937 w 11044243"/>
              <a:gd name="connsiteY168" fmla="*/ 5311821 h 5790288"/>
              <a:gd name="connsiteX169" fmla="*/ 1796998 w 11044243"/>
              <a:gd name="connsiteY169" fmla="*/ 5300761 h 5790288"/>
              <a:gd name="connsiteX170" fmla="*/ 36724 w 11044243"/>
              <a:gd name="connsiteY170" fmla="*/ 5300761 h 5790288"/>
              <a:gd name="connsiteX171" fmla="*/ 47784 w 11044243"/>
              <a:gd name="connsiteY171" fmla="*/ 5311821 h 5790288"/>
              <a:gd name="connsiteX172" fmla="*/ 36724 w 11044243"/>
              <a:gd name="connsiteY172" fmla="*/ 5322881 h 5790288"/>
              <a:gd name="connsiteX173" fmla="*/ 25664 w 11044243"/>
              <a:gd name="connsiteY173" fmla="*/ 5311821 h 5790288"/>
              <a:gd name="connsiteX174" fmla="*/ 36724 w 11044243"/>
              <a:gd name="connsiteY174" fmla="*/ 5300761 h 5790288"/>
              <a:gd name="connsiteX175" fmla="*/ 10572293 w 11044243"/>
              <a:gd name="connsiteY175" fmla="*/ 5288770 h 5790288"/>
              <a:gd name="connsiteX176" fmla="*/ 10596572 w 11044243"/>
              <a:gd name="connsiteY176" fmla="*/ 5313049 h 5790288"/>
              <a:gd name="connsiteX177" fmla="*/ 10572293 w 11044243"/>
              <a:gd name="connsiteY177" fmla="*/ 5337328 h 5790288"/>
              <a:gd name="connsiteX178" fmla="*/ 10548014 w 11044243"/>
              <a:gd name="connsiteY178" fmla="*/ 5313049 h 5790288"/>
              <a:gd name="connsiteX179" fmla="*/ 10572293 w 11044243"/>
              <a:gd name="connsiteY179" fmla="*/ 5288770 h 5790288"/>
              <a:gd name="connsiteX180" fmla="*/ 10135976 w 11044243"/>
              <a:gd name="connsiteY180" fmla="*/ 5288770 h 5790288"/>
              <a:gd name="connsiteX181" fmla="*/ 10160255 w 11044243"/>
              <a:gd name="connsiteY181" fmla="*/ 5313049 h 5790288"/>
              <a:gd name="connsiteX182" fmla="*/ 10135976 w 11044243"/>
              <a:gd name="connsiteY182" fmla="*/ 5337328 h 5790288"/>
              <a:gd name="connsiteX183" fmla="*/ 10111697 w 11044243"/>
              <a:gd name="connsiteY183" fmla="*/ 5313049 h 5790288"/>
              <a:gd name="connsiteX184" fmla="*/ 10135976 w 11044243"/>
              <a:gd name="connsiteY184" fmla="*/ 5288770 h 5790288"/>
              <a:gd name="connsiteX185" fmla="*/ 7940443 w 11044243"/>
              <a:gd name="connsiteY185" fmla="*/ 5288770 h 5790288"/>
              <a:gd name="connsiteX186" fmla="*/ 7964722 w 11044243"/>
              <a:gd name="connsiteY186" fmla="*/ 5313049 h 5790288"/>
              <a:gd name="connsiteX187" fmla="*/ 7940443 w 11044243"/>
              <a:gd name="connsiteY187" fmla="*/ 5337328 h 5790288"/>
              <a:gd name="connsiteX188" fmla="*/ 7916164 w 11044243"/>
              <a:gd name="connsiteY188" fmla="*/ 5313049 h 5790288"/>
              <a:gd name="connsiteX189" fmla="*/ 7940443 w 11044243"/>
              <a:gd name="connsiteY189" fmla="*/ 5288770 h 5790288"/>
              <a:gd name="connsiteX190" fmla="*/ 6632556 w 11044243"/>
              <a:gd name="connsiteY190" fmla="*/ 5288770 h 5790288"/>
              <a:gd name="connsiteX191" fmla="*/ 6656835 w 11044243"/>
              <a:gd name="connsiteY191" fmla="*/ 5313049 h 5790288"/>
              <a:gd name="connsiteX192" fmla="*/ 6632556 w 11044243"/>
              <a:gd name="connsiteY192" fmla="*/ 5337328 h 5790288"/>
              <a:gd name="connsiteX193" fmla="*/ 6608277 w 11044243"/>
              <a:gd name="connsiteY193" fmla="*/ 5313049 h 5790288"/>
              <a:gd name="connsiteX194" fmla="*/ 6632556 w 11044243"/>
              <a:gd name="connsiteY194" fmla="*/ 5288770 h 5790288"/>
              <a:gd name="connsiteX195" fmla="*/ 6197304 w 11044243"/>
              <a:gd name="connsiteY195" fmla="*/ 5288770 h 5790288"/>
              <a:gd name="connsiteX196" fmla="*/ 6221583 w 11044243"/>
              <a:gd name="connsiteY196" fmla="*/ 5313049 h 5790288"/>
              <a:gd name="connsiteX197" fmla="*/ 6197304 w 11044243"/>
              <a:gd name="connsiteY197" fmla="*/ 5337328 h 5790288"/>
              <a:gd name="connsiteX198" fmla="*/ 6173025 w 11044243"/>
              <a:gd name="connsiteY198" fmla="*/ 5313049 h 5790288"/>
              <a:gd name="connsiteX199" fmla="*/ 6197304 w 11044243"/>
              <a:gd name="connsiteY199" fmla="*/ 5288770 h 5790288"/>
              <a:gd name="connsiteX200" fmla="*/ 5760987 w 11044243"/>
              <a:gd name="connsiteY200" fmla="*/ 5288770 h 5790288"/>
              <a:gd name="connsiteX201" fmla="*/ 5785266 w 11044243"/>
              <a:gd name="connsiteY201" fmla="*/ 5313049 h 5790288"/>
              <a:gd name="connsiteX202" fmla="*/ 5760987 w 11044243"/>
              <a:gd name="connsiteY202" fmla="*/ 5337328 h 5790288"/>
              <a:gd name="connsiteX203" fmla="*/ 5736708 w 11044243"/>
              <a:gd name="connsiteY203" fmla="*/ 5313049 h 5790288"/>
              <a:gd name="connsiteX204" fmla="*/ 5760987 w 11044243"/>
              <a:gd name="connsiteY204" fmla="*/ 5288770 h 5790288"/>
              <a:gd name="connsiteX205" fmla="*/ 4846920 w 11044243"/>
              <a:gd name="connsiteY205" fmla="*/ 5287542 h 5790288"/>
              <a:gd name="connsiteX206" fmla="*/ 4871199 w 11044243"/>
              <a:gd name="connsiteY206" fmla="*/ 5311821 h 5790288"/>
              <a:gd name="connsiteX207" fmla="*/ 4846920 w 11044243"/>
              <a:gd name="connsiteY207" fmla="*/ 5336100 h 5790288"/>
              <a:gd name="connsiteX208" fmla="*/ 4822641 w 11044243"/>
              <a:gd name="connsiteY208" fmla="*/ 5311821 h 5790288"/>
              <a:gd name="connsiteX209" fmla="*/ 4846920 w 11044243"/>
              <a:gd name="connsiteY209" fmla="*/ 5287542 h 5790288"/>
              <a:gd name="connsiteX210" fmla="*/ 4411668 w 11044243"/>
              <a:gd name="connsiteY210" fmla="*/ 5287542 h 5790288"/>
              <a:gd name="connsiteX211" fmla="*/ 4435947 w 11044243"/>
              <a:gd name="connsiteY211" fmla="*/ 5311821 h 5790288"/>
              <a:gd name="connsiteX212" fmla="*/ 4411668 w 11044243"/>
              <a:gd name="connsiteY212" fmla="*/ 5336100 h 5790288"/>
              <a:gd name="connsiteX213" fmla="*/ 4387389 w 11044243"/>
              <a:gd name="connsiteY213" fmla="*/ 5311821 h 5790288"/>
              <a:gd name="connsiteX214" fmla="*/ 4411668 w 11044243"/>
              <a:gd name="connsiteY214" fmla="*/ 5287542 h 5790288"/>
              <a:gd name="connsiteX215" fmla="*/ 2668568 w 11044243"/>
              <a:gd name="connsiteY215" fmla="*/ 5287542 h 5790288"/>
              <a:gd name="connsiteX216" fmla="*/ 2692847 w 11044243"/>
              <a:gd name="connsiteY216" fmla="*/ 5311821 h 5790288"/>
              <a:gd name="connsiteX217" fmla="*/ 2668568 w 11044243"/>
              <a:gd name="connsiteY217" fmla="*/ 5336100 h 5790288"/>
              <a:gd name="connsiteX218" fmla="*/ 2644289 w 11044243"/>
              <a:gd name="connsiteY218" fmla="*/ 5311821 h 5790288"/>
              <a:gd name="connsiteX219" fmla="*/ 2668568 w 11044243"/>
              <a:gd name="connsiteY219" fmla="*/ 5287542 h 5790288"/>
              <a:gd name="connsiteX220" fmla="*/ 1343545 w 11044243"/>
              <a:gd name="connsiteY220" fmla="*/ 5287542 h 5790288"/>
              <a:gd name="connsiteX221" fmla="*/ 1367826 w 11044243"/>
              <a:gd name="connsiteY221" fmla="*/ 5311821 h 5790288"/>
              <a:gd name="connsiteX222" fmla="*/ 1343545 w 11044243"/>
              <a:gd name="connsiteY222" fmla="*/ 5336100 h 5790288"/>
              <a:gd name="connsiteX223" fmla="*/ 1319268 w 11044243"/>
              <a:gd name="connsiteY223" fmla="*/ 5311821 h 5790288"/>
              <a:gd name="connsiteX224" fmla="*/ 1343545 w 11044243"/>
              <a:gd name="connsiteY224" fmla="*/ 5287542 h 5790288"/>
              <a:gd name="connsiteX225" fmla="*/ 908293 w 11044243"/>
              <a:gd name="connsiteY225" fmla="*/ 5287542 h 5790288"/>
              <a:gd name="connsiteX226" fmla="*/ 932571 w 11044243"/>
              <a:gd name="connsiteY226" fmla="*/ 5311821 h 5790288"/>
              <a:gd name="connsiteX227" fmla="*/ 908293 w 11044243"/>
              <a:gd name="connsiteY227" fmla="*/ 5336100 h 5790288"/>
              <a:gd name="connsiteX228" fmla="*/ 884014 w 11044243"/>
              <a:gd name="connsiteY228" fmla="*/ 5311821 h 5790288"/>
              <a:gd name="connsiteX229" fmla="*/ 908293 w 11044243"/>
              <a:gd name="connsiteY229" fmla="*/ 5287542 h 5790288"/>
              <a:gd name="connsiteX230" fmla="*/ 471975 w 11044243"/>
              <a:gd name="connsiteY230" fmla="*/ 5287542 h 5790288"/>
              <a:gd name="connsiteX231" fmla="*/ 496254 w 11044243"/>
              <a:gd name="connsiteY231" fmla="*/ 5311821 h 5790288"/>
              <a:gd name="connsiteX232" fmla="*/ 471975 w 11044243"/>
              <a:gd name="connsiteY232" fmla="*/ 5336100 h 5790288"/>
              <a:gd name="connsiteX233" fmla="*/ 447696 w 11044243"/>
              <a:gd name="connsiteY233" fmla="*/ 5311821 h 5790288"/>
              <a:gd name="connsiteX234" fmla="*/ 471975 w 11044243"/>
              <a:gd name="connsiteY234" fmla="*/ 5287542 h 5790288"/>
              <a:gd name="connsiteX235" fmla="*/ 9700724 w 11044243"/>
              <a:gd name="connsiteY235" fmla="*/ 5278214 h 5790288"/>
              <a:gd name="connsiteX236" fmla="*/ 9735559 w 11044243"/>
              <a:gd name="connsiteY236" fmla="*/ 5313049 h 5790288"/>
              <a:gd name="connsiteX237" fmla="*/ 9700724 w 11044243"/>
              <a:gd name="connsiteY237" fmla="*/ 5347884 h 5790288"/>
              <a:gd name="connsiteX238" fmla="*/ 9665889 w 11044243"/>
              <a:gd name="connsiteY238" fmla="*/ 5313049 h 5790288"/>
              <a:gd name="connsiteX239" fmla="*/ 9700724 w 11044243"/>
              <a:gd name="connsiteY239" fmla="*/ 5278214 h 5790288"/>
              <a:gd name="connsiteX240" fmla="*/ 8812012 w 11044243"/>
              <a:gd name="connsiteY240" fmla="*/ 5278214 h 5790288"/>
              <a:gd name="connsiteX241" fmla="*/ 8846847 w 11044243"/>
              <a:gd name="connsiteY241" fmla="*/ 5313049 h 5790288"/>
              <a:gd name="connsiteX242" fmla="*/ 8812012 w 11044243"/>
              <a:gd name="connsiteY242" fmla="*/ 5347884 h 5790288"/>
              <a:gd name="connsiteX243" fmla="*/ 8777177 w 11044243"/>
              <a:gd name="connsiteY243" fmla="*/ 5313049 h 5790288"/>
              <a:gd name="connsiteX244" fmla="*/ 8812012 w 11044243"/>
              <a:gd name="connsiteY244" fmla="*/ 5278214 h 5790288"/>
              <a:gd name="connsiteX245" fmla="*/ 5283237 w 11044243"/>
              <a:gd name="connsiteY245" fmla="*/ 5276986 h 5790288"/>
              <a:gd name="connsiteX246" fmla="*/ 5318072 w 11044243"/>
              <a:gd name="connsiteY246" fmla="*/ 5311821 h 5790288"/>
              <a:gd name="connsiteX247" fmla="*/ 5283237 w 11044243"/>
              <a:gd name="connsiteY247" fmla="*/ 5346656 h 5790288"/>
              <a:gd name="connsiteX248" fmla="*/ 5248402 w 11044243"/>
              <a:gd name="connsiteY248" fmla="*/ 5311821 h 5790288"/>
              <a:gd name="connsiteX249" fmla="*/ 5283237 w 11044243"/>
              <a:gd name="connsiteY249" fmla="*/ 5276986 h 5790288"/>
              <a:gd name="connsiteX250" fmla="*/ 3540149 w 11044243"/>
              <a:gd name="connsiteY250" fmla="*/ 5276986 h 5790288"/>
              <a:gd name="connsiteX251" fmla="*/ 3574985 w 11044243"/>
              <a:gd name="connsiteY251" fmla="*/ 5311821 h 5790288"/>
              <a:gd name="connsiteX252" fmla="*/ 3540149 w 11044243"/>
              <a:gd name="connsiteY252" fmla="*/ 5346656 h 5790288"/>
              <a:gd name="connsiteX253" fmla="*/ 3505313 w 11044243"/>
              <a:gd name="connsiteY253" fmla="*/ 5311821 h 5790288"/>
              <a:gd name="connsiteX254" fmla="*/ 3540149 w 11044243"/>
              <a:gd name="connsiteY254" fmla="*/ 5276986 h 5790288"/>
              <a:gd name="connsiteX255" fmla="*/ 2232248 w 11044243"/>
              <a:gd name="connsiteY255" fmla="*/ 5276986 h 5790288"/>
              <a:gd name="connsiteX256" fmla="*/ 2267083 w 11044243"/>
              <a:gd name="connsiteY256" fmla="*/ 5311821 h 5790288"/>
              <a:gd name="connsiteX257" fmla="*/ 2232248 w 11044243"/>
              <a:gd name="connsiteY257" fmla="*/ 5346656 h 5790288"/>
              <a:gd name="connsiteX258" fmla="*/ 2197411 w 11044243"/>
              <a:gd name="connsiteY258" fmla="*/ 5311821 h 5790288"/>
              <a:gd name="connsiteX259" fmla="*/ 2232248 w 11044243"/>
              <a:gd name="connsiteY259" fmla="*/ 5276986 h 5790288"/>
              <a:gd name="connsiteX260" fmla="*/ 10550146 w 11044243"/>
              <a:gd name="connsiteY260" fmla="*/ 4863097 h 5790288"/>
              <a:gd name="connsiteX261" fmla="*/ 10561206 w 11044243"/>
              <a:gd name="connsiteY261" fmla="*/ 4874157 h 5790288"/>
              <a:gd name="connsiteX262" fmla="*/ 10550146 w 11044243"/>
              <a:gd name="connsiteY262" fmla="*/ 4885217 h 5790288"/>
              <a:gd name="connsiteX263" fmla="*/ 10539086 w 11044243"/>
              <a:gd name="connsiteY263" fmla="*/ 4874157 h 5790288"/>
              <a:gd name="connsiteX264" fmla="*/ 10550146 w 11044243"/>
              <a:gd name="connsiteY264" fmla="*/ 4863097 h 5790288"/>
              <a:gd name="connsiteX265" fmla="*/ 10113829 w 11044243"/>
              <a:gd name="connsiteY265" fmla="*/ 4863097 h 5790288"/>
              <a:gd name="connsiteX266" fmla="*/ 10124889 w 11044243"/>
              <a:gd name="connsiteY266" fmla="*/ 4874157 h 5790288"/>
              <a:gd name="connsiteX267" fmla="*/ 10113829 w 11044243"/>
              <a:gd name="connsiteY267" fmla="*/ 4885217 h 5790288"/>
              <a:gd name="connsiteX268" fmla="*/ 10102769 w 11044243"/>
              <a:gd name="connsiteY268" fmla="*/ 4874157 h 5790288"/>
              <a:gd name="connsiteX269" fmla="*/ 10113829 w 11044243"/>
              <a:gd name="connsiteY269" fmla="*/ 4863097 h 5790288"/>
              <a:gd name="connsiteX270" fmla="*/ 9678577 w 11044243"/>
              <a:gd name="connsiteY270" fmla="*/ 4863097 h 5790288"/>
              <a:gd name="connsiteX271" fmla="*/ 9689637 w 11044243"/>
              <a:gd name="connsiteY271" fmla="*/ 4874157 h 5790288"/>
              <a:gd name="connsiteX272" fmla="*/ 9678577 w 11044243"/>
              <a:gd name="connsiteY272" fmla="*/ 4885217 h 5790288"/>
              <a:gd name="connsiteX273" fmla="*/ 9667517 w 11044243"/>
              <a:gd name="connsiteY273" fmla="*/ 4874157 h 5790288"/>
              <a:gd name="connsiteX274" fmla="*/ 9678577 w 11044243"/>
              <a:gd name="connsiteY274" fmla="*/ 4863097 h 5790288"/>
              <a:gd name="connsiteX275" fmla="*/ 7941241 w 11044243"/>
              <a:gd name="connsiteY275" fmla="*/ 4858358 h 5790288"/>
              <a:gd name="connsiteX276" fmla="*/ 7952301 w 11044243"/>
              <a:gd name="connsiteY276" fmla="*/ 4869418 h 5790288"/>
              <a:gd name="connsiteX277" fmla="*/ 7941241 w 11044243"/>
              <a:gd name="connsiteY277" fmla="*/ 4880478 h 5790288"/>
              <a:gd name="connsiteX278" fmla="*/ 7930181 w 11044243"/>
              <a:gd name="connsiteY278" fmla="*/ 4869418 h 5790288"/>
              <a:gd name="connsiteX279" fmla="*/ 7941241 w 11044243"/>
              <a:gd name="connsiteY279" fmla="*/ 4858358 h 5790288"/>
              <a:gd name="connsiteX280" fmla="*/ 7505988 w 11044243"/>
              <a:gd name="connsiteY280" fmla="*/ 4858358 h 5790288"/>
              <a:gd name="connsiteX281" fmla="*/ 7517048 w 11044243"/>
              <a:gd name="connsiteY281" fmla="*/ 4869418 h 5790288"/>
              <a:gd name="connsiteX282" fmla="*/ 7505988 w 11044243"/>
              <a:gd name="connsiteY282" fmla="*/ 4880478 h 5790288"/>
              <a:gd name="connsiteX283" fmla="*/ 7494928 w 11044243"/>
              <a:gd name="connsiteY283" fmla="*/ 4869418 h 5790288"/>
              <a:gd name="connsiteX284" fmla="*/ 7505988 w 11044243"/>
              <a:gd name="connsiteY284" fmla="*/ 4858358 h 5790288"/>
              <a:gd name="connsiteX285" fmla="*/ 6634419 w 11044243"/>
              <a:gd name="connsiteY285" fmla="*/ 4858358 h 5790288"/>
              <a:gd name="connsiteX286" fmla="*/ 6645479 w 11044243"/>
              <a:gd name="connsiteY286" fmla="*/ 4869418 h 5790288"/>
              <a:gd name="connsiteX287" fmla="*/ 6634419 w 11044243"/>
              <a:gd name="connsiteY287" fmla="*/ 4880478 h 5790288"/>
              <a:gd name="connsiteX288" fmla="*/ 6623359 w 11044243"/>
              <a:gd name="connsiteY288" fmla="*/ 4869418 h 5790288"/>
              <a:gd name="connsiteX289" fmla="*/ 6634419 w 11044243"/>
              <a:gd name="connsiteY289" fmla="*/ 4858358 h 5790288"/>
              <a:gd name="connsiteX290" fmla="*/ 6198102 w 11044243"/>
              <a:gd name="connsiteY290" fmla="*/ 4858358 h 5790288"/>
              <a:gd name="connsiteX291" fmla="*/ 6209162 w 11044243"/>
              <a:gd name="connsiteY291" fmla="*/ 4869418 h 5790288"/>
              <a:gd name="connsiteX292" fmla="*/ 6198102 w 11044243"/>
              <a:gd name="connsiteY292" fmla="*/ 4880478 h 5790288"/>
              <a:gd name="connsiteX293" fmla="*/ 6187042 w 11044243"/>
              <a:gd name="connsiteY293" fmla="*/ 4869418 h 5790288"/>
              <a:gd name="connsiteX294" fmla="*/ 6198102 w 11044243"/>
              <a:gd name="connsiteY294" fmla="*/ 4858358 h 5790288"/>
              <a:gd name="connsiteX295" fmla="*/ 5762849 w 11044243"/>
              <a:gd name="connsiteY295" fmla="*/ 4858358 h 5790288"/>
              <a:gd name="connsiteX296" fmla="*/ 5773909 w 11044243"/>
              <a:gd name="connsiteY296" fmla="*/ 4869418 h 5790288"/>
              <a:gd name="connsiteX297" fmla="*/ 5762849 w 11044243"/>
              <a:gd name="connsiteY297" fmla="*/ 4880478 h 5790288"/>
              <a:gd name="connsiteX298" fmla="*/ 5751789 w 11044243"/>
              <a:gd name="connsiteY298" fmla="*/ 4869418 h 5790288"/>
              <a:gd name="connsiteX299" fmla="*/ 5762849 w 11044243"/>
              <a:gd name="connsiteY299" fmla="*/ 4858358 h 5790288"/>
              <a:gd name="connsiteX300" fmla="*/ 5281375 w 11044243"/>
              <a:gd name="connsiteY300" fmla="*/ 4858358 h 5790288"/>
              <a:gd name="connsiteX301" fmla="*/ 5292435 w 11044243"/>
              <a:gd name="connsiteY301" fmla="*/ 4869418 h 5790288"/>
              <a:gd name="connsiteX302" fmla="*/ 5281375 w 11044243"/>
              <a:gd name="connsiteY302" fmla="*/ 4880478 h 5790288"/>
              <a:gd name="connsiteX303" fmla="*/ 5270315 w 11044243"/>
              <a:gd name="connsiteY303" fmla="*/ 4869418 h 5790288"/>
              <a:gd name="connsiteX304" fmla="*/ 5281375 w 11044243"/>
              <a:gd name="connsiteY304" fmla="*/ 4858358 h 5790288"/>
              <a:gd name="connsiteX305" fmla="*/ 4846122 w 11044243"/>
              <a:gd name="connsiteY305" fmla="*/ 4858358 h 5790288"/>
              <a:gd name="connsiteX306" fmla="*/ 4857182 w 11044243"/>
              <a:gd name="connsiteY306" fmla="*/ 4869418 h 5790288"/>
              <a:gd name="connsiteX307" fmla="*/ 4846122 w 11044243"/>
              <a:gd name="connsiteY307" fmla="*/ 4880478 h 5790288"/>
              <a:gd name="connsiteX308" fmla="*/ 4835062 w 11044243"/>
              <a:gd name="connsiteY308" fmla="*/ 4869418 h 5790288"/>
              <a:gd name="connsiteX309" fmla="*/ 4846122 w 11044243"/>
              <a:gd name="connsiteY309" fmla="*/ 4858358 h 5790288"/>
              <a:gd name="connsiteX310" fmla="*/ 3974552 w 11044243"/>
              <a:gd name="connsiteY310" fmla="*/ 4858358 h 5790288"/>
              <a:gd name="connsiteX311" fmla="*/ 3985612 w 11044243"/>
              <a:gd name="connsiteY311" fmla="*/ 4869418 h 5790288"/>
              <a:gd name="connsiteX312" fmla="*/ 3974552 w 11044243"/>
              <a:gd name="connsiteY312" fmla="*/ 4880478 h 5790288"/>
              <a:gd name="connsiteX313" fmla="*/ 3963492 w 11044243"/>
              <a:gd name="connsiteY313" fmla="*/ 4869418 h 5790288"/>
              <a:gd name="connsiteX314" fmla="*/ 3974552 w 11044243"/>
              <a:gd name="connsiteY314" fmla="*/ 4858358 h 5790288"/>
              <a:gd name="connsiteX315" fmla="*/ 2237251 w 11044243"/>
              <a:gd name="connsiteY315" fmla="*/ 4853619 h 5790288"/>
              <a:gd name="connsiteX316" fmla="*/ 2248312 w 11044243"/>
              <a:gd name="connsiteY316" fmla="*/ 4864679 h 5790288"/>
              <a:gd name="connsiteX317" fmla="*/ 2237251 w 11044243"/>
              <a:gd name="connsiteY317" fmla="*/ 4875739 h 5790288"/>
              <a:gd name="connsiteX318" fmla="*/ 2226192 w 11044243"/>
              <a:gd name="connsiteY318" fmla="*/ 4864679 h 5790288"/>
              <a:gd name="connsiteX319" fmla="*/ 2237251 w 11044243"/>
              <a:gd name="connsiteY319" fmla="*/ 4853619 h 5790288"/>
              <a:gd name="connsiteX320" fmla="*/ 1802000 w 11044243"/>
              <a:gd name="connsiteY320" fmla="*/ 4853619 h 5790288"/>
              <a:gd name="connsiteX321" fmla="*/ 1813061 w 11044243"/>
              <a:gd name="connsiteY321" fmla="*/ 4864679 h 5790288"/>
              <a:gd name="connsiteX322" fmla="*/ 1802000 w 11044243"/>
              <a:gd name="connsiteY322" fmla="*/ 4875739 h 5790288"/>
              <a:gd name="connsiteX323" fmla="*/ 1790943 w 11044243"/>
              <a:gd name="connsiteY323" fmla="*/ 4864679 h 5790288"/>
              <a:gd name="connsiteX324" fmla="*/ 1802000 w 11044243"/>
              <a:gd name="connsiteY324" fmla="*/ 4853619 h 5790288"/>
              <a:gd name="connsiteX325" fmla="*/ 1365688 w 11044243"/>
              <a:gd name="connsiteY325" fmla="*/ 4853619 h 5790288"/>
              <a:gd name="connsiteX326" fmla="*/ 1376748 w 11044243"/>
              <a:gd name="connsiteY326" fmla="*/ 4864679 h 5790288"/>
              <a:gd name="connsiteX327" fmla="*/ 1365688 w 11044243"/>
              <a:gd name="connsiteY327" fmla="*/ 4875739 h 5790288"/>
              <a:gd name="connsiteX328" fmla="*/ 1354629 w 11044243"/>
              <a:gd name="connsiteY328" fmla="*/ 4864679 h 5790288"/>
              <a:gd name="connsiteX329" fmla="*/ 1365688 w 11044243"/>
              <a:gd name="connsiteY329" fmla="*/ 4853619 h 5790288"/>
              <a:gd name="connsiteX330" fmla="*/ 494119 w 11044243"/>
              <a:gd name="connsiteY330" fmla="*/ 4853619 h 5790288"/>
              <a:gd name="connsiteX331" fmla="*/ 505179 w 11044243"/>
              <a:gd name="connsiteY331" fmla="*/ 4864679 h 5790288"/>
              <a:gd name="connsiteX332" fmla="*/ 494119 w 11044243"/>
              <a:gd name="connsiteY332" fmla="*/ 4875739 h 5790288"/>
              <a:gd name="connsiteX333" fmla="*/ 483059 w 11044243"/>
              <a:gd name="connsiteY333" fmla="*/ 4864679 h 5790288"/>
              <a:gd name="connsiteX334" fmla="*/ 494119 w 11044243"/>
              <a:gd name="connsiteY334" fmla="*/ 4853619 h 5790288"/>
              <a:gd name="connsiteX335" fmla="*/ 58868 w 11044243"/>
              <a:gd name="connsiteY335" fmla="*/ 4853619 h 5790288"/>
              <a:gd name="connsiteX336" fmla="*/ 69928 w 11044243"/>
              <a:gd name="connsiteY336" fmla="*/ 4864679 h 5790288"/>
              <a:gd name="connsiteX337" fmla="*/ 58868 w 11044243"/>
              <a:gd name="connsiteY337" fmla="*/ 4875739 h 5790288"/>
              <a:gd name="connsiteX338" fmla="*/ 47808 w 11044243"/>
              <a:gd name="connsiteY338" fmla="*/ 4864679 h 5790288"/>
              <a:gd name="connsiteX339" fmla="*/ 58868 w 11044243"/>
              <a:gd name="connsiteY339" fmla="*/ 4853619 h 5790288"/>
              <a:gd name="connsiteX340" fmla="*/ 9242260 w 11044243"/>
              <a:gd name="connsiteY340" fmla="*/ 4849878 h 5790288"/>
              <a:gd name="connsiteX341" fmla="*/ 9266539 w 11044243"/>
              <a:gd name="connsiteY341" fmla="*/ 4874157 h 5790288"/>
              <a:gd name="connsiteX342" fmla="*/ 9242260 w 11044243"/>
              <a:gd name="connsiteY342" fmla="*/ 4898436 h 5790288"/>
              <a:gd name="connsiteX343" fmla="*/ 9217981 w 11044243"/>
              <a:gd name="connsiteY343" fmla="*/ 4874157 h 5790288"/>
              <a:gd name="connsiteX344" fmla="*/ 9242260 w 11044243"/>
              <a:gd name="connsiteY344" fmla="*/ 4849878 h 5790288"/>
              <a:gd name="connsiteX345" fmla="*/ 4409805 w 11044243"/>
              <a:gd name="connsiteY345" fmla="*/ 4845139 h 5790288"/>
              <a:gd name="connsiteX346" fmla="*/ 4434084 w 11044243"/>
              <a:gd name="connsiteY346" fmla="*/ 4869418 h 5790288"/>
              <a:gd name="connsiteX347" fmla="*/ 4409805 w 11044243"/>
              <a:gd name="connsiteY347" fmla="*/ 4893697 h 5790288"/>
              <a:gd name="connsiteX348" fmla="*/ 4385526 w 11044243"/>
              <a:gd name="connsiteY348" fmla="*/ 4869418 h 5790288"/>
              <a:gd name="connsiteX349" fmla="*/ 4409805 w 11044243"/>
              <a:gd name="connsiteY349" fmla="*/ 4845139 h 5790288"/>
              <a:gd name="connsiteX350" fmla="*/ 3538287 w 11044243"/>
              <a:gd name="connsiteY350" fmla="*/ 4845139 h 5790288"/>
              <a:gd name="connsiteX351" fmla="*/ 3562566 w 11044243"/>
              <a:gd name="connsiteY351" fmla="*/ 4869418 h 5790288"/>
              <a:gd name="connsiteX352" fmla="*/ 3538287 w 11044243"/>
              <a:gd name="connsiteY352" fmla="*/ 4893697 h 5790288"/>
              <a:gd name="connsiteX353" fmla="*/ 3514007 w 11044243"/>
              <a:gd name="connsiteY353" fmla="*/ 4869418 h 5790288"/>
              <a:gd name="connsiteX354" fmla="*/ 3538287 w 11044243"/>
              <a:gd name="connsiteY354" fmla="*/ 4845139 h 5790288"/>
              <a:gd name="connsiteX355" fmla="*/ 3103028 w 11044243"/>
              <a:gd name="connsiteY355" fmla="*/ 4845139 h 5790288"/>
              <a:gd name="connsiteX356" fmla="*/ 3127308 w 11044243"/>
              <a:gd name="connsiteY356" fmla="*/ 4869418 h 5790288"/>
              <a:gd name="connsiteX357" fmla="*/ 3103028 w 11044243"/>
              <a:gd name="connsiteY357" fmla="*/ 4893697 h 5790288"/>
              <a:gd name="connsiteX358" fmla="*/ 3078749 w 11044243"/>
              <a:gd name="connsiteY358" fmla="*/ 4869418 h 5790288"/>
              <a:gd name="connsiteX359" fmla="*/ 3103028 w 11044243"/>
              <a:gd name="connsiteY359" fmla="*/ 4845139 h 5790288"/>
              <a:gd name="connsiteX360" fmla="*/ 10985399 w 11044243"/>
              <a:gd name="connsiteY360" fmla="*/ 4839322 h 5790288"/>
              <a:gd name="connsiteX361" fmla="*/ 11020234 w 11044243"/>
              <a:gd name="connsiteY361" fmla="*/ 4874157 h 5790288"/>
              <a:gd name="connsiteX362" fmla="*/ 10985399 w 11044243"/>
              <a:gd name="connsiteY362" fmla="*/ 4908992 h 5790288"/>
              <a:gd name="connsiteX363" fmla="*/ 10950564 w 11044243"/>
              <a:gd name="connsiteY363" fmla="*/ 4874157 h 5790288"/>
              <a:gd name="connsiteX364" fmla="*/ 10985399 w 11044243"/>
              <a:gd name="connsiteY364" fmla="*/ 4839322 h 5790288"/>
              <a:gd name="connsiteX365" fmla="*/ 8807007 w 11044243"/>
              <a:gd name="connsiteY365" fmla="*/ 4839322 h 5790288"/>
              <a:gd name="connsiteX366" fmla="*/ 8841842 w 11044243"/>
              <a:gd name="connsiteY366" fmla="*/ 4874157 h 5790288"/>
              <a:gd name="connsiteX367" fmla="*/ 8807007 w 11044243"/>
              <a:gd name="connsiteY367" fmla="*/ 4908992 h 5790288"/>
              <a:gd name="connsiteX368" fmla="*/ 8772172 w 11044243"/>
              <a:gd name="connsiteY368" fmla="*/ 4874157 h 5790288"/>
              <a:gd name="connsiteX369" fmla="*/ 8807007 w 11044243"/>
              <a:gd name="connsiteY369" fmla="*/ 4839322 h 5790288"/>
              <a:gd name="connsiteX370" fmla="*/ 8377558 w 11044243"/>
              <a:gd name="connsiteY370" fmla="*/ 4834583 h 5790288"/>
              <a:gd name="connsiteX371" fmla="*/ 8412393 w 11044243"/>
              <a:gd name="connsiteY371" fmla="*/ 4869418 h 5790288"/>
              <a:gd name="connsiteX372" fmla="*/ 8377558 w 11044243"/>
              <a:gd name="connsiteY372" fmla="*/ 4904253 h 5790288"/>
              <a:gd name="connsiteX373" fmla="*/ 8342723 w 11044243"/>
              <a:gd name="connsiteY373" fmla="*/ 4869418 h 5790288"/>
              <a:gd name="connsiteX374" fmla="*/ 8377558 w 11044243"/>
              <a:gd name="connsiteY374" fmla="*/ 4834583 h 5790288"/>
              <a:gd name="connsiteX375" fmla="*/ 7069672 w 11044243"/>
              <a:gd name="connsiteY375" fmla="*/ 4834583 h 5790288"/>
              <a:gd name="connsiteX376" fmla="*/ 7104507 w 11044243"/>
              <a:gd name="connsiteY376" fmla="*/ 4869418 h 5790288"/>
              <a:gd name="connsiteX377" fmla="*/ 7069672 w 11044243"/>
              <a:gd name="connsiteY377" fmla="*/ 4904253 h 5790288"/>
              <a:gd name="connsiteX378" fmla="*/ 7034837 w 11044243"/>
              <a:gd name="connsiteY378" fmla="*/ 4869418 h 5790288"/>
              <a:gd name="connsiteX379" fmla="*/ 7069672 w 11044243"/>
              <a:gd name="connsiteY379" fmla="*/ 4834583 h 5790288"/>
              <a:gd name="connsiteX380" fmla="*/ 2666706 w 11044243"/>
              <a:gd name="connsiteY380" fmla="*/ 4834583 h 5790288"/>
              <a:gd name="connsiteX381" fmla="*/ 2701541 w 11044243"/>
              <a:gd name="connsiteY381" fmla="*/ 4869418 h 5790288"/>
              <a:gd name="connsiteX382" fmla="*/ 2666706 w 11044243"/>
              <a:gd name="connsiteY382" fmla="*/ 4904253 h 5790288"/>
              <a:gd name="connsiteX383" fmla="*/ 2631871 w 11044243"/>
              <a:gd name="connsiteY383" fmla="*/ 4869418 h 5790288"/>
              <a:gd name="connsiteX384" fmla="*/ 2666706 w 11044243"/>
              <a:gd name="connsiteY384" fmla="*/ 4834583 h 5790288"/>
              <a:gd name="connsiteX385" fmla="*/ 930436 w 11044243"/>
              <a:gd name="connsiteY385" fmla="*/ 4829844 h 5790288"/>
              <a:gd name="connsiteX386" fmla="*/ 965270 w 11044243"/>
              <a:gd name="connsiteY386" fmla="*/ 4864679 h 5790288"/>
              <a:gd name="connsiteX387" fmla="*/ 930436 w 11044243"/>
              <a:gd name="connsiteY387" fmla="*/ 4899514 h 5790288"/>
              <a:gd name="connsiteX388" fmla="*/ 895600 w 11044243"/>
              <a:gd name="connsiteY388" fmla="*/ 4864679 h 5790288"/>
              <a:gd name="connsiteX389" fmla="*/ 930436 w 11044243"/>
              <a:gd name="connsiteY389" fmla="*/ 4829844 h 5790288"/>
              <a:gd name="connsiteX390" fmla="*/ 10548284 w 11044243"/>
              <a:gd name="connsiteY390" fmla="*/ 4420693 h 5790288"/>
              <a:gd name="connsiteX391" fmla="*/ 10559344 w 11044243"/>
              <a:gd name="connsiteY391" fmla="*/ 4431753 h 5790288"/>
              <a:gd name="connsiteX392" fmla="*/ 10548284 w 11044243"/>
              <a:gd name="connsiteY392" fmla="*/ 4442813 h 5790288"/>
              <a:gd name="connsiteX393" fmla="*/ 10537224 w 11044243"/>
              <a:gd name="connsiteY393" fmla="*/ 4431753 h 5790288"/>
              <a:gd name="connsiteX394" fmla="*/ 10548284 w 11044243"/>
              <a:gd name="connsiteY394" fmla="*/ 4420693 h 5790288"/>
              <a:gd name="connsiteX395" fmla="*/ 10113031 w 11044243"/>
              <a:gd name="connsiteY395" fmla="*/ 4420693 h 5790288"/>
              <a:gd name="connsiteX396" fmla="*/ 10124091 w 11044243"/>
              <a:gd name="connsiteY396" fmla="*/ 4431753 h 5790288"/>
              <a:gd name="connsiteX397" fmla="*/ 10113031 w 11044243"/>
              <a:gd name="connsiteY397" fmla="*/ 4442813 h 5790288"/>
              <a:gd name="connsiteX398" fmla="*/ 10101971 w 11044243"/>
              <a:gd name="connsiteY398" fmla="*/ 4431753 h 5790288"/>
              <a:gd name="connsiteX399" fmla="*/ 10113031 w 11044243"/>
              <a:gd name="connsiteY399" fmla="*/ 4420693 h 5790288"/>
              <a:gd name="connsiteX400" fmla="*/ 7940443 w 11044243"/>
              <a:gd name="connsiteY400" fmla="*/ 4415954 h 5790288"/>
              <a:gd name="connsiteX401" fmla="*/ 7951503 w 11044243"/>
              <a:gd name="connsiteY401" fmla="*/ 4427014 h 5790288"/>
              <a:gd name="connsiteX402" fmla="*/ 7940443 w 11044243"/>
              <a:gd name="connsiteY402" fmla="*/ 4438074 h 5790288"/>
              <a:gd name="connsiteX403" fmla="*/ 7929383 w 11044243"/>
              <a:gd name="connsiteY403" fmla="*/ 4427014 h 5790288"/>
              <a:gd name="connsiteX404" fmla="*/ 7940443 w 11044243"/>
              <a:gd name="connsiteY404" fmla="*/ 4415954 h 5790288"/>
              <a:gd name="connsiteX405" fmla="*/ 7504126 w 11044243"/>
              <a:gd name="connsiteY405" fmla="*/ 4415954 h 5790288"/>
              <a:gd name="connsiteX406" fmla="*/ 7515186 w 11044243"/>
              <a:gd name="connsiteY406" fmla="*/ 4427014 h 5790288"/>
              <a:gd name="connsiteX407" fmla="*/ 7504126 w 11044243"/>
              <a:gd name="connsiteY407" fmla="*/ 4438074 h 5790288"/>
              <a:gd name="connsiteX408" fmla="*/ 7493066 w 11044243"/>
              <a:gd name="connsiteY408" fmla="*/ 4427014 h 5790288"/>
              <a:gd name="connsiteX409" fmla="*/ 7504126 w 11044243"/>
              <a:gd name="connsiteY409" fmla="*/ 4415954 h 5790288"/>
              <a:gd name="connsiteX410" fmla="*/ 7068873 w 11044243"/>
              <a:gd name="connsiteY410" fmla="*/ 4415954 h 5790288"/>
              <a:gd name="connsiteX411" fmla="*/ 7079933 w 11044243"/>
              <a:gd name="connsiteY411" fmla="*/ 4427014 h 5790288"/>
              <a:gd name="connsiteX412" fmla="*/ 7068873 w 11044243"/>
              <a:gd name="connsiteY412" fmla="*/ 4438074 h 5790288"/>
              <a:gd name="connsiteX413" fmla="*/ 7057813 w 11044243"/>
              <a:gd name="connsiteY413" fmla="*/ 4427014 h 5790288"/>
              <a:gd name="connsiteX414" fmla="*/ 7068873 w 11044243"/>
              <a:gd name="connsiteY414" fmla="*/ 4415954 h 5790288"/>
              <a:gd name="connsiteX415" fmla="*/ 6632556 w 11044243"/>
              <a:gd name="connsiteY415" fmla="*/ 4415954 h 5790288"/>
              <a:gd name="connsiteX416" fmla="*/ 6643616 w 11044243"/>
              <a:gd name="connsiteY416" fmla="*/ 4427014 h 5790288"/>
              <a:gd name="connsiteX417" fmla="*/ 6632556 w 11044243"/>
              <a:gd name="connsiteY417" fmla="*/ 4438074 h 5790288"/>
              <a:gd name="connsiteX418" fmla="*/ 6621496 w 11044243"/>
              <a:gd name="connsiteY418" fmla="*/ 4427014 h 5790288"/>
              <a:gd name="connsiteX419" fmla="*/ 6632556 w 11044243"/>
              <a:gd name="connsiteY419" fmla="*/ 4415954 h 5790288"/>
              <a:gd name="connsiteX420" fmla="*/ 5760987 w 11044243"/>
              <a:gd name="connsiteY420" fmla="*/ 4415954 h 5790288"/>
              <a:gd name="connsiteX421" fmla="*/ 5772047 w 11044243"/>
              <a:gd name="connsiteY421" fmla="*/ 4427014 h 5790288"/>
              <a:gd name="connsiteX422" fmla="*/ 5760987 w 11044243"/>
              <a:gd name="connsiteY422" fmla="*/ 4438074 h 5790288"/>
              <a:gd name="connsiteX423" fmla="*/ 5749927 w 11044243"/>
              <a:gd name="connsiteY423" fmla="*/ 4427014 h 5790288"/>
              <a:gd name="connsiteX424" fmla="*/ 5760987 w 11044243"/>
              <a:gd name="connsiteY424" fmla="*/ 4415954 h 5790288"/>
              <a:gd name="connsiteX425" fmla="*/ 5283237 w 11044243"/>
              <a:gd name="connsiteY425" fmla="*/ 4414726 h 5790288"/>
              <a:gd name="connsiteX426" fmla="*/ 5294297 w 11044243"/>
              <a:gd name="connsiteY426" fmla="*/ 4425786 h 5790288"/>
              <a:gd name="connsiteX427" fmla="*/ 5283237 w 11044243"/>
              <a:gd name="connsiteY427" fmla="*/ 4436846 h 5790288"/>
              <a:gd name="connsiteX428" fmla="*/ 5272177 w 11044243"/>
              <a:gd name="connsiteY428" fmla="*/ 4425786 h 5790288"/>
              <a:gd name="connsiteX429" fmla="*/ 5283237 w 11044243"/>
              <a:gd name="connsiteY429" fmla="*/ 4414726 h 5790288"/>
              <a:gd name="connsiteX430" fmla="*/ 4411667 w 11044243"/>
              <a:gd name="connsiteY430" fmla="*/ 4414726 h 5790288"/>
              <a:gd name="connsiteX431" fmla="*/ 4422727 w 11044243"/>
              <a:gd name="connsiteY431" fmla="*/ 4425786 h 5790288"/>
              <a:gd name="connsiteX432" fmla="*/ 4411667 w 11044243"/>
              <a:gd name="connsiteY432" fmla="*/ 4436846 h 5790288"/>
              <a:gd name="connsiteX433" fmla="*/ 4400607 w 11044243"/>
              <a:gd name="connsiteY433" fmla="*/ 4425786 h 5790288"/>
              <a:gd name="connsiteX434" fmla="*/ 4411667 w 11044243"/>
              <a:gd name="connsiteY434" fmla="*/ 4414726 h 5790288"/>
              <a:gd name="connsiteX435" fmla="*/ 3975351 w 11044243"/>
              <a:gd name="connsiteY435" fmla="*/ 4414726 h 5790288"/>
              <a:gd name="connsiteX436" fmla="*/ 3986411 w 11044243"/>
              <a:gd name="connsiteY436" fmla="*/ 4425786 h 5790288"/>
              <a:gd name="connsiteX437" fmla="*/ 3975351 w 11044243"/>
              <a:gd name="connsiteY437" fmla="*/ 4436846 h 5790288"/>
              <a:gd name="connsiteX438" fmla="*/ 3964291 w 11044243"/>
              <a:gd name="connsiteY438" fmla="*/ 4425786 h 5790288"/>
              <a:gd name="connsiteX439" fmla="*/ 3975351 w 11044243"/>
              <a:gd name="connsiteY439" fmla="*/ 4414726 h 5790288"/>
              <a:gd name="connsiteX440" fmla="*/ 3540149 w 11044243"/>
              <a:gd name="connsiteY440" fmla="*/ 4414726 h 5790288"/>
              <a:gd name="connsiteX441" fmla="*/ 3551209 w 11044243"/>
              <a:gd name="connsiteY441" fmla="*/ 4425786 h 5790288"/>
              <a:gd name="connsiteX442" fmla="*/ 3540149 w 11044243"/>
              <a:gd name="connsiteY442" fmla="*/ 4436846 h 5790288"/>
              <a:gd name="connsiteX443" fmla="*/ 3529089 w 11044243"/>
              <a:gd name="connsiteY443" fmla="*/ 4425786 h 5790288"/>
              <a:gd name="connsiteX444" fmla="*/ 3540149 w 11044243"/>
              <a:gd name="connsiteY444" fmla="*/ 4414726 h 5790288"/>
              <a:gd name="connsiteX445" fmla="*/ 3103826 w 11044243"/>
              <a:gd name="connsiteY445" fmla="*/ 4414726 h 5790288"/>
              <a:gd name="connsiteX446" fmla="*/ 3114887 w 11044243"/>
              <a:gd name="connsiteY446" fmla="*/ 4425786 h 5790288"/>
              <a:gd name="connsiteX447" fmla="*/ 3103826 w 11044243"/>
              <a:gd name="connsiteY447" fmla="*/ 4436846 h 5790288"/>
              <a:gd name="connsiteX448" fmla="*/ 3092767 w 11044243"/>
              <a:gd name="connsiteY448" fmla="*/ 4425786 h 5790288"/>
              <a:gd name="connsiteX449" fmla="*/ 3103826 w 11044243"/>
              <a:gd name="connsiteY449" fmla="*/ 4414726 h 5790288"/>
              <a:gd name="connsiteX450" fmla="*/ 931234 w 11044243"/>
              <a:gd name="connsiteY450" fmla="*/ 4409987 h 5790288"/>
              <a:gd name="connsiteX451" fmla="*/ 942294 w 11044243"/>
              <a:gd name="connsiteY451" fmla="*/ 4421047 h 5790288"/>
              <a:gd name="connsiteX452" fmla="*/ 931234 w 11044243"/>
              <a:gd name="connsiteY452" fmla="*/ 4432107 h 5790288"/>
              <a:gd name="connsiteX453" fmla="*/ 920174 w 11044243"/>
              <a:gd name="connsiteY453" fmla="*/ 4421047 h 5790288"/>
              <a:gd name="connsiteX454" fmla="*/ 931234 w 11044243"/>
              <a:gd name="connsiteY454" fmla="*/ 4409987 h 5790288"/>
              <a:gd name="connsiteX455" fmla="*/ 495982 w 11044243"/>
              <a:gd name="connsiteY455" fmla="*/ 4409987 h 5790288"/>
              <a:gd name="connsiteX456" fmla="*/ 507042 w 11044243"/>
              <a:gd name="connsiteY456" fmla="*/ 4421047 h 5790288"/>
              <a:gd name="connsiteX457" fmla="*/ 495982 w 11044243"/>
              <a:gd name="connsiteY457" fmla="*/ 4432107 h 5790288"/>
              <a:gd name="connsiteX458" fmla="*/ 484922 w 11044243"/>
              <a:gd name="connsiteY458" fmla="*/ 4421047 h 5790288"/>
              <a:gd name="connsiteX459" fmla="*/ 495982 w 11044243"/>
              <a:gd name="connsiteY459" fmla="*/ 4409987 h 5790288"/>
              <a:gd name="connsiteX460" fmla="*/ 10984601 w 11044243"/>
              <a:gd name="connsiteY460" fmla="*/ 4407474 h 5790288"/>
              <a:gd name="connsiteX461" fmla="*/ 11008880 w 11044243"/>
              <a:gd name="connsiteY461" fmla="*/ 4431753 h 5790288"/>
              <a:gd name="connsiteX462" fmla="*/ 10984601 w 11044243"/>
              <a:gd name="connsiteY462" fmla="*/ 4456032 h 5790288"/>
              <a:gd name="connsiteX463" fmla="*/ 10960322 w 11044243"/>
              <a:gd name="connsiteY463" fmla="*/ 4431753 h 5790288"/>
              <a:gd name="connsiteX464" fmla="*/ 10984601 w 11044243"/>
              <a:gd name="connsiteY464" fmla="*/ 4407474 h 5790288"/>
              <a:gd name="connsiteX465" fmla="*/ 9676715 w 11044243"/>
              <a:gd name="connsiteY465" fmla="*/ 4407474 h 5790288"/>
              <a:gd name="connsiteX466" fmla="*/ 9700994 w 11044243"/>
              <a:gd name="connsiteY466" fmla="*/ 4431753 h 5790288"/>
              <a:gd name="connsiteX467" fmla="*/ 9676715 w 11044243"/>
              <a:gd name="connsiteY467" fmla="*/ 4456032 h 5790288"/>
              <a:gd name="connsiteX468" fmla="*/ 9652436 w 11044243"/>
              <a:gd name="connsiteY468" fmla="*/ 4431753 h 5790288"/>
              <a:gd name="connsiteX469" fmla="*/ 9676715 w 11044243"/>
              <a:gd name="connsiteY469" fmla="*/ 4407474 h 5790288"/>
              <a:gd name="connsiteX470" fmla="*/ 9241462 w 11044243"/>
              <a:gd name="connsiteY470" fmla="*/ 4407474 h 5790288"/>
              <a:gd name="connsiteX471" fmla="*/ 9265741 w 11044243"/>
              <a:gd name="connsiteY471" fmla="*/ 4431753 h 5790288"/>
              <a:gd name="connsiteX472" fmla="*/ 9241462 w 11044243"/>
              <a:gd name="connsiteY472" fmla="*/ 4456032 h 5790288"/>
              <a:gd name="connsiteX473" fmla="*/ 9217183 w 11044243"/>
              <a:gd name="connsiteY473" fmla="*/ 4431753 h 5790288"/>
              <a:gd name="connsiteX474" fmla="*/ 9241462 w 11044243"/>
              <a:gd name="connsiteY474" fmla="*/ 4407474 h 5790288"/>
              <a:gd name="connsiteX475" fmla="*/ 8805145 w 11044243"/>
              <a:gd name="connsiteY475" fmla="*/ 4407474 h 5790288"/>
              <a:gd name="connsiteX476" fmla="*/ 8829424 w 11044243"/>
              <a:gd name="connsiteY476" fmla="*/ 4431753 h 5790288"/>
              <a:gd name="connsiteX477" fmla="*/ 8805145 w 11044243"/>
              <a:gd name="connsiteY477" fmla="*/ 4456032 h 5790288"/>
              <a:gd name="connsiteX478" fmla="*/ 8780866 w 11044243"/>
              <a:gd name="connsiteY478" fmla="*/ 4431753 h 5790288"/>
              <a:gd name="connsiteX479" fmla="*/ 8805145 w 11044243"/>
              <a:gd name="connsiteY479" fmla="*/ 4407474 h 5790288"/>
              <a:gd name="connsiteX480" fmla="*/ 8375696 w 11044243"/>
              <a:gd name="connsiteY480" fmla="*/ 4402735 h 5790288"/>
              <a:gd name="connsiteX481" fmla="*/ 8399975 w 11044243"/>
              <a:gd name="connsiteY481" fmla="*/ 4427014 h 5790288"/>
              <a:gd name="connsiteX482" fmla="*/ 8375696 w 11044243"/>
              <a:gd name="connsiteY482" fmla="*/ 4451293 h 5790288"/>
              <a:gd name="connsiteX483" fmla="*/ 8351417 w 11044243"/>
              <a:gd name="connsiteY483" fmla="*/ 4427014 h 5790288"/>
              <a:gd name="connsiteX484" fmla="*/ 8375696 w 11044243"/>
              <a:gd name="connsiteY484" fmla="*/ 4402735 h 5790288"/>
              <a:gd name="connsiteX485" fmla="*/ 2668568 w 11044243"/>
              <a:gd name="connsiteY485" fmla="*/ 4401507 h 5790288"/>
              <a:gd name="connsiteX486" fmla="*/ 2692847 w 11044243"/>
              <a:gd name="connsiteY486" fmla="*/ 4425786 h 5790288"/>
              <a:gd name="connsiteX487" fmla="*/ 2668568 w 11044243"/>
              <a:gd name="connsiteY487" fmla="*/ 4450065 h 5790288"/>
              <a:gd name="connsiteX488" fmla="*/ 2644289 w 11044243"/>
              <a:gd name="connsiteY488" fmla="*/ 4425786 h 5790288"/>
              <a:gd name="connsiteX489" fmla="*/ 2668568 w 11044243"/>
              <a:gd name="connsiteY489" fmla="*/ 4401507 h 5790288"/>
              <a:gd name="connsiteX490" fmla="*/ 2239116 w 11044243"/>
              <a:gd name="connsiteY490" fmla="*/ 4396768 h 5790288"/>
              <a:gd name="connsiteX491" fmla="*/ 2263395 w 11044243"/>
              <a:gd name="connsiteY491" fmla="*/ 4421047 h 5790288"/>
              <a:gd name="connsiteX492" fmla="*/ 2239116 w 11044243"/>
              <a:gd name="connsiteY492" fmla="*/ 4445326 h 5790288"/>
              <a:gd name="connsiteX493" fmla="*/ 2214835 w 11044243"/>
              <a:gd name="connsiteY493" fmla="*/ 4421047 h 5790288"/>
              <a:gd name="connsiteX494" fmla="*/ 2239116 w 11044243"/>
              <a:gd name="connsiteY494" fmla="*/ 4396768 h 5790288"/>
              <a:gd name="connsiteX495" fmla="*/ 1802799 w 11044243"/>
              <a:gd name="connsiteY495" fmla="*/ 4396768 h 5790288"/>
              <a:gd name="connsiteX496" fmla="*/ 1827079 w 11044243"/>
              <a:gd name="connsiteY496" fmla="*/ 4421047 h 5790288"/>
              <a:gd name="connsiteX497" fmla="*/ 1802799 w 11044243"/>
              <a:gd name="connsiteY497" fmla="*/ 4445326 h 5790288"/>
              <a:gd name="connsiteX498" fmla="*/ 1778518 w 11044243"/>
              <a:gd name="connsiteY498" fmla="*/ 4421047 h 5790288"/>
              <a:gd name="connsiteX499" fmla="*/ 1802799 w 11044243"/>
              <a:gd name="connsiteY499" fmla="*/ 4396768 h 5790288"/>
              <a:gd name="connsiteX500" fmla="*/ 1367552 w 11044243"/>
              <a:gd name="connsiteY500" fmla="*/ 4396768 h 5790288"/>
              <a:gd name="connsiteX501" fmla="*/ 1391831 w 11044243"/>
              <a:gd name="connsiteY501" fmla="*/ 4421047 h 5790288"/>
              <a:gd name="connsiteX502" fmla="*/ 1367552 w 11044243"/>
              <a:gd name="connsiteY502" fmla="*/ 4445326 h 5790288"/>
              <a:gd name="connsiteX503" fmla="*/ 1343271 w 11044243"/>
              <a:gd name="connsiteY503" fmla="*/ 4421047 h 5790288"/>
              <a:gd name="connsiteX504" fmla="*/ 1367552 w 11044243"/>
              <a:gd name="connsiteY504" fmla="*/ 4396768 h 5790288"/>
              <a:gd name="connsiteX505" fmla="*/ 59667 w 11044243"/>
              <a:gd name="connsiteY505" fmla="*/ 4396768 h 5790288"/>
              <a:gd name="connsiteX506" fmla="*/ 83946 w 11044243"/>
              <a:gd name="connsiteY506" fmla="*/ 4421047 h 5790288"/>
              <a:gd name="connsiteX507" fmla="*/ 59667 w 11044243"/>
              <a:gd name="connsiteY507" fmla="*/ 4445326 h 5790288"/>
              <a:gd name="connsiteX508" fmla="*/ 35388 w 11044243"/>
              <a:gd name="connsiteY508" fmla="*/ 4421047 h 5790288"/>
              <a:gd name="connsiteX509" fmla="*/ 59667 w 11044243"/>
              <a:gd name="connsiteY509" fmla="*/ 4396768 h 5790288"/>
              <a:gd name="connsiteX510" fmla="*/ 6197304 w 11044243"/>
              <a:gd name="connsiteY510" fmla="*/ 4392179 h 5790288"/>
              <a:gd name="connsiteX511" fmla="*/ 6232139 w 11044243"/>
              <a:gd name="connsiteY511" fmla="*/ 4427014 h 5790288"/>
              <a:gd name="connsiteX512" fmla="*/ 6197304 w 11044243"/>
              <a:gd name="connsiteY512" fmla="*/ 4461849 h 5790288"/>
              <a:gd name="connsiteX513" fmla="*/ 6162469 w 11044243"/>
              <a:gd name="connsiteY513" fmla="*/ 4427014 h 5790288"/>
              <a:gd name="connsiteX514" fmla="*/ 6197304 w 11044243"/>
              <a:gd name="connsiteY514" fmla="*/ 4392179 h 5790288"/>
              <a:gd name="connsiteX515" fmla="*/ 4846920 w 11044243"/>
              <a:gd name="connsiteY515" fmla="*/ 4390951 h 5790288"/>
              <a:gd name="connsiteX516" fmla="*/ 4881755 w 11044243"/>
              <a:gd name="connsiteY516" fmla="*/ 4425786 h 5790288"/>
              <a:gd name="connsiteX517" fmla="*/ 4846920 w 11044243"/>
              <a:gd name="connsiteY517" fmla="*/ 4460621 h 5790288"/>
              <a:gd name="connsiteX518" fmla="*/ 4812085 w 11044243"/>
              <a:gd name="connsiteY518" fmla="*/ 4425786 h 5790288"/>
              <a:gd name="connsiteX519" fmla="*/ 4846920 w 11044243"/>
              <a:gd name="connsiteY519" fmla="*/ 4390951 h 5790288"/>
              <a:gd name="connsiteX520" fmla="*/ 10985399 w 11044243"/>
              <a:gd name="connsiteY520" fmla="*/ 3977061 h 5790288"/>
              <a:gd name="connsiteX521" fmla="*/ 10996459 w 11044243"/>
              <a:gd name="connsiteY521" fmla="*/ 3988121 h 5790288"/>
              <a:gd name="connsiteX522" fmla="*/ 10985399 w 11044243"/>
              <a:gd name="connsiteY522" fmla="*/ 3999181 h 5790288"/>
              <a:gd name="connsiteX523" fmla="*/ 10974339 w 11044243"/>
              <a:gd name="connsiteY523" fmla="*/ 3988121 h 5790288"/>
              <a:gd name="connsiteX524" fmla="*/ 10985399 w 11044243"/>
              <a:gd name="connsiteY524" fmla="*/ 3977061 h 5790288"/>
              <a:gd name="connsiteX525" fmla="*/ 10550146 w 11044243"/>
              <a:gd name="connsiteY525" fmla="*/ 3977061 h 5790288"/>
              <a:gd name="connsiteX526" fmla="*/ 10561206 w 11044243"/>
              <a:gd name="connsiteY526" fmla="*/ 3988121 h 5790288"/>
              <a:gd name="connsiteX527" fmla="*/ 10550146 w 11044243"/>
              <a:gd name="connsiteY527" fmla="*/ 3999181 h 5790288"/>
              <a:gd name="connsiteX528" fmla="*/ 10539086 w 11044243"/>
              <a:gd name="connsiteY528" fmla="*/ 3988121 h 5790288"/>
              <a:gd name="connsiteX529" fmla="*/ 10550146 w 11044243"/>
              <a:gd name="connsiteY529" fmla="*/ 3977061 h 5790288"/>
              <a:gd name="connsiteX530" fmla="*/ 9678577 w 11044243"/>
              <a:gd name="connsiteY530" fmla="*/ 3977061 h 5790288"/>
              <a:gd name="connsiteX531" fmla="*/ 9689637 w 11044243"/>
              <a:gd name="connsiteY531" fmla="*/ 3988121 h 5790288"/>
              <a:gd name="connsiteX532" fmla="*/ 9678577 w 11044243"/>
              <a:gd name="connsiteY532" fmla="*/ 3999181 h 5790288"/>
              <a:gd name="connsiteX533" fmla="*/ 9667517 w 11044243"/>
              <a:gd name="connsiteY533" fmla="*/ 3988121 h 5790288"/>
              <a:gd name="connsiteX534" fmla="*/ 9678577 w 11044243"/>
              <a:gd name="connsiteY534" fmla="*/ 3977061 h 5790288"/>
              <a:gd name="connsiteX535" fmla="*/ 9242260 w 11044243"/>
              <a:gd name="connsiteY535" fmla="*/ 3977061 h 5790288"/>
              <a:gd name="connsiteX536" fmla="*/ 9253320 w 11044243"/>
              <a:gd name="connsiteY536" fmla="*/ 3988121 h 5790288"/>
              <a:gd name="connsiteX537" fmla="*/ 9242260 w 11044243"/>
              <a:gd name="connsiteY537" fmla="*/ 3999181 h 5790288"/>
              <a:gd name="connsiteX538" fmla="*/ 9231200 w 11044243"/>
              <a:gd name="connsiteY538" fmla="*/ 3988121 h 5790288"/>
              <a:gd name="connsiteX539" fmla="*/ 9242260 w 11044243"/>
              <a:gd name="connsiteY539" fmla="*/ 3977061 h 5790288"/>
              <a:gd name="connsiteX540" fmla="*/ 8807007 w 11044243"/>
              <a:gd name="connsiteY540" fmla="*/ 3977061 h 5790288"/>
              <a:gd name="connsiteX541" fmla="*/ 8818067 w 11044243"/>
              <a:gd name="connsiteY541" fmla="*/ 3988121 h 5790288"/>
              <a:gd name="connsiteX542" fmla="*/ 8807007 w 11044243"/>
              <a:gd name="connsiteY542" fmla="*/ 3999181 h 5790288"/>
              <a:gd name="connsiteX543" fmla="*/ 8795947 w 11044243"/>
              <a:gd name="connsiteY543" fmla="*/ 3988121 h 5790288"/>
              <a:gd name="connsiteX544" fmla="*/ 8807007 w 11044243"/>
              <a:gd name="connsiteY544" fmla="*/ 3977061 h 5790288"/>
              <a:gd name="connsiteX545" fmla="*/ 7069671 w 11044243"/>
              <a:gd name="connsiteY545" fmla="*/ 3972322 h 5790288"/>
              <a:gd name="connsiteX546" fmla="*/ 7080731 w 11044243"/>
              <a:gd name="connsiteY546" fmla="*/ 3983382 h 5790288"/>
              <a:gd name="connsiteX547" fmla="*/ 7069671 w 11044243"/>
              <a:gd name="connsiteY547" fmla="*/ 3994442 h 5790288"/>
              <a:gd name="connsiteX548" fmla="*/ 7058611 w 11044243"/>
              <a:gd name="connsiteY548" fmla="*/ 3983382 h 5790288"/>
              <a:gd name="connsiteX549" fmla="*/ 7069671 w 11044243"/>
              <a:gd name="connsiteY549" fmla="*/ 3972322 h 5790288"/>
              <a:gd name="connsiteX550" fmla="*/ 6198102 w 11044243"/>
              <a:gd name="connsiteY550" fmla="*/ 3972322 h 5790288"/>
              <a:gd name="connsiteX551" fmla="*/ 6209162 w 11044243"/>
              <a:gd name="connsiteY551" fmla="*/ 3983382 h 5790288"/>
              <a:gd name="connsiteX552" fmla="*/ 6198102 w 11044243"/>
              <a:gd name="connsiteY552" fmla="*/ 3994442 h 5790288"/>
              <a:gd name="connsiteX553" fmla="*/ 6187042 w 11044243"/>
              <a:gd name="connsiteY553" fmla="*/ 3983382 h 5790288"/>
              <a:gd name="connsiteX554" fmla="*/ 6198102 w 11044243"/>
              <a:gd name="connsiteY554" fmla="*/ 3972322 h 5790288"/>
              <a:gd name="connsiteX555" fmla="*/ 5762849 w 11044243"/>
              <a:gd name="connsiteY555" fmla="*/ 3972322 h 5790288"/>
              <a:gd name="connsiteX556" fmla="*/ 5773909 w 11044243"/>
              <a:gd name="connsiteY556" fmla="*/ 3983382 h 5790288"/>
              <a:gd name="connsiteX557" fmla="*/ 5762849 w 11044243"/>
              <a:gd name="connsiteY557" fmla="*/ 3994442 h 5790288"/>
              <a:gd name="connsiteX558" fmla="*/ 5751789 w 11044243"/>
              <a:gd name="connsiteY558" fmla="*/ 3983382 h 5790288"/>
              <a:gd name="connsiteX559" fmla="*/ 5762849 w 11044243"/>
              <a:gd name="connsiteY559" fmla="*/ 3972322 h 5790288"/>
              <a:gd name="connsiteX560" fmla="*/ 5281375 w 11044243"/>
              <a:gd name="connsiteY560" fmla="*/ 3972322 h 5790288"/>
              <a:gd name="connsiteX561" fmla="*/ 5292435 w 11044243"/>
              <a:gd name="connsiteY561" fmla="*/ 3983382 h 5790288"/>
              <a:gd name="connsiteX562" fmla="*/ 5281375 w 11044243"/>
              <a:gd name="connsiteY562" fmla="*/ 3994442 h 5790288"/>
              <a:gd name="connsiteX563" fmla="*/ 5270315 w 11044243"/>
              <a:gd name="connsiteY563" fmla="*/ 3983382 h 5790288"/>
              <a:gd name="connsiteX564" fmla="*/ 5281375 w 11044243"/>
              <a:gd name="connsiteY564" fmla="*/ 3972322 h 5790288"/>
              <a:gd name="connsiteX565" fmla="*/ 4846122 w 11044243"/>
              <a:gd name="connsiteY565" fmla="*/ 3972322 h 5790288"/>
              <a:gd name="connsiteX566" fmla="*/ 4857182 w 11044243"/>
              <a:gd name="connsiteY566" fmla="*/ 3983382 h 5790288"/>
              <a:gd name="connsiteX567" fmla="*/ 4846122 w 11044243"/>
              <a:gd name="connsiteY567" fmla="*/ 3994442 h 5790288"/>
              <a:gd name="connsiteX568" fmla="*/ 4835062 w 11044243"/>
              <a:gd name="connsiteY568" fmla="*/ 3983382 h 5790288"/>
              <a:gd name="connsiteX569" fmla="*/ 4846122 w 11044243"/>
              <a:gd name="connsiteY569" fmla="*/ 3972322 h 5790288"/>
              <a:gd name="connsiteX570" fmla="*/ 4409805 w 11044243"/>
              <a:gd name="connsiteY570" fmla="*/ 3972322 h 5790288"/>
              <a:gd name="connsiteX571" fmla="*/ 4420865 w 11044243"/>
              <a:gd name="connsiteY571" fmla="*/ 3983382 h 5790288"/>
              <a:gd name="connsiteX572" fmla="*/ 4409805 w 11044243"/>
              <a:gd name="connsiteY572" fmla="*/ 3994442 h 5790288"/>
              <a:gd name="connsiteX573" fmla="*/ 4398745 w 11044243"/>
              <a:gd name="connsiteY573" fmla="*/ 3983382 h 5790288"/>
              <a:gd name="connsiteX574" fmla="*/ 4409805 w 11044243"/>
              <a:gd name="connsiteY574" fmla="*/ 3972322 h 5790288"/>
              <a:gd name="connsiteX575" fmla="*/ 3538287 w 11044243"/>
              <a:gd name="connsiteY575" fmla="*/ 3972322 h 5790288"/>
              <a:gd name="connsiteX576" fmla="*/ 3549347 w 11044243"/>
              <a:gd name="connsiteY576" fmla="*/ 3983382 h 5790288"/>
              <a:gd name="connsiteX577" fmla="*/ 3538287 w 11044243"/>
              <a:gd name="connsiteY577" fmla="*/ 3994442 h 5790288"/>
              <a:gd name="connsiteX578" fmla="*/ 3527227 w 11044243"/>
              <a:gd name="connsiteY578" fmla="*/ 3983382 h 5790288"/>
              <a:gd name="connsiteX579" fmla="*/ 3538287 w 11044243"/>
              <a:gd name="connsiteY579" fmla="*/ 3972322 h 5790288"/>
              <a:gd name="connsiteX580" fmla="*/ 3103028 w 11044243"/>
              <a:gd name="connsiteY580" fmla="*/ 3972322 h 5790288"/>
              <a:gd name="connsiteX581" fmla="*/ 3114089 w 11044243"/>
              <a:gd name="connsiteY581" fmla="*/ 3983382 h 5790288"/>
              <a:gd name="connsiteX582" fmla="*/ 3103028 w 11044243"/>
              <a:gd name="connsiteY582" fmla="*/ 3994442 h 5790288"/>
              <a:gd name="connsiteX583" fmla="*/ 3091969 w 11044243"/>
              <a:gd name="connsiteY583" fmla="*/ 3983382 h 5790288"/>
              <a:gd name="connsiteX584" fmla="*/ 3103028 w 11044243"/>
              <a:gd name="connsiteY584" fmla="*/ 3972322 h 5790288"/>
              <a:gd name="connsiteX585" fmla="*/ 1365688 w 11044243"/>
              <a:gd name="connsiteY585" fmla="*/ 3967583 h 5790288"/>
              <a:gd name="connsiteX586" fmla="*/ 1376748 w 11044243"/>
              <a:gd name="connsiteY586" fmla="*/ 3978643 h 5790288"/>
              <a:gd name="connsiteX587" fmla="*/ 1365688 w 11044243"/>
              <a:gd name="connsiteY587" fmla="*/ 3989703 h 5790288"/>
              <a:gd name="connsiteX588" fmla="*/ 1354629 w 11044243"/>
              <a:gd name="connsiteY588" fmla="*/ 3978643 h 5790288"/>
              <a:gd name="connsiteX589" fmla="*/ 1365688 w 11044243"/>
              <a:gd name="connsiteY589" fmla="*/ 3967583 h 5790288"/>
              <a:gd name="connsiteX590" fmla="*/ 930435 w 11044243"/>
              <a:gd name="connsiteY590" fmla="*/ 3967583 h 5790288"/>
              <a:gd name="connsiteX591" fmla="*/ 941495 w 11044243"/>
              <a:gd name="connsiteY591" fmla="*/ 3978643 h 5790288"/>
              <a:gd name="connsiteX592" fmla="*/ 930435 w 11044243"/>
              <a:gd name="connsiteY592" fmla="*/ 3989703 h 5790288"/>
              <a:gd name="connsiteX593" fmla="*/ 919376 w 11044243"/>
              <a:gd name="connsiteY593" fmla="*/ 3978643 h 5790288"/>
              <a:gd name="connsiteX594" fmla="*/ 930435 w 11044243"/>
              <a:gd name="connsiteY594" fmla="*/ 3967583 h 5790288"/>
              <a:gd name="connsiteX595" fmla="*/ 494120 w 11044243"/>
              <a:gd name="connsiteY595" fmla="*/ 3967583 h 5790288"/>
              <a:gd name="connsiteX596" fmla="*/ 505180 w 11044243"/>
              <a:gd name="connsiteY596" fmla="*/ 3978643 h 5790288"/>
              <a:gd name="connsiteX597" fmla="*/ 494120 w 11044243"/>
              <a:gd name="connsiteY597" fmla="*/ 3989703 h 5790288"/>
              <a:gd name="connsiteX598" fmla="*/ 483060 w 11044243"/>
              <a:gd name="connsiteY598" fmla="*/ 3978643 h 5790288"/>
              <a:gd name="connsiteX599" fmla="*/ 494120 w 11044243"/>
              <a:gd name="connsiteY599" fmla="*/ 3967583 h 5790288"/>
              <a:gd name="connsiteX600" fmla="*/ 7941241 w 11044243"/>
              <a:gd name="connsiteY600" fmla="*/ 3959103 h 5790288"/>
              <a:gd name="connsiteX601" fmla="*/ 7965520 w 11044243"/>
              <a:gd name="connsiteY601" fmla="*/ 3983382 h 5790288"/>
              <a:gd name="connsiteX602" fmla="*/ 7941241 w 11044243"/>
              <a:gd name="connsiteY602" fmla="*/ 4007661 h 5790288"/>
              <a:gd name="connsiteX603" fmla="*/ 7916962 w 11044243"/>
              <a:gd name="connsiteY603" fmla="*/ 3983382 h 5790288"/>
              <a:gd name="connsiteX604" fmla="*/ 7941241 w 11044243"/>
              <a:gd name="connsiteY604" fmla="*/ 3959103 h 5790288"/>
              <a:gd name="connsiteX605" fmla="*/ 7505988 w 11044243"/>
              <a:gd name="connsiteY605" fmla="*/ 3959103 h 5790288"/>
              <a:gd name="connsiteX606" fmla="*/ 7530267 w 11044243"/>
              <a:gd name="connsiteY606" fmla="*/ 3983382 h 5790288"/>
              <a:gd name="connsiteX607" fmla="*/ 7505988 w 11044243"/>
              <a:gd name="connsiteY607" fmla="*/ 4007661 h 5790288"/>
              <a:gd name="connsiteX608" fmla="*/ 7481709 w 11044243"/>
              <a:gd name="connsiteY608" fmla="*/ 3983382 h 5790288"/>
              <a:gd name="connsiteX609" fmla="*/ 7505988 w 11044243"/>
              <a:gd name="connsiteY609" fmla="*/ 3959103 h 5790288"/>
              <a:gd name="connsiteX610" fmla="*/ 6634419 w 11044243"/>
              <a:gd name="connsiteY610" fmla="*/ 3959103 h 5790288"/>
              <a:gd name="connsiteX611" fmla="*/ 6658698 w 11044243"/>
              <a:gd name="connsiteY611" fmla="*/ 3983382 h 5790288"/>
              <a:gd name="connsiteX612" fmla="*/ 6634419 w 11044243"/>
              <a:gd name="connsiteY612" fmla="*/ 4007661 h 5790288"/>
              <a:gd name="connsiteX613" fmla="*/ 6610140 w 11044243"/>
              <a:gd name="connsiteY613" fmla="*/ 3983382 h 5790288"/>
              <a:gd name="connsiteX614" fmla="*/ 6634419 w 11044243"/>
              <a:gd name="connsiteY614" fmla="*/ 3959103 h 5790288"/>
              <a:gd name="connsiteX615" fmla="*/ 1802000 w 11044243"/>
              <a:gd name="connsiteY615" fmla="*/ 3954364 h 5790288"/>
              <a:gd name="connsiteX616" fmla="*/ 1826281 w 11044243"/>
              <a:gd name="connsiteY616" fmla="*/ 3978643 h 5790288"/>
              <a:gd name="connsiteX617" fmla="*/ 1802000 w 11044243"/>
              <a:gd name="connsiteY617" fmla="*/ 4002922 h 5790288"/>
              <a:gd name="connsiteX618" fmla="*/ 1777722 w 11044243"/>
              <a:gd name="connsiteY618" fmla="*/ 3978643 h 5790288"/>
              <a:gd name="connsiteX619" fmla="*/ 1802000 w 11044243"/>
              <a:gd name="connsiteY619" fmla="*/ 3954364 h 5790288"/>
              <a:gd name="connsiteX620" fmla="*/ 10113830 w 11044243"/>
              <a:gd name="connsiteY620" fmla="*/ 3953286 h 5790288"/>
              <a:gd name="connsiteX621" fmla="*/ 10148665 w 11044243"/>
              <a:gd name="connsiteY621" fmla="*/ 3988121 h 5790288"/>
              <a:gd name="connsiteX622" fmla="*/ 10113830 w 11044243"/>
              <a:gd name="connsiteY622" fmla="*/ 4022956 h 5790288"/>
              <a:gd name="connsiteX623" fmla="*/ 10078995 w 11044243"/>
              <a:gd name="connsiteY623" fmla="*/ 3988121 h 5790288"/>
              <a:gd name="connsiteX624" fmla="*/ 10113830 w 11044243"/>
              <a:gd name="connsiteY624" fmla="*/ 3953286 h 5790288"/>
              <a:gd name="connsiteX625" fmla="*/ 8377558 w 11044243"/>
              <a:gd name="connsiteY625" fmla="*/ 3948547 h 5790288"/>
              <a:gd name="connsiteX626" fmla="*/ 8412393 w 11044243"/>
              <a:gd name="connsiteY626" fmla="*/ 3983382 h 5790288"/>
              <a:gd name="connsiteX627" fmla="*/ 8377558 w 11044243"/>
              <a:gd name="connsiteY627" fmla="*/ 4018217 h 5790288"/>
              <a:gd name="connsiteX628" fmla="*/ 8342723 w 11044243"/>
              <a:gd name="connsiteY628" fmla="*/ 3983382 h 5790288"/>
              <a:gd name="connsiteX629" fmla="*/ 8377558 w 11044243"/>
              <a:gd name="connsiteY629" fmla="*/ 3948547 h 5790288"/>
              <a:gd name="connsiteX630" fmla="*/ 3974553 w 11044243"/>
              <a:gd name="connsiteY630" fmla="*/ 3948547 h 5790288"/>
              <a:gd name="connsiteX631" fmla="*/ 4009388 w 11044243"/>
              <a:gd name="connsiteY631" fmla="*/ 3983382 h 5790288"/>
              <a:gd name="connsiteX632" fmla="*/ 3974553 w 11044243"/>
              <a:gd name="connsiteY632" fmla="*/ 4018217 h 5790288"/>
              <a:gd name="connsiteX633" fmla="*/ 3939718 w 11044243"/>
              <a:gd name="connsiteY633" fmla="*/ 3983382 h 5790288"/>
              <a:gd name="connsiteX634" fmla="*/ 3974553 w 11044243"/>
              <a:gd name="connsiteY634" fmla="*/ 3948547 h 5790288"/>
              <a:gd name="connsiteX635" fmla="*/ 2666706 w 11044243"/>
              <a:gd name="connsiteY635" fmla="*/ 3948547 h 5790288"/>
              <a:gd name="connsiteX636" fmla="*/ 2701541 w 11044243"/>
              <a:gd name="connsiteY636" fmla="*/ 3983382 h 5790288"/>
              <a:gd name="connsiteX637" fmla="*/ 2666706 w 11044243"/>
              <a:gd name="connsiteY637" fmla="*/ 4018217 h 5790288"/>
              <a:gd name="connsiteX638" fmla="*/ 2631871 w 11044243"/>
              <a:gd name="connsiteY638" fmla="*/ 3983382 h 5790288"/>
              <a:gd name="connsiteX639" fmla="*/ 2666706 w 11044243"/>
              <a:gd name="connsiteY639" fmla="*/ 3948547 h 5790288"/>
              <a:gd name="connsiteX640" fmla="*/ 2237251 w 11044243"/>
              <a:gd name="connsiteY640" fmla="*/ 3943808 h 5790288"/>
              <a:gd name="connsiteX641" fmla="*/ 2272089 w 11044243"/>
              <a:gd name="connsiteY641" fmla="*/ 3978643 h 5790288"/>
              <a:gd name="connsiteX642" fmla="*/ 2237251 w 11044243"/>
              <a:gd name="connsiteY642" fmla="*/ 4013478 h 5790288"/>
              <a:gd name="connsiteX643" fmla="*/ 2202417 w 11044243"/>
              <a:gd name="connsiteY643" fmla="*/ 3978643 h 5790288"/>
              <a:gd name="connsiteX644" fmla="*/ 2237251 w 11044243"/>
              <a:gd name="connsiteY644" fmla="*/ 3943808 h 5790288"/>
              <a:gd name="connsiteX645" fmla="*/ 58869 w 11044243"/>
              <a:gd name="connsiteY645" fmla="*/ 3943808 h 5790288"/>
              <a:gd name="connsiteX646" fmla="*/ 93703 w 11044243"/>
              <a:gd name="connsiteY646" fmla="*/ 3978643 h 5790288"/>
              <a:gd name="connsiteX647" fmla="*/ 58869 w 11044243"/>
              <a:gd name="connsiteY647" fmla="*/ 4013478 h 5790288"/>
              <a:gd name="connsiteX648" fmla="*/ 24034 w 11044243"/>
              <a:gd name="connsiteY648" fmla="*/ 3978643 h 5790288"/>
              <a:gd name="connsiteX649" fmla="*/ 58869 w 11044243"/>
              <a:gd name="connsiteY649" fmla="*/ 3943808 h 5790288"/>
              <a:gd name="connsiteX650" fmla="*/ 11007546 w 11044243"/>
              <a:gd name="connsiteY650" fmla="*/ 3529918 h 5790288"/>
              <a:gd name="connsiteX651" fmla="*/ 11018606 w 11044243"/>
              <a:gd name="connsiteY651" fmla="*/ 3540978 h 5790288"/>
              <a:gd name="connsiteX652" fmla="*/ 11007546 w 11044243"/>
              <a:gd name="connsiteY652" fmla="*/ 3552038 h 5790288"/>
              <a:gd name="connsiteX653" fmla="*/ 10996486 w 11044243"/>
              <a:gd name="connsiteY653" fmla="*/ 3540978 h 5790288"/>
              <a:gd name="connsiteX654" fmla="*/ 11007546 w 11044243"/>
              <a:gd name="connsiteY654" fmla="*/ 3529918 h 5790288"/>
              <a:gd name="connsiteX655" fmla="*/ 9247265 w 11044243"/>
              <a:gd name="connsiteY655" fmla="*/ 3529918 h 5790288"/>
              <a:gd name="connsiteX656" fmla="*/ 9258325 w 11044243"/>
              <a:gd name="connsiteY656" fmla="*/ 3540978 h 5790288"/>
              <a:gd name="connsiteX657" fmla="*/ 9247265 w 11044243"/>
              <a:gd name="connsiteY657" fmla="*/ 3552038 h 5790288"/>
              <a:gd name="connsiteX658" fmla="*/ 9236205 w 11044243"/>
              <a:gd name="connsiteY658" fmla="*/ 3540978 h 5790288"/>
              <a:gd name="connsiteX659" fmla="*/ 9247265 w 11044243"/>
              <a:gd name="connsiteY659" fmla="*/ 3529918 h 5790288"/>
              <a:gd name="connsiteX660" fmla="*/ 7940443 w 11044243"/>
              <a:gd name="connsiteY660" fmla="*/ 3529918 h 5790288"/>
              <a:gd name="connsiteX661" fmla="*/ 7951503 w 11044243"/>
              <a:gd name="connsiteY661" fmla="*/ 3540978 h 5790288"/>
              <a:gd name="connsiteX662" fmla="*/ 7940443 w 11044243"/>
              <a:gd name="connsiteY662" fmla="*/ 3552038 h 5790288"/>
              <a:gd name="connsiteX663" fmla="*/ 7929383 w 11044243"/>
              <a:gd name="connsiteY663" fmla="*/ 3540978 h 5790288"/>
              <a:gd name="connsiteX664" fmla="*/ 7940443 w 11044243"/>
              <a:gd name="connsiteY664" fmla="*/ 3529918 h 5790288"/>
              <a:gd name="connsiteX665" fmla="*/ 7068873 w 11044243"/>
              <a:gd name="connsiteY665" fmla="*/ 3529918 h 5790288"/>
              <a:gd name="connsiteX666" fmla="*/ 7079933 w 11044243"/>
              <a:gd name="connsiteY666" fmla="*/ 3540978 h 5790288"/>
              <a:gd name="connsiteX667" fmla="*/ 7068873 w 11044243"/>
              <a:gd name="connsiteY667" fmla="*/ 3552038 h 5790288"/>
              <a:gd name="connsiteX668" fmla="*/ 7057813 w 11044243"/>
              <a:gd name="connsiteY668" fmla="*/ 3540978 h 5790288"/>
              <a:gd name="connsiteX669" fmla="*/ 7068873 w 11044243"/>
              <a:gd name="connsiteY669" fmla="*/ 3529918 h 5790288"/>
              <a:gd name="connsiteX670" fmla="*/ 3975351 w 11044243"/>
              <a:gd name="connsiteY670" fmla="*/ 3528691 h 5790288"/>
              <a:gd name="connsiteX671" fmla="*/ 3986411 w 11044243"/>
              <a:gd name="connsiteY671" fmla="*/ 3539751 h 5790288"/>
              <a:gd name="connsiteX672" fmla="*/ 3975351 w 11044243"/>
              <a:gd name="connsiteY672" fmla="*/ 3550811 h 5790288"/>
              <a:gd name="connsiteX673" fmla="*/ 3964291 w 11044243"/>
              <a:gd name="connsiteY673" fmla="*/ 3539751 h 5790288"/>
              <a:gd name="connsiteX674" fmla="*/ 3975351 w 11044243"/>
              <a:gd name="connsiteY674" fmla="*/ 3528691 h 5790288"/>
              <a:gd name="connsiteX675" fmla="*/ 3540149 w 11044243"/>
              <a:gd name="connsiteY675" fmla="*/ 3528691 h 5790288"/>
              <a:gd name="connsiteX676" fmla="*/ 3551209 w 11044243"/>
              <a:gd name="connsiteY676" fmla="*/ 3539751 h 5790288"/>
              <a:gd name="connsiteX677" fmla="*/ 3540149 w 11044243"/>
              <a:gd name="connsiteY677" fmla="*/ 3550811 h 5790288"/>
              <a:gd name="connsiteX678" fmla="*/ 3529089 w 11044243"/>
              <a:gd name="connsiteY678" fmla="*/ 3539751 h 5790288"/>
              <a:gd name="connsiteX679" fmla="*/ 3540149 w 11044243"/>
              <a:gd name="connsiteY679" fmla="*/ 3528691 h 5790288"/>
              <a:gd name="connsiteX680" fmla="*/ 2668568 w 11044243"/>
              <a:gd name="connsiteY680" fmla="*/ 3528691 h 5790288"/>
              <a:gd name="connsiteX681" fmla="*/ 2679628 w 11044243"/>
              <a:gd name="connsiteY681" fmla="*/ 3539751 h 5790288"/>
              <a:gd name="connsiteX682" fmla="*/ 2668568 w 11044243"/>
              <a:gd name="connsiteY682" fmla="*/ 3550811 h 5790288"/>
              <a:gd name="connsiteX683" fmla="*/ 2657509 w 11044243"/>
              <a:gd name="connsiteY683" fmla="*/ 3539751 h 5790288"/>
              <a:gd name="connsiteX684" fmla="*/ 2668568 w 11044243"/>
              <a:gd name="connsiteY684" fmla="*/ 3528691 h 5790288"/>
              <a:gd name="connsiteX685" fmla="*/ 1796998 w 11044243"/>
              <a:gd name="connsiteY685" fmla="*/ 3528691 h 5790288"/>
              <a:gd name="connsiteX686" fmla="*/ 1808056 w 11044243"/>
              <a:gd name="connsiteY686" fmla="*/ 3539751 h 5790288"/>
              <a:gd name="connsiteX687" fmla="*/ 1796998 w 11044243"/>
              <a:gd name="connsiteY687" fmla="*/ 3550811 h 5790288"/>
              <a:gd name="connsiteX688" fmla="*/ 1785937 w 11044243"/>
              <a:gd name="connsiteY688" fmla="*/ 3539751 h 5790288"/>
              <a:gd name="connsiteX689" fmla="*/ 1796998 w 11044243"/>
              <a:gd name="connsiteY689" fmla="*/ 3528691 h 5790288"/>
              <a:gd name="connsiteX690" fmla="*/ 36726 w 11044243"/>
              <a:gd name="connsiteY690" fmla="*/ 3528691 h 5790288"/>
              <a:gd name="connsiteX691" fmla="*/ 47786 w 11044243"/>
              <a:gd name="connsiteY691" fmla="*/ 3539751 h 5790288"/>
              <a:gd name="connsiteX692" fmla="*/ 36726 w 11044243"/>
              <a:gd name="connsiteY692" fmla="*/ 3550811 h 5790288"/>
              <a:gd name="connsiteX693" fmla="*/ 25666 w 11044243"/>
              <a:gd name="connsiteY693" fmla="*/ 3539751 h 5790288"/>
              <a:gd name="connsiteX694" fmla="*/ 36726 w 11044243"/>
              <a:gd name="connsiteY694" fmla="*/ 3528691 h 5790288"/>
              <a:gd name="connsiteX695" fmla="*/ 10572293 w 11044243"/>
              <a:gd name="connsiteY695" fmla="*/ 3516700 h 5790288"/>
              <a:gd name="connsiteX696" fmla="*/ 10596572 w 11044243"/>
              <a:gd name="connsiteY696" fmla="*/ 3540979 h 5790288"/>
              <a:gd name="connsiteX697" fmla="*/ 10572293 w 11044243"/>
              <a:gd name="connsiteY697" fmla="*/ 3565258 h 5790288"/>
              <a:gd name="connsiteX698" fmla="*/ 10548014 w 11044243"/>
              <a:gd name="connsiteY698" fmla="*/ 3540979 h 5790288"/>
              <a:gd name="connsiteX699" fmla="*/ 10572293 w 11044243"/>
              <a:gd name="connsiteY699" fmla="*/ 3516700 h 5790288"/>
              <a:gd name="connsiteX700" fmla="*/ 10135976 w 11044243"/>
              <a:gd name="connsiteY700" fmla="*/ 3516700 h 5790288"/>
              <a:gd name="connsiteX701" fmla="*/ 10160255 w 11044243"/>
              <a:gd name="connsiteY701" fmla="*/ 3540979 h 5790288"/>
              <a:gd name="connsiteX702" fmla="*/ 10135976 w 11044243"/>
              <a:gd name="connsiteY702" fmla="*/ 3565258 h 5790288"/>
              <a:gd name="connsiteX703" fmla="*/ 10111697 w 11044243"/>
              <a:gd name="connsiteY703" fmla="*/ 3540979 h 5790288"/>
              <a:gd name="connsiteX704" fmla="*/ 10135976 w 11044243"/>
              <a:gd name="connsiteY704" fmla="*/ 3516700 h 5790288"/>
              <a:gd name="connsiteX705" fmla="*/ 9700724 w 11044243"/>
              <a:gd name="connsiteY705" fmla="*/ 3516700 h 5790288"/>
              <a:gd name="connsiteX706" fmla="*/ 9725003 w 11044243"/>
              <a:gd name="connsiteY706" fmla="*/ 3540979 h 5790288"/>
              <a:gd name="connsiteX707" fmla="*/ 9700724 w 11044243"/>
              <a:gd name="connsiteY707" fmla="*/ 3565258 h 5790288"/>
              <a:gd name="connsiteX708" fmla="*/ 9676445 w 11044243"/>
              <a:gd name="connsiteY708" fmla="*/ 3540979 h 5790288"/>
              <a:gd name="connsiteX709" fmla="*/ 9700724 w 11044243"/>
              <a:gd name="connsiteY709" fmla="*/ 3516700 h 5790288"/>
              <a:gd name="connsiteX710" fmla="*/ 8375696 w 11044243"/>
              <a:gd name="connsiteY710" fmla="*/ 3516700 h 5790288"/>
              <a:gd name="connsiteX711" fmla="*/ 8399975 w 11044243"/>
              <a:gd name="connsiteY711" fmla="*/ 3540979 h 5790288"/>
              <a:gd name="connsiteX712" fmla="*/ 8375696 w 11044243"/>
              <a:gd name="connsiteY712" fmla="*/ 3565258 h 5790288"/>
              <a:gd name="connsiteX713" fmla="*/ 8351417 w 11044243"/>
              <a:gd name="connsiteY713" fmla="*/ 3540979 h 5790288"/>
              <a:gd name="connsiteX714" fmla="*/ 8375696 w 11044243"/>
              <a:gd name="connsiteY714" fmla="*/ 3516700 h 5790288"/>
              <a:gd name="connsiteX715" fmla="*/ 6632556 w 11044243"/>
              <a:gd name="connsiteY715" fmla="*/ 3516700 h 5790288"/>
              <a:gd name="connsiteX716" fmla="*/ 6656835 w 11044243"/>
              <a:gd name="connsiteY716" fmla="*/ 3540979 h 5790288"/>
              <a:gd name="connsiteX717" fmla="*/ 6632556 w 11044243"/>
              <a:gd name="connsiteY717" fmla="*/ 3565258 h 5790288"/>
              <a:gd name="connsiteX718" fmla="*/ 6608277 w 11044243"/>
              <a:gd name="connsiteY718" fmla="*/ 3540979 h 5790288"/>
              <a:gd name="connsiteX719" fmla="*/ 6632556 w 11044243"/>
              <a:gd name="connsiteY719" fmla="*/ 3516700 h 5790288"/>
              <a:gd name="connsiteX720" fmla="*/ 6197304 w 11044243"/>
              <a:gd name="connsiteY720" fmla="*/ 3516700 h 5790288"/>
              <a:gd name="connsiteX721" fmla="*/ 6221583 w 11044243"/>
              <a:gd name="connsiteY721" fmla="*/ 3540979 h 5790288"/>
              <a:gd name="connsiteX722" fmla="*/ 6197304 w 11044243"/>
              <a:gd name="connsiteY722" fmla="*/ 3565258 h 5790288"/>
              <a:gd name="connsiteX723" fmla="*/ 6173025 w 11044243"/>
              <a:gd name="connsiteY723" fmla="*/ 3540979 h 5790288"/>
              <a:gd name="connsiteX724" fmla="*/ 6197304 w 11044243"/>
              <a:gd name="connsiteY724" fmla="*/ 3516700 h 5790288"/>
              <a:gd name="connsiteX725" fmla="*/ 5283237 w 11044243"/>
              <a:gd name="connsiteY725" fmla="*/ 3515472 h 5790288"/>
              <a:gd name="connsiteX726" fmla="*/ 5307516 w 11044243"/>
              <a:gd name="connsiteY726" fmla="*/ 3539751 h 5790288"/>
              <a:gd name="connsiteX727" fmla="*/ 5283237 w 11044243"/>
              <a:gd name="connsiteY727" fmla="*/ 3564030 h 5790288"/>
              <a:gd name="connsiteX728" fmla="*/ 5258958 w 11044243"/>
              <a:gd name="connsiteY728" fmla="*/ 3539751 h 5790288"/>
              <a:gd name="connsiteX729" fmla="*/ 5283237 w 11044243"/>
              <a:gd name="connsiteY729" fmla="*/ 3515472 h 5790288"/>
              <a:gd name="connsiteX730" fmla="*/ 4846920 w 11044243"/>
              <a:gd name="connsiteY730" fmla="*/ 3515472 h 5790288"/>
              <a:gd name="connsiteX731" fmla="*/ 4871199 w 11044243"/>
              <a:gd name="connsiteY731" fmla="*/ 3539751 h 5790288"/>
              <a:gd name="connsiteX732" fmla="*/ 4846920 w 11044243"/>
              <a:gd name="connsiteY732" fmla="*/ 3564030 h 5790288"/>
              <a:gd name="connsiteX733" fmla="*/ 4822641 w 11044243"/>
              <a:gd name="connsiteY733" fmla="*/ 3539751 h 5790288"/>
              <a:gd name="connsiteX734" fmla="*/ 4846920 w 11044243"/>
              <a:gd name="connsiteY734" fmla="*/ 3515472 h 5790288"/>
              <a:gd name="connsiteX735" fmla="*/ 4411668 w 11044243"/>
              <a:gd name="connsiteY735" fmla="*/ 3515472 h 5790288"/>
              <a:gd name="connsiteX736" fmla="*/ 4435947 w 11044243"/>
              <a:gd name="connsiteY736" fmla="*/ 3539751 h 5790288"/>
              <a:gd name="connsiteX737" fmla="*/ 4411668 w 11044243"/>
              <a:gd name="connsiteY737" fmla="*/ 3564030 h 5790288"/>
              <a:gd name="connsiteX738" fmla="*/ 4387389 w 11044243"/>
              <a:gd name="connsiteY738" fmla="*/ 3539751 h 5790288"/>
              <a:gd name="connsiteX739" fmla="*/ 4411668 w 11044243"/>
              <a:gd name="connsiteY739" fmla="*/ 3515472 h 5790288"/>
              <a:gd name="connsiteX740" fmla="*/ 3103826 w 11044243"/>
              <a:gd name="connsiteY740" fmla="*/ 3515472 h 5790288"/>
              <a:gd name="connsiteX741" fmla="*/ 3128106 w 11044243"/>
              <a:gd name="connsiteY741" fmla="*/ 3539751 h 5790288"/>
              <a:gd name="connsiteX742" fmla="*/ 3103826 w 11044243"/>
              <a:gd name="connsiteY742" fmla="*/ 3564030 h 5790288"/>
              <a:gd name="connsiteX743" fmla="*/ 3079547 w 11044243"/>
              <a:gd name="connsiteY743" fmla="*/ 3539751 h 5790288"/>
              <a:gd name="connsiteX744" fmla="*/ 3103826 w 11044243"/>
              <a:gd name="connsiteY744" fmla="*/ 3515472 h 5790288"/>
              <a:gd name="connsiteX745" fmla="*/ 908295 w 11044243"/>
              <a:gd name="connsiteY745" fmla="*/ 3515472 h 5790288"/>
              <a:gd name="connsiteX746" fmla="*/ 932573 w 11044243"/>
              <a:gd name="connsiteY746" fmla="*/ 3539751 h 5790288"/>
              <a:gd name="connsiteX747" fmla="*/ 908295 w 11044243"/>
              <a:gd name="connsiteY747" fmla="*/ 3564030 h 5790288"/>
              <a:gd name="connsiteX748" fmla="*/ 884015 w 11044243"/>
              <a:gd name="connsiteY748" fmla="*/ 3539751 h 5790288"/>
              <a:gd name="connsiteX749" fmla="*/ 908295 w 11044243"/>
              <a:gd name="connsiteY749" fmla="*/ 3515472 h 5790288"/>
              <a:gd name="connsiteX750" fmla="*/ 471978 w 11044243"/>
              <a:gd name="connsiteY750" fmla="*/ 3515472 h 5790288"/>
              <a:gd name="connsiteX751" fmla="*/ 496255 w 11044243"/>
              <a:gd name="connsiteY751" fmla="*/ 3539751 h 5790288"/>
              <a:gd name="connsiteX752" fmla="*/ 471978 w 11044243"/>
              <a:gd name="connsiteY752" fmla="*/ 3564030 h 5790288"/>
              <a:gd name="connsiteX753" fmla="*/ 447698 w 11044243"/>
              <a:gd name="connsiteY753" fmla="*/ 3539751 h 5790288"/>
              <a:gd name="connsiteX754" fmla="*/ 471978 w 11044243"/>
              <a:gd name="connsiteY754" fmla="*/ 3515472 h 5790288"/>
              <a:gd name="connsiteX755" fmla="*/ 8812012 w 11044243"/>
              <a:gd name="connsiteY755" fmla="*/ 3506144 h 5790288"/>
              <a:gd name="connsiteX756" fmla="*/ 8846847 w 11044243"/>
              <a:gd name="connsiteY756" fmla="*/ 3540979 h 5790288"/>
              <a:gd name="connsiteX757" fmla="*/ 8812012 w 11044243"/>
              <a:gd name="connsiteY757" fmla="*/ 3575814 h 5790288"/>
              <a:gd name="connsiteX758" fmla="*/ 8777177 w 11044243"/>
              <a:gd name="connsiteY758" fmla="*/ 3540979 h 5790288"/>
              <a:gd name="connsiteX759" fmla="*/ 8812012 w 11044243"/>
              <a:gd name="connsiteY759" fmla="*/ 3506144 h 5790288"/>
              <a:gd name="connsiteX760" fmla="*/ 7504126 w 11044243"/>
              <a:gd name="connsiteY760" fmla="*/ 3506144 h 5790288"/>
              <a:gd name="connsiteX761" fmla="*/ 7538961 w 11044243"/>
              <a:gd name="connsiteY761" fmla="*/ 3540979 h 5790288"/>
              <a:gd name="connsiteX762" fmla="*/ 7504126 w 11044243"/>
              <a:gd name="connsiteY762" fmla="*/ 3575814 h 5790288"/>
              <a:gd name="connsiteX763" fmla="*/ 7469291 w 11044243"/>
              <a:gd name="connsiteY763" fmla="*/ 3540979 h 5790288"/>
              <a:gd name="connsiteX764" fmla="*/ 7504126 w 11044243"/>
              <a:gd name="connsiteY764" fmla="*/ 3506144 h 5790288"/>
              <a:gd name="connsiteX765" fmla="*/ 5760987 w 11044243"/>
              <a:gd name="connsiteY765" fmla="*/ 3506144 h 5790288"/>
              <a:gd name="connsiteX766" fmla="*/ 5795822 w 11044243"/>
              <a:gd name="connsiteY766" fmla="*/ 3540979 h 5790288"/>
              <a:gd name="connsiteX767" fmla="*/ 5760987 w 11044243"/>
              <a:gd name="connsiteY767" fmla="*/ 3575814 h 5790288"/>
              <a:gd name="connsiteX768" fmla="*/ 5726152 w 11044243"/>
              <a:gd name="connsiteY768" fmla="*/ 3540979 h 5790288"/>
              <a:gd name="connsiteX769" fmla="*/ 5760987 w 11044243"/>
              <a:gd name="connsiteY769" fmla="*/ 3506144 h 5790288"/>
              <a:gd name="connsiteX770" fmla="*/ 2232248 w 11044243"/>
              <a:gd name="connsiteY770" fmla="*/ 3504916 h 5790288"/>
              <a:gd name="connsiteX771" fmla="*/ 2267083 w 11044243"/>
              <a:gd name="connsiteY771" fmla="*/ 3539751 h 5790288"/>
              <a:gd name="connsiteX772" fmla="*/ 2232248 w 11044243"/>
              <a:gd name="connsiteY772" fmla="*/ 3574586 h 5790288"/>
              <a:gd name="connsiteX773" fmla="*/ 2197411 w 11044243"/>
              <a:gd name="connsiteY773" fmla="*/ 3539751 h 5790288"/>
              <a:gd name="connsiteX774" fmla="*/ 2232248 w 11044243"/>
              <a:gd name="connsiteY774" fmla="*/ 3504916 h 5790288"/>
              <a:gd name="connsiteX775" fmla="*/ 1343548 w 11044243"/>
              <a:gd name="connsiteY775" fmla="*/ 3504916 h 5790288"/>
              <a:gd name="connsiteX776" fmla="*/ 1378385 w 11044243"/>
              <a:gd name="connsiteY776" fmla="*/ 3539751 h 5790288"/>
              <a:gd name="connsiteX777" fmla="*/ 1343548 w 11044243"/>
              <a:gd name="connsiteY777" fmla="*/ 3574586 h 5790288"/>
              <a:gd name="connsiteX778" fmla="*/ 1308714 w 11044243"/>
              <a:gd name="connsiteY778" fmla="*/ 3539751 h 5790288"/>
              <a:gd name="connsiteX779" fmla="*/ 1343548 w 11044243"/>
              <a:gd name="connsiteY779" fmla="*/ 3504916 h 5790288"/>
              <a:gd name="connsiteX780" fmla="*/ 10137838 w 11044243"/>
              <a:gd name="connsiteY780" fmla="*/ 3086287 h 5790288"/>
              <a:gd name="connsiteX781" fmla="*/ 10148898 w 11044243"/>
              <a:gd name="connsiteY781" fmla="*/ 3097347 h 5790288"/>
              <a:gd name="connsiteX782" fmla="*/ 10137838 w 11044243"/>
              <a:gd name="connsiteY782" fmla="*/ 3108407 h 5790288"/>
              <a:gd name="connsiteX783" fmla="*/ 10126778 w 11044243"/>
              <a:gd name="connsiteY783" fmla="*/ 3097347 h 5790288"/>
              <a:gd name="connsiteX784" fmla="*/ 10137838 w 11044243"/>
              <a:gd name="connsiteY784" fmla="*/ 3086287 h 5790288"/>
              <a:gd name="connsiteX785" fmla="*/ 9249127 w 11044243"/>
              <a:gd name="connsiteY785" fmla="*/ 3086287 h 5790288"/>
              <a:gd name="connsiteX786" fmla="*/ 9260187 w 11044243"/>
              <a:gd name="connsiteY786" fmla="*/ 3097347 h 5790288"/>
              <a:gd name="connsiteX787" fmla="*/ 9249127 w 11044243"/>
              <a:gd name="connsiteY787" fmla="*/ 3108407 h 5790288"/>
              <a:gd name="connsiteX788" fmla="*/ 9238067 w 11044243"/>
              <a:gd name="connsiteY788" fmla="*/ 3097347 h 5790288"/>
              <a:gd name="connsiteX789" fmla="*/ 9249127 w 11044243"/>
              <a:gd name="connsiteY789" fmla="*/ 3086287 h 5790288"/>
              <a:gd name="connsiteX790" fmla="*/ 8812810 w 11044243"/>
              <a:gd name="connsiteY790" fmla="*/ 3086287 h 5790288"/>
              <a:gd name="connsiteX791" fmla="*/ 8823870 w 11044243"/>
              <a:gd name="connsiteY791" fmla="*/ 3097347 h 5790288"/>
              <a:gd name="connsiteX792" fmla="*/ 8812810 w 11044243"/>
              <a:gd name="connsiteY792" fmla="*/ 3108407 h 5790288"/>
              <a:gd name="connsiteX793" fmla="*/ 8801750 w 11044243"/>
              <a:gd name="connsiteY793" fmla="*/ 3097347 h 5790288"/>
              <a:gd name="connsiteX794" fmla="*/ 8812810 w 11044243"/>
              <a:gd name="connsiteY794" fmla="*/ 3086287 h 5790288"/>
              <a:gd name="connsiteX795" fmla="*/ 7505988 w 11044243"/>
              <a:gd name="connsiteY795" fmla="*/ 3086287 h 5790288"/>
              <a:gd name="connsiteX796" fmla="*/ 7517048 w 11044243"/>
              <a:gd name="connsiteY796" fmla="*/ 3097347 h 5790288"/>
              <a:gd name="connsiteX797" fmla="*/ 7505988 w 11044243"/>
              <a:gd name="connsiteY797" fmla="*/ 3108407 h 5790288"/>
              <a:gd name="connsiteX798" fmla="*/ 7494928 w 11044243"/>
              <a:gd name="connsiteY798" fmla="*/ 3097347 h 5790288"/>
              <a:gd name="connsiteX799" fmla="*/ 7505988 w 11044243"/>
              <a:gd name="connsiteY799" fmla="*/ 3086287 h 5790288"/>
              <a:gd name="connsiteX800" fmla="*/ 7069671 w 11044243"/>
              <a:gd name="connsiteY800" fmla="*/ 3086287 h 5790288"/>
              <a:gd name="connsiteX801" fmla="*/ 7080731 w 11044243"/>
              <a:gd name="connsiteY801" fmla="*/ 3097347 h 5790288"/>
              <a:gd name="connsiteX802" fmla="*/ 7069671 w 11044243"/>
              <a:gd name="connsiteY802" fmla="*/ 3108407 h 5790288"/>
              <a:gd name="connsiteX803" fmla="*/ 7058611 w 11044243"/>
              <a:gd name="connsiteY803" fmla="*/ 3097347 h 5790288"/>
              <a:gd name="connsiteX804" fmla="*/ 7069671 w 11044243"/>
              <a:gd name="connsiteY804" fmla="*/ 3086287 h 5790288"/>
              <a:gd name="connsiteX805" fmla="*/ 5762849 w 11044243"/>
              <a:gd name="connsiteY805" fmla="*/ 3086287 h 5790288"/>
              <a:gd name="connsiteX806" fmla="*/ 5773909 w 11044243"/>
              <a:gd name="connsiteY806" fmla="*/ 3097347 h 5790288"/>
              <a:gd name="connsiteX807" fmla="*/ 5762849 w 11044243"/>
              <a:gd name="connsiteY807" fmla="*/ 3108407 h 5790288"/>
              <a:gd name="connsiteX808" fmla="*/ 5751789 w 11044243"/>
              <a:gd name="connsiteY808" fmla="*/ 3097347 h 5790288"/>
              <a:gd name="connsiteX809" fmla="*/ 5762849 w 11044243"/>
              <a:gd name="connsiteY809" fmla="*/ 3086287 h 5790288"/>
              <a:gd name="connsiteX810" fmla="*/ 4409805 w 11044243"/>
              <a:gd name="connsiteY810" fmla="*/ 3086287 h 5790288"/>
              <a:gd name="connsiteX811" fmla="*/ 4420865 w 11044243"/>
              <a:gd name="connsiteY811" fmla="*/ 3097347 h 5790288"/>
              <a:gd name="connsiteX812" fmla="*/ 4409805 w 11044243"/>
              <a:gd name="connsiteY812" fmla="*/ 3108407 h 5790288"/>
              <a:gd name="connsiteX813" fmla="*/ 4398745 w 11044243"/>
              <a:gd name="connsiteY813" fmla="*/ 3097347 h 5790288"/>
              <a:gd name="connsiteX814" fmla="*/ 4409805 w 11044243"/>
              <a:gd name="connsiteY814" fmla="*/ 3086287 h 5790288"/>
              <a:gd name="connsiteX815" fmla="*/ 3974552 w 11044243"/>
              <a:gd name="connsiteY815" fmla="*/ 3086287 h 5790288"/>
              <a:gd name="connsiteX816" fmla="*/ 3985612 w 11044243"/>
              <a:gd name="connsiteY816" fmla="*/ 3097347 h 5790288"/>
              <a:gd name="connsiteX817" fmla="*/ 3974552 w 11044243"/>
              <a:gd name="connsiteY817" fmla="*/ 3108407 h 5790288"/>
              <a:gd name="connsiteX818" fmla="*/ 3963492 w 11044243"/>
              <a:gd name="connsiteY818" fmla="*/ 3097347 h 5790288"/>
              <a:gd name="connsiteX819" fmla="*/ 3974552 w 11044243"/>
              <a:gd name="connsiteY819" fmla="*/ 3086287 h 5790288"/>
              <a:gd name="connsiteX820" fmla="*/ 3538287 w 11044243"/>
              <a:gd name="connsiteY820" fmla="*/ 3086287 h 5790288"/>
              <a:gd name="connsiteX821" fmla="*/ 3549347 w 11044243"/>
              <a:gd name="connsiteY821" fmla="*/ 3097347 h 5790288"/>
              <a:gd name="connsiteX822" fmla="*/ 3538287 w 11044243"/>
              <a:gd name="connsiteY822" fmla="*/ 3108407 h 5790288"/>
              <a:gd name="connsiteX823" fmla="*/ 3527227 w 11044243"/>
              <a:gd name="connsiteY823" fmla="*/ 3097347 h 5790288"/>
              <a:gd name="connsiteX824" fmla="*/ 3538287 w 11044243"/>
              <a:gd name="connsiteY824" fmla="*/ 3086287 h 5790288"/>
              <a:gd name="connsiteX825" fmla="*/ 2666706 w 11044243"/>
              <a:gd name="connsiteY825" fmla="*/ 3086287 h 5790288"/>
              <a:gd name="connsiteX826" fmla="*/ 2677766 w 11044243"/>
              <a:gd name="connsiteY826" fmla="*/ 3097347 h 5790288"/>
              <a:gd name="connsiteX827" fmla="*/ 2666706 w 11044243"/>
              <a:gd name="connsiteY827" fmla="*/ 3108407 h 5790288"/>
              <a:gd name="connsiteX828" fmla="*/ 2655645 w 11044243"/>
              <a:gd name="connsiteY828" fmla="*/ 3097347 h 5790288"/>
              <a:gd name="connsiteX829" fmla="*/ 2666706 w 11044243"/>
              <a:gd name="connsiteY829" fmla="*/ 3086287 h 5790288"/>
              <a:gd name="connsiteX830" fmla="*/ 2231449 w 11044243"/>
              <a:gd name="connsiteY830" fmla="*/ 3086287 h 5790288"/>
              <a:gd name="connsiteX831" fmla="*/ 2242510 w 11044243"/>
              <a:gd name="connsiteY831" fmla="*/ 3097347 h 5790288"/>
              <a:gd name="connsiteX832" fmla="*/ 2231449 w 11044243"/>
              <a:gd name="connsiteY832" fmla="*/ 3108407 h 5790288"/>
              <a:gd name="connsiteX833" fmla="*/ 2220389 w 11044243"/>
              <a:gd name="connsiteY833" fmla="*/ 3097347 h 5790288"/>
              <a:gd name="connsiteX834" fmla="*/ 2231449 w 11044243"/>
              <a:gd name="connsiteY834" fmla="*/ 3086287 h 5790288"/>
              <a:gd name="connsiteX835" fmla="*/ 1795135 w 11044243"/>
              <a:gd name="connsiteY835" fmla="*/ 3086287 h 5790288"/>
              <a:gd name="connsiteX836" fmla="*/ 1806194 w 11044243"/>
              <a:gd name="connsiteY836" fmla="*/ 3097347 h 5790288"/>
              <a:gd name="connsiteX837" fmla="*/ 1795135 w 11044243"/>
              <a:gd name="connsiteY837" fmla="*/ 3108407 h 5790288"/>
              <a:gd name="connsiteX838" fmla="*/ 1784074 w 11044243"/>
              <a:gd name="connsiteY838" fmla="*/ 3097347 h 5790288"/>
              <a:gd name="connsiteX839" fmla="*/ 1795135 w 11044243"/>
              <a:gd name="connsiteY839" fmla="*/ 3086287 h 5790288"/>
              <a:gd name="connsiteX840" fmla="*/ 471179 w 11044243"/>
              <a:gd name="connsiteY840" fmla="*/ 3086287 h 5790288"/>
              <a:gd name="connsiteX841" fmla="*/ 482239 w 11044243"/>
              <a:gd name="connsiteY841" fmla="*/ 3097347 h 5790288"/>
              <a:gd name="connsiteX842" fmla="*/ 471179 w 11044243"/>
              <a:gd name="connsiteY842" fmla="*/ 3108407 h 5790288"/>
              <a:gd name="connsiteX843" fmla="*/ 460119 w 11044243"/>
              <a:gd name="connsiteY843" fmla="*/ 3097347 h 5790288"/>
              <a:gd name="connsiteX844" fmla="*/ 471179 w 11044243"/>
              <a:gd name="connsiteY844" fmla="*/ 3086287 h 5790288"/>
              <a:gd name="connsiteX845" fmla="*/ 34864 w 11044243"/>
              <a:gd name="connsiteY845" fmla="*/ 3086287 h 5790288"/>
              <a:gd name="connsiteX846" fmla="*/ 45924 w 11044243"/>
              <a:gd name="connsiteY846" fmla="*/ 3097347 h 5790288"/>
              <a:gd name="connsiteX847" fmla="*/ 34864 w 11044243"/>
              <a:gd name="connsiteY847" fmla="*/ 3108407 h 5790288"/>
              <a:gd name="connsiteX848" fmla="*/ 23804 w 11044243"/>
              <a:gd name="connsiteY848" fmla="*/ 3097347 h 5790288"/>
              <a:gd name="connsiteX849" fmla="*/ 34864 w 11044243"/>
              <a:gd name="connsiteY849" fmla="*/ 3086287 h 5790288"/>
              <a:gd name="connsiteX850" fmla="*/ 10573091 w 11044243"/>
              <a:gd name="connsiteY850" fmla="*/ 3073068 h 5790288"/>
              <a:gd name="connsiteX851" fmla="*/ 10597370 w 11044243"/>
              <a:gd name="connsiteY851" fmla="*/ 3097347 h 5790288"/>
              <a:gd name="connsiteX852" fmla="*/ 10573091 w 11044243"/>
              <a:gd name="connsiteY852" fmla="*/ 3121626 h 5790288"/>
              <a:gd name="connsiteX853" fmla="*/ 10548812 w 11044243"/>
              <a:gd name="connsiteY853" fmla="*/ 3097347 h 5790288"/>
              <a:gd name="connsiteX854" fmla="*/ 10573091 w 11044243"/>
              <a:gd name="connsiteY854" fmla="*/ 3073068 h 5790288"/>
              <a:gd name="connsiteX855" fmla="*/ 8377558 w 11044243"/>
              <a:gd name="connsiteY855" fmla="*/ 3073068 h 5790288"/>
              <a:gd name="connsiteX856" fmla="*/ 8401837 w 11044243"/>
              <a:gd name="connsiteY856" fmla="*/ 3097347 h 5790288"/>
              <a:gd name="connsiteX857" fmla="*/ 8377558 w 11044243"/>
              <a:gd name="connsiteY857" fmla="*/ 3121626 h 5790288"/>
              <a:gd name="connsiteX858" fmla="*/ 8353279 w 11044243"/>
              <a:gd name="connsiteY858" fmla="*/ 3097347 h 5790288"/>
              <a:gd name="connsiteX859" fmla="*/ 8377558 w 11044243"/>
              <a:gd name="connsiteY859" fmla="*/ 3073068 h 5790288"/>
              <a:gd name="connsiteX860" fmla="*/ 7941241 w 11044243"/>
              <a:gd name="connsiteY860" fmla="*/ 3073068 h 5790288"/>
              <a:gd name="connsiteX861" fmla="*/ 7965520 w 11044243"/>
              <a:gd name="connsiteY861" fmla="*/ 3097347 h 5790288"/>
              <a:gd name="connsiteX862" fmla="*/ 7941241 w 11044243"/>
              <a:gd name="connsiteY862" fmla="*/ 3121626 h 5790288"/>
              <a:gd name="connsiteX863" fmla="*/ 7916962 w 11044243"/>
              <a:gd name="connsiteY863" fmla="*/ 3097347 h 5790288"/>
              <a:gd name="connsiteX864" fmla="*/ 7941241 w 11044243"/>
              <a:gd name="connsiteY864" fmla="*/ 3073068 h 5790288"/>
              <a:gd name="connsiteX865" fmla="*/ 6198102 w 11044243"/>
              <a:gd name="connsiteY865" fmla="*/ 3073068 h 5790288"/>
              <a:gd name="connsiteX866" fmla="*/ 6222381 w 11044243"/>
              <a:gd name="connsiteY866" fmla="*/ 3097347 h 5790288"/>
              <a:gd name="connsiteX867" fmla="*/ 6198102 w 11044243"/>
              <a:gd name="connsiteY867" fmla="*/ 3121626 h 5790288"/>
              <a:gd name="connsiteX868" fmla="*/ 6173823 w 11044243"/>
              <a:gd name="connsiteY868" fmla="*/ 3097347 h 5790288"/>
              <a:gd name="connsiteX869" fmla="*/ 6198102 w 11044243"/>
              <a:gd name="connsiteY869" fmla="*/ 3073068 h 5790288"/>
              <a:gd name="connsiteX870" fmla="*/ 4846122 w 11044243"/>
              <a:gd name="connsiteY870" fmla="*/ 3073068 h 5790288"/>
              <a:gd name="connsiteX871" fmla="*/ 4870401 w 11044243"/>
              <a:gd name="connsiteY871" fmla="*/ 3097347 h 5790288"/>
              <a:gd name="connsiteX872" fmla="*/ 4846122 w 11044243"/>
              <a:gd name="connsiteY872" fmla="*/ 3121626 h 5790288"/>
              <a:gd name="connsiteX873" fmla="*/ 4821843 w 11044243"/>
              <a:gd name="connsiteY873" fmla="*/ 3097347 h 5790288"/>
              <a:gd name="connsiteX874" fmla="*/ 4846122 w 11044243"/>
              <a:gd name="connsiteY874" fmla="*/ 3073068 h 5790288"/>
              <a:gd name="connsiteX875" fmla="*/ 1342748 w 11044243"/>
              <a:gd name="connsiteY875" fmla="*/ 3073068 h 5790288"/>
              <a:gd name="connsiteX876" fmla="*/ 1367029 w 11044243"/>
              <a:gd name="connsiteY876" fmla="*/ 3097347 h 5790288"/>
              <a:gd name="connsiteX877" fmla="*/ 1342748 w 11044243"/>
              <a:gd name="connsiteY877" fmla="*/ 3121626 h 5790288"/>
              <a:gd name="connsiteX878" fmla="*/ 1318472 w 11044243"/>
              <a:gd name="connsiteY878" fmla="*/ 3097347 h 5790288"/>
              <a:gd name="connsiteX879" fmla="*/ 1342748 w 11044243"/>
              <a:gd name="connsiteY879" fmla="*/ 3073068 h 5790288"/>
              <a:gd name="connsiteX880" fmla="*/ 11009408 w 11044243"/>
              <a:gd name="connsiteY880" fmla="*/ 3062512 h 5790288"/>
              <a:gd name="connsiteX881" fmla="*/ 11044243 w 11044243"/>
              <a:gd name="connsiteY881" fmla="*/ 3097347 h 5790288"/>
              <a:gd name="connsiteX882" fmla="*/ 11009408 w 11044243"/>
              <a:gd name="connsiteY882" fmla="*/ 3132182 h 5790288"/>
              <a:gd name="connsiteX883" fmla="*/ 10974573 w 11044243"/>
              <a:gd name="connsiteY883" fmla="*/ 3097347 h 5790288"/>
              <a:gd name="connsiteX884" fmla="*/ 11009408 w 11044243"/>
              <a:gd name="connsiteY884" fmla="*/ 3062512 h 5790288"/>
              <a:gd name="connsiteX885" fmla="*/ 9701522 w 11044243"/>
              <a:gd name="connsiteY885" fmla="*/ 3062512 h 5790288"/>
              <a:gd name="connsiteX886" fmla="*/ 9736357 w 11044243"/>
              <a:gd name="connsiteY886" fmla="*/ 3097347 h 5790288"/>
              <a:gd name="connsiteX887" fmla="*/ 9701522 w 11044243"/>
              <a:gd name="connsiteY887" fmla="*/ 3132182 h 5790288"/>
              <a:gd name="connsiteX888" fmla="*/ 9666687 w 11044243"/>
              <a:gd name="connsiteY888" fmla="*/ 3097347 h 5790288"/>
              <a:gd name="connsiteX889" fmla="*/ 9701522 w 11044243"/>
              <a:gd name="connsiteY889" fmla="*/ 3062512 h 5790288"/>
              <a:gd name="connsiteX890" fmla="*/ 6634419 w 11044243"/>
              <a:gd name="connsiteY890" fmla="*/ 3062512 h 5790288"/>
              <a:gd name="connsiteX891" fmla="*/ 6669254 w 11044243"/>
              <a:gd name="connsiteY891" fmla="*/ 3097347 h 5790288"/>
              <a:gd name="connsiteX892" fmla="*/ 6634419 w 11044243"/>
              <a:gd name="connsiteY892" fmla="*/ 3132182 h 5790288"/>
              <a:gd name="connsiteX893" fmla="*/ 6599584 w 11044243"/>
              <a:gd name="connsiteY893" fmla="*/ 3097347 h 5790288"/>
              <a:gd name="connsiteX894" fmla="*/ 6634419 w 11044243"/>
              <a:gd name="connsiteY894" fmla="*/ 3062512 h 5790288"/>
              <a:gd name="connsiteX895" fmla="*/ 5281375 w 11044243"/>
              <a:gd name="connsiteY895" fmla="*/ 3062512 h 5790288"/>
              <a:gd name="connsiteX896" fmla="*/ 5316210 w 11044243"/>
              <a:gd name="connsiteY896" fmla="*/ 3097347 h 5790288"/>
              <a:gd name="connsiteX897" fmla="*/ 5281375 w 11044243"/>
              <a:gd name="connsiteY897" fmla="*/ 3132182 h 5790288"/>
              <a:gd name="connsiteX898" fmla="*/ 5246540 w 11044243"/>
              <a:gd name="connsiteY898" fmla="*/ 3097347 h 5790288"/>
              <a:gd name="connsiteX899" fmla="*/ 5281375 w 11044243"/>
              <a:gd name="connsiteY899" fmla="*/ 3062512 h 5790288"/>
              <a:gd name="connsiteX900" fmla="*/ 3103028 w 11044243"/>
              <a:gd name="connsiteY900" fmla="*/ 3062512 h 5790288"/>
              <a:gd name="connsiteX901" fmla="*/ 3137864 w 11044243"/>
              <a:gd name="connsiteY901" fmla="*/ 3097347 h 5790288"/>
              <a:gd name="connsiteX902" fmla="*/ 3103028 w 11044243"/>
              <a:gd name="connsiteY902" fmla="*/ 3132182 h 5790288"/>
              <a:gd name="connsiteX903" fmla="*/ 3068193 w 11044243"/>
              <a:gd name="connsiteY903" fmla="*/ 3097347 h 5790288"/>
              <a:gd name="connsiteX904" fmla="*/ 3103028 w 11044243"/>
              <a:gd name="connsiteY904" fmla="*/ 3062512 h 5790288"/>
              <a:gd name="connsiteX905" fmla="*/ 906433 w 11044243"/>
              <a:gd name="connsiteY905" fmla="*/ 3062512 h 5790288"/>
              <a:gd name="connsiteX906" fmla="*/ 941267 w 11044243"/>
              <a:gd name="connsiteY906" fmla="*/ 3097347 h 5790288"/>
              <a:gd name="connsiteX907" fmla="*/ 906433 w 11044243"/>
              <a:gd name="connsiteY907" fmla="*/ 3132182 h 5790288"/>
              <a:gd name="connsiteX908" fmla="*/ 871598 w 11044243"/>
              <a:gd name="connsiteY908" fmla="*/ 3097347 h 5790288"/>
              <a:gd name="connsiteX909" fmla="*/ 906433 w 11044243"/>
              <a:gd name="connsiteY909" fmla="*/ 3062512 h 5790288"/>
              <a:gd name="connsiteX910" fmla="*/ 11009408 w 11044243"/>
              <a:gd name="connsiteY910" fmla="*/ 2681879 h 5790288"/>
              <a:gd name="connsiteX911" fmla="*/ 11020468 w 11044243"/>
              <a:gd name="connsiteY911" fmla="*/ 2692940 h 5790288"/>
              <a:gd name="connsiteX912" fmla="*/ 11009408 w 11044243"/>
              <a:gd name="connsiteY912" fmla="*/ 2703999 h 5790288"/>
              <a:gd name="connsiteX913" fmla="*/ 10998348 w 11044243"/>
              <a:gd name="connsiteY913" fmla="*/ 2692940 h 5790288"/>
              <a:gd name="connsiteX914" fmla="*/ 11009408 w 11044243"/>
              <a:gd name="connsiteY914" fmla="*/ 2681879 h 5790288"/>
              <a:gd name="connsiteX915" fmla="*/ 10573091 w 11044243"/>
              <a:gd name="connsiteY915" fmla="*/ 2681879 h 5790288"/>
              <a:gd name="connsiteX916" fmla="*/ 10584151 w 11044243"/>
              <a:gd name="connsiteY916" fmla="*/ 2692940 h 5790288"/>
              <a:gd name="connsiteX917" fmla="*/ 10573091 w 11044243"/>
              <a:gd name="connsiteY917" fmla="*/ 2703999 h 5790288"/>
              <a:gd name="connsiteX918" fmla="*/ 10562031 w 11044243"/>
              <a:gd name="connsiteY918" fmla="*/ 2692940 h 5790288"/>
              <a:gd name="connsiteX919" fmla="*/ 10573091 w 11044243"/>
              <a:gd name="connsiteY919" fmla="*/ 2681879 h 5790288"/>
              <a:gd name="connsiteX920" fmla="*/ 9249127 w 11044243"/>
              <a:gd name="connsiteY920" fmla="*/ 2681879 h 5790288"/>
              <a:gd name="connsiteX921" fmla="*/ 9260187 w 11044243"/>
              <a:gd name="connsiteY921" fmla="*/ 2692940 h 5790288"/>
              <a:gd name="connsiteX922" fmla="*/ 9249127 w 11044243"/>
              <a:gd name="connsiteY922" fmla="*/ 2703999 h 5790288"/>
              <a:gd name="connsiteX923" fmla="*/ 9238067 w 11044243"/>
              <a:gd name="connsiteY923" fmla="*/ 2692940 h 5790288"/>
              <a:gd name="connsiteX924" fmla="*/ 9249127 w 11044243"/>
              <a:gd name="connsiteY924" fmla="*/ 2681879 h 5790288"/>
              <a:gd name="connsiteX925" fmla="*/ 8812810 w 11044243"/>
              <a:gd name="connsiteY925" fmla="*/ 2681879 h 5790288"/>
              <a:gd name="connsiteX926" fmla="*/ 8823870 w 11044243"/>
              <a:gd name="connsiteY926" fmla="*/ 2692940 h 5790288"/>
              <a:gd name="connsiteX927" fmla="*/ 8812810 w 11044243"/>
              <a:gd name="connsiteY927" fmla="*/ 2703999 h 5790288"/>
              <a:gd name="connsiteX928" fmla="*/ 8801750 w 11044243"/>
              <a:gd name="connsiteY928" fmla="*/ 2692940 h 5790288"/>
              <a:gd name="connsiteX929" fmla="*/ 8812810 w 11044243"/>
              <a:gd name="connsiteY929" fmla="*/ 2681879 h 5790288"/>
              <a:gd name="connsiteX930" fmla="*/ 8377558 w 11044243"/>
              <a:gd name="connsiteY930" fmla="*/ 2681879 h 5790288"/>
              <a:gd name="connsiteX931" fmla="*/ 8388618 w 11044243"/>
              <a:gd name="connsiteY931" fmla="*/ 2692940 h 5790288"/>
              <a:gd name="connsiteX932" fmla="*/ 8377558 w 11044243"/>
              <a:gd name="connsiteY932" fmla="*/ 2703999 h 5790288"/>
              <a:gd name="connsiteX933" fmla="*/ 8366498 w 11044243"/>
              <a:gd name="connsiteY933" fmla="*/ 2692940 h 5790288"/>
              <a:gd name="connsiteX934" fmla="*/ 8377558 w 11044243"/>
              <a:gd name="connsiteY934" fmla="*/ 2681879 h 5790288"/>
              <a:gd name="connsiteX935" fmla="*/ 7505988 w 11044243"/>
              <a:gd name="connsiteY935" fmla="*/ 2681879 h 5790288"/>
              <a:gd name="connsiteX936" fmla="*/ 7517048 w 11044243"/>
              <a:gd name="connsiteY936" fmla="*/ 2692940 h 5790288"/>
              <a:gd name="connsiteX937" fmla="*/ 7505988 w 11044243"/>
              <a:gd name="connsiteY937" fmla="*/ 2703999 h 5790288"/>
              <a:gd name="connsiteX938" fmla="*/ 7494928 w 11044243"/>
              <a:gd name="connsiteY938" fmla="*/ 2692940 h 5790288"/>
              <a:gd name="connsiteX939" fmla="*/ 7505988 w 11044243"/>
              <a:gd name="connsiteY939" fmla="*/ 2681879 h 5790288"/>
              <a:gd name="connsiteX940" fmla="*/ 7069671 w 11044243"/>
              <a:gd name="connsiteY940" fmla="*/ 2681879 h 5790288"/>
              <a:gd name="connsiteX941" fmla="*/ 7080731 w 11044243"/>
              <a:gd name="connsiteY941" fmla="*/ 2692940 h 5790288"/>
              <a:gd name="connsiteX942" fmla="*/ 7069671 w 11044243"/>
              <a:gd name="connsiteY942" fmla="*/ 2703999 h 5790288"/>
              <a:gd name="connsiteX943" fmla="*/ 7058611 w 11044243"/>
              <a:gd name="connsiteY943" fmla="*/ 2692940 h 5790288"/>
              <a:gd name="connsiteX944" fmla="*/ 7069671 w 11044243"/>
              <a:gd name="connsiteY944" fmla="*/ 2681879 h 5790288"/>
              <a:gd name="connsiteX945" fmla="*/ 6634419 w 11044243"/>
              <a:gd name="connsiteY945" fmla="*/ 2681879 h 5790288"/>
              <a:gd name="connsiteX946" fmla="*/ 6645479 w 11044243"/>
              <a:gd name="connsiteY946" fmla="*/ 2692940 h 5790288"/>
              <a:gd name="connsiteX947" fmla="*/ 6634419 w 11044243"/>
              <a:gd name="connsiteY947" fmla="*/ 2703999 h 5790288"/>
              <a:gd name="connsiteX948" fmla="*/ 6623359 w 11044243"/>
              <a:gd name="connsiteY948" fmla="*/ 2692940 h 5790288"/>
              <a:gd name="connsiteX949" fmla="*/ 6634419 w 11044243"/>
              <a:gd name="connsiteY949" fmla="*/ 2681879 h 5790288"/>
              <a:gd name="connsiteX950" fmla="*/ 5281375 w 11044243"/>
              <a:gd name="connsiteY950" fmla="*/ 2681879 h 5790288"/>
              <a:gd name="connsiteX951" fmla="*/ 5292435 w 11044243"/>
              <a:gd name="connsiteY951" fmla="*/ 2692940 h 5790288"/>
              <a:gd name="connsiteX952" fmla="*/ 5281375 w 11044243"/>
              <a:gd name="connsiteY952" fmla="*/ 2703999 h 5790288"/>
              <a:gd name="connsiteX953" fmla="*/ 5270315 w 11044243"/>
              <a:gd name="connsiteY953" fmla="*/ 2692940 h 5790288"/>
              <a:gd name="connsiteX954" fmla="*/ 5281375 w 11044243"/>
              <a:gd name="connsiteY954" fmla="*/ 2681879 h 5790288"/>
              <a:gd name="connsiteX955" fmla="*/ 3974552 w 11044243"/>
              <a:gd name="connsiteY955" fmla="*/ 2681879 h 5790288"/>
              <a:gd name="connsiteX956" fmla="*/ 3985612 w 11044243"/>
              <a:gd name="connsiteY956" fmla="*/ 2692940 h 5790288"/>
              <a:gd name="connsiteX957" fmla="*/ 3974552 w 11044243"/>
              <a:gd name="connsiteY957" fmla="*/ 2703999 h 5790288"/>
              <a:gd name="connsiteX958" fmla="*/ 3963492 w 11044243"/>
              <a:gd name="connsiteY958" fmla="*/ 2692940 h 5790288"/>
              <a:gd name="connsiteX959" fmla="*/ 3974552 w 11044243"/>
              <a:gd name="connsiteY959" fmla="*/ 2681879 h 5790288"/>
              <a:gd name="connsiteX960" fmla="*/ 3538257 w 11044243"/>
              <a:gd name="connsiteY960" fmla="*/ 2681879 h 5790288"/>
              <a:gd name="connsiteX961" fmla="*/ 3549317 w 11044243"/>
              <a:gd name="connsiteY961" fmla="*/ 2692940 h 5790288"/>
              <a:gd name="connsiteX962" fmla="*/ 3538257 w 11044243"/>
              <a:gd name="connsiteY962" fmla="*/ 2703999 h 5790288"/>
              <a:gd name="connsiteX963" fmla="*/ 3527197 w 11044243"/>
              <a:gd name="connsiteY963" fmla="*/ 2692940 h 5790288"/>
              <a:gd name="connsiteX964" fmla="*/ 3538257 w 11044243"/>
              <a:gd name="connsiteY964" fmla="*/ 2681879 h 5790288"/>
              <a:gd name="connsiteX965" fmla="*/ 2231428 w 11044243"/>
              <a:gd name="connsiteY965" fmla="*/ 2681879 h 5790288"/>
              <a:gd name="connsiteX966" fmla="*/ 2242488 w 11044243"/>
              <a:gd name="connsiteY966" fmla="*/ 2692940 h 5790288"/>
              <a:gd name="connsiteX967" fmla="*/ 2231428 w 11044243"/>
              <a:gd name="connsiteY967" fmla="*/ 2703999 h 5790288"/>
              <a:gd name="connsiteX968" fmla="*/ 2220368 w 11044243"/>
              <a:gd name="connsiteY968" fmla="*/ 2692940 h 5790288"/>
              <a:gd name="connsiteX969" fmla="*/ 2231428 w 11044243"/>
              <a:gd name="connsiteY969" fmla="*/ 2681879 h 5790288"/>
              <a:gd name="connsiteX970" fmla="*/ 1795114 w 11044243"/>
              <a:gd name="connsiteY970" fmla="*/ 2681879 h 5790288"/>
              <a:gd name="connsiteX971" fmla="*/ 1806173 w 11044243"/>
              <a:gd name="connsiteY971" fmla="*/ 2692940 h 5790288"/>
              <a:gd name="connsiteX972" fmla="*/ 1795114 w 11044243"/>
              <a:gd name="connsiteY972" fmla="*/ 2703999 h 5790288"/>
              <a:gd name="connsiteX973" fmla="*/ 1784053 w 11044243"/>
              <a:gd name="connsiteY973" fmla="*/ 2692940 h 5790288"/>
              <a:gd name="connsiteX974" fmla="*/ 1795114 w 11044243"/>
              <a:gd name="connsiteY974" fmla="*/ 2681879 h 5790288"/>
              <a:gd name="connsiteX975" fmla="*/ 906403 w 11044243"/>
              <a:gd name="connsiteY975" fmla="*/ 2681879 h 5790288"/>
              <a:gd name="connsiteX976" fmla="*/ 917463 w 11044243"/>
              <a:gd name="connsiteY976" fmla="*/ 2692940 h 5790288"/>
              <a:gd name="connsiteX977" fmla="*/ 906403 w 11044243"/>
              <a:gd name="connsiteY977" fmla="*/ 2703999 h 5790288"/>
              <a:gd name="connsiteX978" fmla="*/ 895343 w 11044243"/>
              <a:gd name="connsiteY978" fmla="*/ 2692940 h 5790288"/>
              <a:gd name="connsiteX979" fmla="*/ 906403 w 11044243"/>
              <a:gd name="connsiteY979" fmla="*/ 2681879 h 5790288"/>
              <a:gd name="connsiteX980" fmla="*/ 9701522 w 11044243"/>
              <a:gd name="connsiteY980" fmla="*/ 2668660 h 5790288"/>
              <a:gd name="connsiteX981" fmla="*/ 9725801 w 11044243"/>
              <a:gd name="connsiteY981" fmla="*/ 2692940 h 5790288"/>
              <a:gd name="connsiteX982" fmla="*/ 9701522 w 11044243"/>
              <a:gd name="connsiteY982" fmla="*/ 2717219 h 5790288"/>
              <a:gd name="connsiteX983" fmla="*/ 9677243 w 11044243"/>
              <a:gd name="connsiteY983" fmla="*/ 2692940 h 5790288"/>
              <a:gd name="connsiteX984" fmla="*/ 9701522 w 11044243"/>
              <a:gd name="connsiteY984" fmla="*/ 2668660 h 5790288"/>
              <a:gd name="connsiteX985" fmla="*/ 6198102 w 11044243"/>
              <a:gd name="connsiteY985" fmla="*/ 2668660 h 5790288"/>
              <a:gd name="connsiteX986" fmla="*/ 6222381 w 11044243"/>
              <a:gd name="connsiteY986" fmla="*/ 2692940 h 5790288"/>
              <a:gd name="connsiteX987" fmla="*/ 6198102 w 11044243"/>
              <a:gd name="connsiteY987" fmla="*/ 2717219 h 5790288"/>
              <a:gd name="connsiteX988" fmla="*/ 6173823 w 11044243"/>
              <a:gd name="connsiteY988" fmla="*/ 2692940 h 5790288"/>
              <a:gd name="connsiteX989" fmla="*/ 6198102 w 11044243"/>
              <a:gd name="connsiteY989" fmla="*/ 2668660 h 5790288"/>
              <a:gd name="connsiteX990" fmla="*/ 4846122 w 11044243"/>
              <a:gd name="connsiteY990" fmla="*/ 2668660 h 5790288"/>
              <a:gd name="connsiteX991" fmla="*/ 4870401 w 11044243"/>
              <a:gd name="connsiteY991" fmla="*/ 2692940 h 5790288"/>
              <a:gd name="connsiteX992" fmla="*/ 4846122 w 11044243"/>
              <a:gd name="connsiteY992" fmla="*/ 2717219 h 5790288"/>
              <a:gd name="connsiteX993" fmla="*/ 4821843 w 11044243"/>
              <a:gd name="connsiteY993" fmla="*/ 2692940 h 5790288"/>
              <a:gd name="connsiteX994" fmla="*/ 4846122 w 11044243"/>
              <a:gd name="connsiteY994" fmla="*/ 2668660 h 5790288"/>
              <a:gd name="connsiteX995" fmla="*/ 3103002 w 11044243"/>
              <a:gd name="connsiteY995" fmla="*/ 2668660 h 5790288"/>
              <a:gd name="connsiteX996" fmla="*/ 3127281 w 11044243"/>
              <a:gd name="connsiteY996" fmla="*/ 2692940 h 5790288"/>
              <a:gd name="connsiteX997" fmla="*/ 3103002 w 11044243"/>
              <a:gd name="connsiteY997" fmla="*/ 2717219 h 5790288"/>
              <a:gd name="connsiteX998" fmla="*/ 3078723 w 11044243"/>
              <a:gd name="connsiteY998" fmla="*/ 2692940 h 5790288"/>
              <a:gd name="connsiteX999" fmla="*/ 3103002 w 11044243"/>
              <a:gd name="connsiteY999" fmla="*/ 2668660 h 5790288"/>
              <a:gd name="connsiteX1000" fmla="*/ 2666683 w 11044243"/>
              <a:gd name="connsiteY1000" fmla="*/ 2668660 h 5790288"/>
              <a:gd name="connsiteX1001" fmla="*/ 2690962 w 11044243"/>
              <a:gd name="connsiteY1001" fmla="*/ 2692940 h 5790288"/>
              <a:gd name="connsiteX1002" fmla="*/ 2666683 w 11044243"/>
              <a:gd name="connsiteY1002" fmla="*/ 2717219 h 5790288"/>
              <a:gd name="connsiteX1003" fmla="*/ 2642404 w 11044243"/>
              <a:gd name="connsiteY1003" fmla="*/ 2692940 h 5790288"/>
              <a:gd name="connsiteX1004" fmla="*/ 2666683 w 11044243"/>
              <a:gd name="connsiteY1004" fmla="*/ 2668660 h 5790288"/>
              <a:gd name="connsiteX1005" fmla="*/ 471151 w 11044243"/>
              <a:gd name="connsiteY1005" fmla="*/ 2668660 h 5790288"/>
              <a:gd name="connsiteX1006" fmla="*/ 495430 w 11044243"/>
              <a:gd name="connsiteY1006" fmla="*/ 2692940 h 5790288"/>
              <a:gd name="connsiteX1007" fmla="*/ 471151 w 11044243"/>
              <a:gd name="connsiteY1007" fmla="*/ 2717220 h 5790288"/>
              <a:gd name="connsiteX1008" fmla="*/ 446872 w 11044243"/>
              <a:gd name="connsiteY1008" fmla="*/ 2692940 h 5790288"/>
              <a:gd name="connsiteX1009" fmla="*/ 471151 w 11044243"/>
              <a:gd name="connsiteY1009" fmla="*/ 2668660 h 5790288"/>
              <a:gd name="connsiteX1010" fmla="*/ 10137839 w 11044243"/>
              <a:gd name="connsiteY1010" fmla="*/ 2658104 h 5790288"/>
              <a:gd name="connsiteX1011" fmla="*/ 10172674 w 11044243"/>
              <a:gd name="connsiteY1011" fmla="*/ 2692940 h 5790288"/>
              <a:gd name="connsiteX1012" fmla="*/ 10137839 w 11044243"/>
              <a:gd name="connsiteY1012" fmla="*/ 2727776 h 5790288"/>
              <a:gd name="connsiteX1013" fmla="*/ 10103004 w 11044243"/>
              <a:gd name="connsiteY1013" fmla="*/ 2692940 h 5790288"/>
              <a:gd name="connsiteX1014" fmla="*/ 10137839 w 11044243"/>
              <a:gd name="connsiteY1014" fmla="*/ 2658104 h 5790288"/>
              <a:gd name="connsiteX1015" fmla="*/ 7941241 w 11044243"/>
              <a:gd name="connsiteY1015" fmla="*/ 2658104 h 5790288"/>
              <a:gd name="connsiteX1016" fmla="*/ 7976076 w 11044243"/>
              <a:gd name="connsiteY1016" fmla="*/ 2692940 h 5790288"/>
              <a:gd name="connsiteX1017" fmla="*/ 7941241 w 11044243"/>
              <a:gd name="connsiteY1017" fmla="*/ 2727774 h 5790288"/>
              <a:gd name="connsiteX1018" fmla="*/ 7906406 w 11044243"/>
              <a:gd name="connsiteY1018" fmla="*/ 2692940 h 5790288"/>
              <a:gd name="connsiteX1019" fmla="*/ 7941241 w 11044243"/>
              <a:gd name="connsiteY1019" fmla="*/ 2658104 h 5790288"/>
              <a:gd name="connsiteX1020" fmla="*/ 5762849 w 11044243"/>
              <a:gd name="connsiteY1020" fmla="*/ 2658104 h 5790288"/>
              <a:gd name="connsiteX1021" fmla="*/ 5797684 w 11044243"/>
              <a:gd name="connsiteY1021" fmla="*/ 2692940 h 5790288"/>
              <a:gd name="connsiteX1022" fmla="*/ 5762849 w 11044243"/>
              <a:gd name="connsiteY1022" fmla="*/ 2727774 h 5790288"/>
              <a:gd name="connsiteX1023" fmla="*/ 5728014 w 11044243"/>
              <a:gd name="connsiteY1023" fmla="*/ 2692940 h 5790288"/>
              <a:gd name="connsiteX1024" fmla="*/ 5762849 w 11044243"/>
              <a:gd name="connsiteY1024" fmla="*/ 2658104 h 5790288"/>
              <a:gd name="connsiteX1025" fmla="*/ 4409805 w 11044243"/>
              <a:gd name="connsiteY1025" fmla="*/ 2658104 h 5790288"/>
              <a:gd name="connsiteX1026" fmla="*/ 4444640 w 11044243"/>
              <a:gd name="connsiteY1026" fmla="*/ 2692940 h 5790288"/>
              <a:gd name="connsiteX1027" fmla="*/ 4409805 w 11044243"/>
              <a:gd name="connsiteY1027" fmla="*/ 2727776 h 5790288"/>
              <a:gd name="connsiteX1028" fmla="*/ 4374970 w 11044243"/>
              <a:gd name="connsiteY1028" fmla="*/ 2692940 h 5790288"/>
              <a:gd name="connsiteX1029" fmla="*/ 4409805 w 11044243"/>
              <a:gd name="connsiteY1029" fmla="*/ 2658104 h 5790288"/>
              <a:gd name="connsiteX1030" fmla="*/ 1342719 w 11044243"/>
              <a:gd name="connsiteY1030" fmla="*/ 2658104 h 5790288"/>
              <a:gd name="connsiteX1031" fmla="*/ 1377555 w 11044243"/>
              <a:gd name="connsiteY1031" fmla="*/ 2692940 h 5790288"/>
              <a:gd name="connsiteX1032" fmla="*/ 1342719 w 11044243"/>
              <a:gd name="connsiteY1032" fmla="*/ 2727776 h 5790288"/>
              <a:gd name="connsiteX1033" fmla="*/ 1307885 w 11044243"/>
              <a:gd name="connsiteY1033" fmla="*/ 2692940 h 5790288"/>
              <a:gd name="connsiteX1034" fmla="*/ 1342719 w 11044243"/>
              <a:gd name="connsiteY1034" fmla="*/ 2658104 h 5790288"/>
              <a:gd name="connsiteX1035" fmla="*/ 34835 w 11044243"/>
              <a:gd name="connsiteY1035" fmla="*/ 2658104 h 5790288"/>
              <a:gd name="connsiteX1036" fmla="*/ 69670 w 11044243"/>
              <a:gd name="connsiteY1036" fmla="*/ 2692940 h 5790288"/>
              <a:gd name="connsiteX1037" fmla="*/ 34835 w 11044243"/>
              <a:gd name="connsiteY1037" fmla="*/ 2727776 h 5790288"/>
              <a:gd name="connsiteX1038" fmla="*/ 0 w 11044243"/>
              <a:gd name="connsiteY1038" fmla="*/ 2692940 h 5790288"/>
              <a:gd name="connsiteX1039" fmla="*/ 34835 w 11044243"/>
              <a:gd name="connsiteY1039" fmla="*/ 2658104 h 5790288"/>
              <a:gd name="connsiteX1040" fmla="*/ 11007546 w 11044243"/>
              <a:gd name="connsiteY1040" fmla="*/ 2239476 h 5790288"/>
              <a:gd name="connsiteX1041" fmla="*/ 11018606 w 11044243"/>
              <a:gd name="connsiteY1041" fmla="*/ 2250537 h 5790288"/>
              <a:gd name="connsiteX1042" fmla="*/ 11007546 w 11044243"/>
              <a:gd name="connsiteY1042" fmla="*/ 2261597 h 5790288"/>
              <a:gd name="connsiteX1043" fmla="*/ 10996486 w 11044243"/>
              <a:gd name="connsiteY1043" fmla="*/ 2250537 h 5790288"/>
              <a:gd name="connsiteX1044" fmla="*/ 11007546 w 11044243"/>
              <a:gd name="connsiteY1044" fmla="*/ 2239476 h 5790288"/>
              <a:gd name="connsiteX1045" fmla="*/ 9247265 w 11044243"/>
              <a:gd name="connsiteY1045" fmla="*/ 2239476 h 5790288"/>
              <a:gd name="connsiteX1046" fmla="*/ 9258325 w 11044243"/>
              <a:gd name="connsiteY1046" fmla="*/ 2250537 h 5790288"/>
              <a:gd name="connsiteX1047" fmla="*/ 9247265 w 11044243"/>
              <a:gd name="connsiteY1047" fmla="*/ 2261596 h 5790288"/>
              <a:gd name="connsiteX1048" fmla="*/ 9236205 w 11044243"/>
              <a:gd name="connsiteY1048" fmla="*/ 2250537 h 5790288"/>
              <a:gd name="connsiteX1049" fmla="*/ 9247265 w 11044243"/>
              <a:gd name="connsiteY1049" fmla="*/ 2239476 h 5790288"/>
              <a:gd name="connsiteX1050" fmla="*/ 8375695 w 11044243"/>
              <a:gd name="connsiteY1050" fmla="*/ 2239476 h 5790288"/>
              <a:gd name="connsiteX1051" fmla="*/ 8386755 w 11044243"/>
              <a:gd name="connsiteY1051" fmla="*/ 2250537 h 5790288"/>
              <a:gd name="connsiteX1052" fmla="*/ 8375695 w 11044243"/>
              <a:gd name="connsiteY1052" fmla="*/ 2261596 h 5790288"/>
              <a:gd name="connsiteX1053" fmla="*/ 8364635 w 11044243"/>
              <a:gd name="connsiteY1053" fmla="*/ 2250537 h 5790288"/>
              <a:gd name="connsiteX1054" fmla="*/ 8375695 w 11044243"/>
              <a:gd name="connsiteY1054" fmla="*/ 2239476 h 5790288"/>
              <a:gd name="connsiteX1055" fmla="*/ 7504126 w 11044243"/>
              <a:gd name="connsiteY1055" fmla="*/ 2239476 h 5790288"/>
              <a:gd name="connsiteX1056" fmla="*/ 7515186 w 11044243"/>
              <a:gd name="connsiteY1056" fmla="*/ 2250537 h 5790288"/>
              <a:gd name="connsiteX1057" fmla="*/ 7504126 w 11044243"/>
              <a:gd name="connsiteY1057" fmla="*/ 2261596 h 5790288"/>
              <a:gd name="connsiteX1058" fmla="*/ 7493066 w 11044243"/>
              <a:gd name="connsiteY1058" fmla="*/ 2250537 h 5790288"/>
              <a:gd name="connsiteX1059" fmla="*/ 7504126 w 11044243"/>
              <a:gd name="connsiteY1059" fmla="*/ 2239476 h 5790288"/>
              <a:gd name="connsiteX1060" fmla="*/ 7068873 w 11044243"/>
              <a:gd name="connsiteY1060" fmla="*/ 2239476 h 5790288"/>
              <a:gd name="connsiteX1061" fmla="*/ 7079933 w 11044243"/>
              <a:gd name="connsiteY1061" fmla="*/ 2250537 h 5790288"/>
              <a:gd name="connsiteX1062" fmla="*/ 7068873 w 11044243"/>
              <a:gd name="connsiteY1062" fmla="*/ 2261596 h 5790288"/>
              <a:gd name="connsiteX1063" fmla="*/ 7057813 w 11044243"/>
              <a:gd name="connsiteY1063" fmla="*/ 2250537 h 5790288"/>
              <a:gd name="connsiteX1064" fmla="*/ 7068873 w 11044243"/>
              <a:gd name="connsiteY1064" fmla="*/ 2239476 h 5790288"/>
              <a:gd name="connsiteX1065" fmla="*/ 1796978 w 11044243"/>
              <a:gd name="connsiteY1065" fmla="*/ 2238251 h 5790288"/>
              <a:gd name="connsiteX1066" fmla="*/ 1808038 w 11044243"/>
              <a:gd name="connsiteY1066" fmla="*/ 2249308 h 5790288"/>
              <a:gd name="connsiteX1067" fmla="*/ 1796978 w 11044243"/>
              <a:gd name="connsiteY1067" fmla="*/ 2260371 h 5790288"/>
              <a:gd name="connsiteX1068" fmla="*/ 1785918 w 11044243"/>
              <a:gd name="connsiteY1068" fmla="*/ 2249308 h 5790288"/>
              <a:gd name="connsiteX1069" fmla="*/ 1796978 w 11044243"/>
              <a:gd name="connsiteY1069" fmla="*/ 2238251 h 5790288"/>
              <a:gd name="connsiteX1070" fmla="*/ 36700 w 11044243"/>
              <a:gd name="connsiteY1070" fmla="*/ 2238251 h 5790288"/>
              <a:gd name="connsiteX1071" fmla="*/ 47760 w 11044243"/>
              <a:gd name="connsiteY1071" fmla="*/ 2249308 h 5790288"/>
              <a:gd name="connsiteX1072" fmla="*/ 36700 w 11044243"/>
              <a:gd name="connsiteY1072" fmla="*/ 2260371 h 5790288"/>
              <a:gd name="connsiteX1073" fmla="*/ 25640 w 11044243"/>
              <a:gd name="connsiteY1073" fmla="*/ 2249308 h 5790288"/>
              <a:gd name="connsiteX1074" fmla="*/ 36700 w 11044243"/>
              <a:gd name="connsiteY1074" fmla="*/ 2238251 h 5790288"/>
              <a:gd name="connsiteX1075" fmla="*/ 3975351 w 11044243"/>
              <a:gd name="connsiteY1075" fmla="*/ 2238249 h 5790288"/>
              <a:gd name="connsiteX1076" fmla="*/ 3986411 w 11044243"/>
              <a:gd name="connsiteY1076" fmla="*/ 2249308 h 5790288"/>
              <a:gd name="connsiteX1077" fmla="*/ 3975351 w 11044243"/>
              <a:gd name="connsiteY1077" fmla="*/ 2260369 h 5790288"/>
              <a:gd name="connsiteX1078" fmla="*/ 3964291 w 11044243"/>
              <a:gd name="connsiteY1078" fmla="*/ 2249308 h 5790288"/>
              <a:gd name="connsiteX1079" fmla="*/ 3975351 w 11044243"/>
              <a:gd name="connsiteY1079" fmla="*/ 2238249 h 5790288"/>
              <a:gd name="connsiteX1080" fmla="*/ 3103803 w 11044243"/>
              <a:gd name="connsiteY1080" fmla="*/ 2238249 h 5790288"/>
              <a:gd name="connsiteX1081" fmla="*/ 3114863 w 11044243"/>
              <a:gd name="connsiteY1081" fmla="*/ 2249308 h 5790288"/>
              <a:gd name="connsiteX1082" fmla="*/ 3103803 w 11044243"/>
              <a:gd name="connsiteY1082" fmla="*/ 2260369 h 5790288"/>
              <a:gd name="connsiteX1083" fmla="*/ 3092743 w 11044243"/>
              <a:gd name="connsiteY1083" fmla="*/ 2249308 h 5790288"/>
              <a:gd name="connsiteX1084" fmla="*/ 3103803 w 11044243"/>
              <a:gd name="connsiteY1084" fmla="*/ 2238249 h 5790288"/>
              <a:gd name="connsiteX1085" fmla="*/ 10572293 w 11044243"/>
              <a:gd name="connsiteY1085" fmla="*/ 2226258 h 5790288"/>
              <a:gd name="connsiteX1086" fmla="*/ 10596572 w 11044243"/>
              <a:gd name="connsiteY1086" fmla="*/ 2250537 h 5790288"/>
              <a:gd name="connsiteX1087" fmla="*/ 10572293 w 11044243"/>
              <a:gd name="connsiteY1087" fmla="*/ 2274816 h 5790288"/>
              <a:gd name="connsiteX1088" fmla="*/ 10548014 w 11044243"/>
              <a:gd name="connsiteY1088" fmla="*/ 2250537 h 5790288"/>
              <a:gd name="connsiteX1089" fmla="*/ 10572293 w 11044243"/>
              <a:gd name="connsiteY1089" fmla="*/ 2226258 h 5790288"/>
              <a:gd name="connsiteX1090" fmla="*/ 10135976 w 11044243"/>
              <a:gd name="connsiteY1090" fmla="*/ 2226258 h 5790288"/>
              <a:gd name="connsiteX1091" fmla="*/ 10160255 w 11044243"/>
              <a:gd name="connsiteY1091" fmla="*/ 2250537 h 5790288"/>
              <a:gd name="connsiteX1092" fmla="*/ 10135976 w 11044243"/>
              <a:gd name="connsiteY1092" fmla="*/ 2274816 h 5790288"/>
              <a:gd name="connsiteX1093" fmla="*/ 10111697 w 11044243"/>
              <a:gd name="connsiteY1093" fmla="*/ 2250537 h 5790288"/>
              <a:gd name="connsiteX1094" fmla="*/ 10135976 w 11044243"/>
              <a:gd name="connsiteY1094" fmla="*/ 2226258 h 5790288"/>
              <a:gd name="connsiteX1095" fmla="*/ 7940443 w 11044243"/>
              <a:gd name="connsiteY1095" fmla="*/ 2226258 h 5790288"/>
              <a:gd name="connsiteX1096" fmla="*/ 7964722 w 11044243"/>
              <a:gd name="connsiteY1096" fmla="*/ 2250537 h 5790288"/>
              <a:gd name="connsiteX1097" fmla="*/ 7940443 w 11044243"/>
              <a:gd name="connsiteY1097" fmla="*/ 2274816 h 5790288"/>
              <a:gd name="connsiteX1098" fmla="*/ 7916164 w 11044243"/>
              <a:gd name="connsiteY1098" fmla="*/ 2250537 h 5790288"/>
              <a:gd name="connsiteX1099" fmla="*/ 7940443 w 11044243"/>
              <a:gd name="connsiteY1099" fmla="*/ 2226258 h 5790288"/>
              <a:gd name="connsiteX1100" fmla="*/ 6632556 w 11044243"/>
              <a:gd name="connsiteY1100" fmla="*/ 2226258 h 5790288"/>
              <a:gd name="connsiteX1101" fmla="*/ 6656835 w 11044243"/>
              <a:gd name="connsiteY1101" fmla="*/ 2250537 h 5790288"/>
              <a:gd name="connsiteX1102" fmla="*/ 6632556 w 11044243"/>
              <a:gd name="connsiteY1102" fmla="*/ 2274815 h 5790288"/>
              <a:gd name="connsiteX1103" fmla="*/ 6608277 w 11044243"/>
              <a:gd name="connsiteY1103" fmla="*/ 2250537 h 5790288"/>
              <a:gd name="connsiteX1104" fmla="*/ 6632556 w 11044243"/>
              <a:gd name="connsiteY1104" fmla="*/ 2226258 h 5790288"/>
              <a:gd name="connsiteX1105" fmla="*/ 6197304 w 11044243"/>
              <a:gd name="connsiteY1105" fmla="*/ 2226258 h 5790288"/>
              <a:gd name="connsiteX1106" fmla="*/ 6221583 w 11044243"/>
              <a:gd name="connsiteY1106" fmla="*/ 2250537 h 5790288"/>
              <a:gd name="connsiteX1107" fmla="*/ 6197304 w 11044243"/>
              <a:gd name="connsiteY1107" fmla="*/ 2274815 h 5790288"/>
              <a:gd name="connsiteX1108" fmla="*/ 6173025 w 11044243"/>
              <a:gd name="connsiteY1108" fmla="*/ 2250537 h 5790288"/>
              <a:gd name="connsiteX1109" fmla="*/ 6197304 w 11044243"/>
              <a:gd name="connsiteY1109" fmla="*/ 2226258 h 5790288"/>
              <a:gd name="connsiteX1110" fmla="*/ 5760987 w 11044243"/>
              <a:gd name="connsiteY1110" fmla="*/ 2226258 h 5790288"/>
              <a:gd name="connsiteX1111" fmla="*/ 5785266 w 11044243"/>
              <a:gd name="connsiteY1111" fmla="*/ 2250537 h 5790288"/>
              <a:gd name="connsiteX1112" fmla="*/ 5760987 w 11044243"/>
              <a:gd name="connsiteY1112" fmla="*/ 2274815 h 5790288"/>
              <a:gd name="connsiteX1113" fmla="*/ 5736708 w 11044243"/>
              <a:gd name="connsiteY1113" fmla="*/ 2250537 h 5790288"/>
              <a:gd name="connsiteX1114" fmla="*/ 5760987 w 11044243"/>
              <a:gd name="connsiteY1114" fmla="*/ 2226258 h 5790288"/>
              <a:gd name="connsiteX1115" fmla="*/ 4846920 w 11044243"/>
              <a:gd name="connsiteY1115" fmla="*/ 2225031 h 5790288"/>
              <a:gd name="connsiteX1116" fmla="*/ 4871199 w 11044243"/>
              <a:gd name="connsiteY1116" fmla="*/ 2249308 h 5790288"/>
              <a:gd name="connsiteX1117" fmla="*/ 4846920 w 11044243"/>
              <a:gd name="connsiteY1117" fmla="*/ 2273588 h 5790288"/>
              <a:gd name="connsiteX1118" fmla="*/ 4822641 w 11044243"/>
              <a:gd name="connsiteY1118" fmla="*/ 2249308 h 5790288"/>
              <a:gd name="connsiteX1119" fmla="*/ 4846920 w 11044243"/>
              <a:gd name="connsiteY1119" fmla="*/ 2225031 h 5790288"/>
              <a:gd name="connsiteX1120" fmla="*/ 4411668 w 11044243"/>
              <a:gd name="connsiteY1120" fmla="*/ 2225031 h 5790288"/>
              <a:gd name="connsiteX1121" fmla="*/ 4435947 w 11044243"/>
              <a:gd name="connsiteY1121" fmla="*/ 2249308 h 5790288"/>
              <a:gd name="connsiteX1122" fmla="*/ 4411668 w 11044243"/>
              <a:gd name="connsiteY1122" fmla="*/ 2273588 h 5790288"/>
              <a:gd name="connsiteX1123" fmla="*/ 4387389 w 11044243"/>
              <a:gd name="connsiteY1123" fmla="*/ 2249308 h 5790288"/>
              <a:gd name="connsiteX1124" fmla="*/ 4411668 w 11044243"/>
              <a:gd name="connsiteY1124" fmla="*/ 2225031 h 5790288"/>
              <a:gd name="connsiteX1125" fmla="*/ 2668548 w 11044243"/>
              <a:gd name="connsiteY1125" fmla="*/ 2225031 h 5790288"/>
              <a:gd name="connsiteX1126" fmla="*/ 2692827 w 11044243"/>
              <a:gd name="connsiteY1126" fmla="*/ 2249308 h 5790288"/>
              <a:gd name="connsiteX1127" fmla="*/ 2668548 w 11044243"/>
              <a:gd name="connsiteY1127" fmla="*/ 2273588 h 5790288"/>
              <a:gd name="connsiteX1128" fmla="*/ 2644269 w 11044243"/>
              <a:gd name="connsiteY1128" fmla="*/ 2249308 h 5790288"/>
              <a:gd name="connsiteX1129" fmla="*/ 2668548 w 11044243"/>
              <a:gd name="connsiteY1129" fmla="*/ 2225031 h 5790288"/>
              <a:gd name="connsiteX1130" fmla="*/ 1343521 w 11044243"/>
              <a:gd name="connsiteY1130" fmla="*/ 2225031 h 5790288"/>
              <a:gd name="connsiteX1131" fmla="*/ 1367801 w 11044243"/>
              <a:gd name="connsiteY1131" fmla="*/ 2249308 h 5790288"/>
              <a:gd name="connsiteX1132" fmla="*/ 1343521 w 11044243"/>
              <a:gd name="connsiteY1132" fmla="*/ 2273588 h 5790288"/>
              <a:gd name="connsiteX1133" fmla="*/ 1319244 w 11044243"/>
              <a:gd name="connsiteY1133" fmla="*/ 2249308 h 5790288"/>
              <a:gd name="connsiteX1134" fmla="*/ 1343521 w 11044243"/>
              <a:gd name="connsiteY1134" fmla="*/ 2225031 h 5790288"/>
              <a:gd name="connsiteX1135" fmla="*/ 908269 w 11044243"/>
              <a:gd name="connsiteY1135" fmla="*/ 2225031 h 5790288"/>
              <a:gd name="connsiteX1136" fmla="*/ 932548 w 11044243"/>
              <a:gd name="connsiteY1136" fmla="*/ 2249308 h 5790288"/>
              <a:gd name="connsiteX1137" fmla="*/ 908269 w 11044243"/>
              <a:gd name="connsiteY1137" fmla="*/ 2273588 h 5790288"/>
              <a:gd name="connsiteX1138" fmla="*/ 883990 w 11044243"/>
              <a:gd name="connsiteY1138" fmla="*/ 2249308 h 5790288"/>
              <a:gd name="connsiteX1139" fmla="*/ 908269 w 11044243"/>
              <a:gd name="connsiteY1139" fmla="*/ 2225031 h 5790288"/>
              <a:gd name="connsiteX1140" fmla="*/ 471952 w 11044243"/>
              <a:gd name="connsiteY1140" fmla="*/ 2225031 h 5790288"/>
              <a:gd name="connsiteX1141" fmla="*/ 496231 w 11044243"/>
              <a:gd name="connsiteY1141" fmla="*/ 2249308 h 5790288"/>
              <a:gd name="connsiteX1142" fmla="*/ 471952 w 11044243"/>
              <a:gd name="connsiteY1142" fmla="*/ 2273588 h 5790288"/>
              <a:gd name="connsiteX1143" fmla="*/ 447673 w 11044243"/>
              <a:gd name="connsiteY1143" fmla="*/ 2249308 h 5790288"/>
              <a:gd name="connsiteX1144" fmla="*/ 471952 w 11044243"/>
              <a:gd name="connsiteY1144" fmla="*/ 2225031 h 5790288"/>
              <a:gd name="connsiteX1145" fmla="*/ 9700724 w 11044243"/>
              <a:gd name="connsiteY1145" fmla="*/ 2215702 h 5790288"/>
              <a:gd name="connsiteX1146" fmla="*/ 9735559 w 11044243"/>
              <a:gd name="connsiteY1146" fmla="*/ 2250537 h 5790288"/>
              <a:gd name="connsiteX1147" fmla="*/ 9700724 w 11044243"/>
              <a:gd name="connsiteY1147" fmla="*/ 2285372 h 5790288"/>
              <a:gd name="connsiteX1148" fmla="*/ 9665889 w 11044243"/>
              <a:gd name="connsiteY1148" fmla="*/ 2250537 h 5790288"/>
              <a:gd name="connsiteX1149" fmla="*/ 9700724 w 11044243"/>
              <a:gd name="connsiteY1149" fmla="*/ 2215702 h 5790288"/>
              <a:gd name="connsiteX1150" fmla="*/ 8812012 w 11044243"/>
              <a:gd name="connsiteY1150" fmla="*/ 2215702 h 5790288"/>
              <a:gd name="connsiteX1151" fmla="*/ 8846847 w 11044243"/>
              <a:gd name="connsiteY1151" fmla="*/ 2250537 h 5790288"/>
              <a:gd name="connsiteX1152" fmla="*/ 8812012 w 11044243"/>
              <a:gd name="connsiteY1152" fmla="*/ 2285372 h 5790288"/>
              <a:gd name="connsiteX1153" fmla="*/ 8777177 w 11044243"/>
              <a:gd name="connsiteY1153" fmla="*/ 2250537 h 5790288"/>
              <a:gd name="connsiteX1154" fmla="*/ 8812012 w 11044243"/>
              <a:gd name="connsiteY1154" fmla="*/ 2215702 h 5790288"/>
              <a:gd name="connsiteX1155" fmla="*/ 5283237 w 11044243"/>
              <a:gd name="connsiteY1155" fmla="*/ 2214474 h 5790288"/>
              <a:gd name="connsiteX1156" fmla="*/ 5318072 w 11044243"/>
              <a:gd name="connsiteY1156" fmla="*/ 2249308 h 5790288"/>
              <a:gd name="connsiteX1157" fmla="*/ 5283237 w 11044243"/>
              <a:gd name="connsiteY1157" fmla="*/ 2284143 h 5790288"/>
              <a:gd name="connsiteX1158" fmla="*/ 5248402 w 11044243"/>
              <a:gd name="connsiteY1158" fmla="*/ 2249308 h 5790288"/>
              <a:gd name="connsiteX1159" fmla="*/ 5283237 w 11044243"/>
              <a:gd name="connsiteY1159" fmla="*/ 2214474 h 5790288"/>
              <a:gd name="connsiteX1160" fmla="*/ 3540122 w 11044243"/>
              <a:gd name="connsiteY1160" fmla="*/ 2214474 h 5790288"/>
              <a:gd name="connsiteX1161" fmla="*/ 3574958 w 11044243"/>
              <a:gd name="connsiteY1161" fmla="*/ 2249308 h 5790288"/>
              <a:gd name="connsiteX1162" fmla="*/ 3540122 w 11044243"/>
              <a:gd name="connsiteY1162" fmla="*/ 2284145 h 5790288"/>
              <a:gd name="connsiteX1163" fmla="*/ 3505287 w 11044243"/>
              <a:gd name="connsiteY1163" fmla="*/ 2249308 h 5790288"/>
              <a:gd name="connsiteX1164" fmla="*/ 3540122 w 11044243"/>
              <a:gd name="connsiteY1164" fmla="*/ 2214474 h 5790288"/>
              <a:gd name="connsiteX1165" fmla="*/ 2232229 w 11044243"/>
              <a:gd name="connsiteY1165" fmla="*/ 2214474 h 5790288"/>
              <a:gd name="connsiteX1166" fmla="*/ 2267065 w 11044243"/>
              <a:gd name="connsiteY1166" fmla="*/ 2249308 h 5790288"/>
              <a:gd name="connsiteX1167" fmla="*/ 2232229 w 11044243"/>
              <a:gd name="connsiteY1167" fmla="*/ 2284145 h 5790288"/>
              <a:gd name="connsiteX1168" fmla="*/ 2197396 w 11044243"/>
              <a:gd name="connsiteY1168" fmla="*/ 2249308 h 5790288"/>
              <a:gd name="connsiteX1169" fmla="*/ 2232229 w 11044243"/>
              <a:gd name="connsiteY1169" fmla="*/ 2214474 h 5790288"/>
              <a:gd name="connsiteX1170" fmla="*/ 10550146 w 11044243"/>
              <a:gd name="connsiteY1170" fmla="*/ 1800583 h 5790288"/>
              <a:gd name="connsiteX1171" fmla="*/ 10561206 w 11044243"/>
              <a:gd name="connsiteY1171" fmla="*/ 1811643 h 5790288"/>
              <a:gd name="connsiteX1172" fmla="*/ 10550146 w 11044243"/>
              <a:gd name="connsiteY1172" fmla="*/ 1822703 h 5790288"/>
              <a:gd name="connsiteX1173" fmla="*/ 10539086 w 11044243"/>
              <a:gd name="connsiteY1173" fmla="*/ 1811643 h 5790288"/>
              <a:gd name="connsiteX1174" fmla="*/ 10550146 w 11044243"/>
              <a:gd name="connsiteY1174" fmla="*/ 1800583 h 5790288"/>
              <a:gd name="connsiteX1175" fmla="*/ 10113829 w 11044243"/>
              <a:gd name="connsiteY1175" fmla="*/ 1800583 h 5790288"/>
              <a:gd name="connsiteX1176" fmla="*/ 10124889 w 11044243"/>
              <a:gd name="connsiteY1176" fmla="*/ 1811643 h 5790288"/>
              <a:gd name="connsiteX1177" fmla="*/ 10113829 w 11044243"/>
              <a:gd name="connsiteY1177" fmla="*/ 1822703 h 5790288"/>
              <a:gd name="connsiteX1178" fmla="*/ 10102769 w 11044243"/>
              <a:gd name="connsiteY1178" fmla="*/ 1811643 h 5790288"/>
              <a:gd name="connsiteX1179" fmla="*/ 10113829 w 11044243"/>
              <a:gd name="connsiteY1179" fmla="*/ 1800583 h 5790288"/>
              <a:gd name="connsiteX1180" fmla="*/ 9678577 w 11044243"/>
              <a:gd name="connsiteY1180" fmla="*/ 1800583 h 5790288"/>
              <a:gd name="connsiteX1181" fmla="*/ 9689637 w 11044243"/>
              <a:gd name="connsiteY1181" fmla="*/ 1811643 h 5790288"/>
              <a:gd name="connsiteX1182" fmla="*/ 9678577 w 11044243"/>
              <a:gd name="connsiteY1182" fmla="*/ 1822703 h 5790288"/>
              <a:gd name="connsiteX1183" fmla="*/ 9667517 w 11044243"/>
              <a:gd name="connsiteY1183" fmla="*/ 1811643 h 5790288"/>
              <a:gd name="connsiteX1184" fmla="*/ 9678577 w 11044243"/>
              <a:gd name="connsiteY1184" fmla="*/ 1800583 h 5790288"/>
              <a:gd name="connsiteX1185" fmla="*/ 5281375 w 11044243"/>
              <a:gd name="connsiteY1185" fmla="*/ 1795845 h 5790288"/>
              <a:gd name="connsiteX1186" fmla="*/ 5292435 w 11044243"/>
              <a:gd name="connsiteY1186" fmla="*/ 1806906 h 5790288"/>
              <a:gd name="connsiteX1187" fmla="*/ 5281375 w 11044243"/>
              <a:gd name="connsiteY1187" fmla="*/ 1817965 h 5790288"/>
              <a:gd name="connsiteX1188" fmla="*/ 5270315 w 11044243"/>
              <a:gd name="connsiteY1188" fmla="*/ 1806906 h 5790288"/>
              <a:gd name="connsiteX1189" fmla="*/ 5281375 w 11044243"/>
              <a:gd name="connsiteY1189" fmla="*/ 1795845 h 5790288"/>
              <a:gd name="connsiteX1190" fmla="*/ 4846122 w 11044243"/>
              <a:gd name="connsiteY1190" fmla="*/ 1795845 h 5790288"/>
              <a:gd name="connsiteX1191" fmla="*/ 4857182 w 11044243"/>
              <a:gd name="connsiteY1191" fmla="*/ 1806906 h 5790288"/>
              <a:gd name="connsiteX1192" fmla="*/ 4846122 w 11044243"/>
              <a:gd name="connsiteY1192" fmla="*/ 1817965 h 5790288"/>
              <a:gd name="connsiteX1193" fmla="*/ 4835062 w 11044243"/>
              <a:gd name="connsiteY1193" fmla="*/ 1806906 h 5790288"/>
              <a:gd name="connsiteX1194" fmla="*/ 4846122 w 11044243"/>
              <a:gd name="connsiteY1194" fmla="*/ 1795845 h 5790288"/>
              <a:gd name="connsiteX1195" fmla="*/ 3974552 w 11044243"/>
              <a:gd name="connsiteY1195" fmla="*/ 1795845 h 5790288"/>
              <a:gd name="connsiteX1196" fmla="*/ 3985612 w 11044243"/>
              <a:gd name="connsiteY1196" fmla="*/ 1806906 h 5790288"/>
              <a:gd name="connsiteX1197" fmla="*/ 3974552 w 11044243"/>
              <a:gd name="connsiteY1197" fmla="*/ 1817965 h 5790288"/>
              <a:gd name="connsiteX1198" fmla="*/ 3963492 w 11044243"/>
              <a:gd name="connsiteY1198" fmla="*/ 1806906 h 5790288"/>
              <a:gd name="connsiteX1199" fmla="*/ 3974552 w 11044243"/>
              <a:gd name="connsiteY1199" fmla="*/ 1795845 h 5790288"/>
              <a:gd name="connsiteX1200" fmla="*/ 7941241 w 11044243"/>
              <a:gd name="connsiteY1200" fmla="*/ 1795845 h 5790288"/>
              <a:gd name="connsiteX1201" fmla="*/ 7952301 w 11044243"/>
              <a:gd name="connsiteY1201" fmla="*/ 1806905 h 5790288"/>
              <a:gd name="connsiteX1202" fmla="*/ 7941241 w 11044243"/>
              <a:gd name="connsiteY1202" fmla="*/ 1817965 h 5790288"/>
              <a:gd name="connsiteX1203" fmla="*/ 7930181 w 11044243"/>
              <a:gd name="connsiteY1203" fmla="*/ 1806905 h 5790288"/>
              <a:gd name="connsiteX1204" fmla="*/ 7941241 w 11044243"/>
              <a:gd name="connsiteY1204" fmla="*/ 1795845 h 5790288"/>
              <a:gd name="connsiteX1205" fmla="*/ 7505988 w 11044243"/>
              <a:gd name="connsiteY1205" fmla="*/ 1795845 h 5790288"/>
              <a:gd name="connsiteX1206" fmla="*/ 7517048 w 11044243"/>
              <a:gd name="connsiteY1206" fmla="*/ 1806905 h 5790288"/>
              <a:gd name="connsiteX1207" fmla="*/ 7505988 w 11044243"/>
              <a:gd name="connsiteY1207" fmla="*/ 1817965 h 5790288"/>
              <a:gd name="connsiteX1208" fmla="*/ 7494928 w 11044243"/>
              <a:gd name="connsiteY1208" fmla="*/ 1806905 h 5790288"/>
              <a:gd name="connsiteX1209" fmla="*/ 7505988 w 11044243"/>
              <a:gd name="connsiteY1209" fmla="*/ 1795845 h 5790288"/>
              <a:gd name="connsiteX1210" fmla="*/ 6634419 w 11044243"/>
              <a:gd name="connsiteY1210" fmla="*/ 1795845 h 5790288"/>
              <a:gd name="connsiteX1211" fmla="*/ 6645479 w 11044243"/>
              <a:gd name="connsiteY1211" fmla="*/ 1806905 h 5790288"/>
              <a:gd name="connsiteX1212" fmla="*/ 6634419 w 11044243"/>
              <a:gd name="connsiteY1212" fmla="*/ 1817965 h 5790288"/>
              <a:gd name="connsiteX1213" fmla="*/ 6623359 w 11044243"/>
              <a:gd name="connsiteY1213" fmla="*/ 1806905 h 5790288"/>
              <a:gd name="connsiteX1214" fmla="*/ 6634419 w 11044243"/>
              <a:gd name="connsiteY1214" fmla="*/ 1795845 h 5790288"/>
              <a:gd name="connsiteX1215" fmla="*/ 6198102 w 11044243"/>
              <a:gd name="connsiteY1215" fmla="*/ 1795845 h 5790288"/>
              <a:gd name="connsiteX1216" fmla="*/ 6209162 w 11044243"/>
              <a:gd name="connsiteY1216" fmla="*/ 1806905 h 5790288"/>
              <a:gd name="connsiteX1217" fmla="*/ 6198102 w 11044243"/>
              <a:gd name="connsiteY1217" fmla="*/ 1817965 h 5790288"/>
              <a:gd name="connsiteX1218" fmla="*/ 6187042 w 11044243"/>
              <a:gd name="connsiteY1218" fmla="*/ 1806905 h 5790288"/>
              <a:gd name="connsiteX1219" fmla="*/ 6198102 w 11044243"/>
              <a:gd name="connsiteY1219" fmla="*/ 1795845 h 5790288"/>
              <a:gd name="connsiteX1220" fmla="*/ 5762849 w 11044243"/>
              <a:gd name="connsiteY1220" fmla="*/ 1795845 h 5790288"/>
              <a:gd name="connsiteX1221" fmla="*/ 5773909 w 11044243"/>
              <a:gd name="connsiteY1221" fmla="*/ 1806905 h 5790288"/>
              <a:gd name="connsiteX1222" fmla="*/ 5762849 w 11044243"/>
              <a:gd name="connsiteY1222" fmla="*/ 1817965 h 5790288"/>
              <a:gd name="connsiteX1223" fmla="*/ 5751789 w 11044243"/>
              <a:gd name="connsiteY1223" fmla="*/ 1806905 h 5790288"/>
              <a:gd name="connsiteX1224" fmla="*/ 5762849 w 11044243"/>
              <a:gd name="connsiteY1224" fmla="*/ 1795845 h 5790288"/>
              <a:gd name="connsiteX1225" fmla="*/ 494092 w 11044243"/>
              <a:gd name="connsiteY1225" fmla="*/ 1791106 h 5790288"/>
              <a:gd name="connsiteX1226" fmla="*/ 505152 w 11044243"/>
              <a:gd name="connsiteY1226" fmla="*/ 1802166 h 5790288"/>
              <a:gd name="connsiteX1227" fmla="*/ 494092 w 11044243"/>
              <a:gd name="connsiteY1227" fmla="*/ 1813226 h 5790288"/>
              <a:gd name="connsiteX1228" fmla="*/ 483032 w 11044243"/>
              <a:gd name="connsiteY1228" fmla="*/ 1802166 h 5790288"/>
              <a:gd name="connsiteX1229" fmla="*/ 494092 w 11044243"/>
              <a:gd name="connsiteY1229" fmla="*/ 1791106 h 5790288"/>
              <a:gd name="connsiteX1230" fmla="*/ 58840 w 11044243"/>
              <a:gd name="connsiteY1230" fmla="*/ 1791106 h 5790288"/>
              <a:gd name="connsiteX1231" fmla="*/ 69900 w 11044243"/>
              <a:gd name="connsiteY1231" fmla="*/ 1802166 h 5790288"/>
              <a:gd name="connsiteX1232" fmla="*/ 58840 w 11044243"/>
              <a:gd name="connsiteY1232" fmla="*/ 1813226 h 5790288"/>
              <a:gd name="connsiteX1233" fmla="*/ 47780 w 11044243"/>
              <a:gd name="connsiteY1233" fmla="*/ 1802166 h 5790288"/>
              <a:gd name="connsiteX1234" fmla="*/ 58840 w 11044243"/>
              <a:gd name="connsiteY1234" fmla="*/ 1791106 h 5790288"/>
              <a:gd name="connsiteX1235" fmla="*/ 2237229 w 11044243"/>
              <a:gd name="connsiteY1235" fmla="*/ 1791106 h 5790288"/>
              <a:gd name="connsiteX1236" fmla="*/ 2248289 w 11044243"/>
              <a:gd name="connsiteY1236" fmla="*/ 1802166 h 5790288"/>
              <a:gd name="connsiteX1237" fmla="*/ 2237229 w 11044243"/>
              <a:gd name="connsiteY1237" fmla="*/ 1813226 h 5790288"/>
              <a:gd name="connsiteX1238" fmla="*/ 2226169 w 11044243"/>
              <a:gd name="connsiteY1238" fmla="*/ 1802166 h 5790288"/>
              <a:gd name="connsiteX1239" fmla="*/ 2237229 w 11044243"/>
              <a:gd name="connsiteY1239" fmla="*/ 1791106 h 5790288"/>
              <a:gd name="connsiteX1240" fmla="*/ 1801977 w 11044243"/>
              <a:gd name="connsiteY1240" fmla="*/ 1791106 h 5790288"/>
              <a:gd name="connsiteX1241" fmla="*/ 1813037 w 11044243"/>
              <a:gd name="connsiteY1241" fmla="*/ 1802166 h 5790288"/>
              <a:gd name="connsiteX1242" fmla="*/ 1801977 w 11044243"/>
              <a:gd name="connsiteY1242" fmla="*/ 1813226 h 5790288"/>
              <a:gd name="connsiteX1243" fmla="*/ 1790917 w 11044243"/>
              <a:gd name="connsiteY1243" fmla="*/ 1802166 h 5790288"/>
              <a:gd name="connsiteX1244" fmla="*/ 1801977 w 11044243"/>
              <a:gd name="connsiteY1244" fmla="*/ 1791106 h 5790288"/>
              <a:gd name="connsiteX1245" fmla="*/ 1365661 w 11044243"/>
              <a:gd name="connsiteY1245" fmla="*/ 1791106 h 5790288"/>
              <a:gd name="connsiteX1246" fmla="*/ 1376721 w 11044243"/>
              <a:gd name="connsiteY1246" fmla="*/ 1802166 h 5790288"/>
              <a:gd name="connsiteX1247" fmla="*/ 1365661 w 11044243"/>
              <a:gd name="connsiteY1247" fmla="*/ 1813226 h 5790288"/>
              <a:gd name="connsiteX1248" fmla="*/ 1354601 w 11044243"/>
              <a:gd name="connsiteY1248" fmla="*/ 1802166 h 5790288"/>
              <a:gd name="connsiteX1249" fmla="*/ 1365661 w 11044243"/>
              <a:gd name="connsiteY1249" fmla="*/ 1791106 h 5790288"/>
              <a:gd name="connsiteX1250" fmla="*/ 9242260 w 11044243"/>
              <a:gd name="connsiteY1250" fmla="*/ 1787364 h 5790288"/>
              <a:gd name="connsiteX1251" fmla="*/ 9266539 w 11044243"/>
              <a:gd name="connsiteY1251" fmla="*/ 1811643 h 5790288"/>
              <a:gd name="connsiteX1252" fmla="*/ 9242260 w 11044243"/>
              <a:gd name="connsiteY1252" fmla="*/ 1835922 h 5790288"/>
              <a:gd name="connsiteX1253" fmla="*/ 9217981 w 11044243"/>
              <a:gd name="connsiteY1253" fmla="*/ 1811643 h 5790288"/>
              <a:gd name="connsiteX1254" fmla="*/ 9242260 w 11044243"/>
              <a:gd name="connsiteY1254" fmla="*/ 1787364 h 5790288"/>
              <a:gd name="connsiteX1255" fmla="*/ 4409805 w 11044243"/>
              <a:gd name="connsiteY1255" fmla="*/ 1782626 h 5790288"/>
              <a:gd name="connsiteX1256" fmla="*/ 4434084 w 11044243"/>
              <a:gd name="connsiteY1256" fmla="*/ 1806906 h 5790288"/>
              <a:gd name="connsiteX1257" fmla="*/ 4409805 w 11044243"/>
              <a:gd name="connsiteY1257" fmla="*/ 1831184 h 5790288"/>
              <a:gd name="connsiteX1258" fmla="*/ 4385526 w 11044243"/>
              <a:gd name="connsiteY1258" fmla="*/ 1806906 h 5790288"/>
              <a:gd name="connsiteX1259" fmla="*/ 4409805 w 11044243"/>
              <a:gd name="connsiteY1259" fmla="*/ 1782626 h 5790288"/>
              <a:gd name="connsiteX1260" fmla="*/ 3538260 w 11044243"/>
              <a:gd name="connsiteY1260" fmla="*/ 1782626 h 5790288"/>
              <a:gd name="connsiteX1261" fmla="*/ 3562539 w 11044243"/>
              <a:gd name="connsiteY1261" fmla="*/ 1806906 h 5790288"/>
              <a:gd name="connsiteX1262" fmla="*/ 3538260 w 11044243"/>
              <a:gd name="connsiteY1262" fmla="*/ 1831184 h 5790288"/>
              <a:gd name="connsiteX1263" fmla="*/ 3513981 w 11044243"/>
              <a:gd name="connsiteY1263" fmla="*/ 1806906 h 5790288"/>
              <a:gd name="connsiteX1264" fmla="*/ 3538260 w 11044243"/>
              <a:gd name="connsiteY1264" fmla="*/ 1782626 h 5790288"/>
              <a:gd name="connsiteX1265" fmla="*/ 3103005 w 11044243"/>
              <a:gd name="connsiteY1265" fmla="*/ 1782626 h 5790288"/>
              <a:gd name="connsiteX1266" fmla="*/ 3127285 w 11044243"/>
              <a:gd name="connsiteY1266" fmla="*/ 1806906 h 5790288"/>
              <a:gd name="connsiteX1267" fmla="*/ 3103005 w 11044243"/>
              <a:gd name="connsiteY1267" fmla="*/ 1831184 h 5790288"/>
              <a:gd name="connsiteX1268" fmla="*/ 3078726 w 11044243"/>
              <a:gd name="connsiteY1268" fmla="*/ 1806906 h 5790288"/>
              <a:gd name="connsiteX1269" fmla="*/ 3103005 w 11044243"/>
              <a:gd name="connsiteY1269" fmla="*/ 1782626 h 5790288"/>
              <a:gd name="connsiteX1270" fmla="*/ 10985399 w 11044243"/>
              <a:gd name="connsiteY1270" fmla="*/ 1776808 h 5790288"/>
              <a:gd name="connsiteX1271" fmla="*/ 11020234 w 11044243"/>
              <a:gd name="connsiteY1271" fmla="*/ 1811643 h 5790288"/>
              <a:gd name="connsiteX1272" fmla="*/ 10985399 w 11044243"/>
              <a:gd name="connsiteY1272" fmla="*/ 1846478 h 5790288"/>
              <a:gd name="connsiteX1273" fmla="*/ 10950564 w 11044243"/>
              <a:gd name="connsiteY1273" fmla="*/ 1811643 h 5790288"/>
              <a:gd name="connsiteX1274" fmla="*/ 10985399 w 11044243"/>
              <a:gd name="connsiteY1274" fmla="*/ 1776808 h 5790288"/>
              <a:gd name="connsiteX1275" fmla="*/ 8807007 w 11044243"/>
              <a:gd name="connsiteY1275" fmla="*/ 1776808 h 5790288"/>
              <a:gd name="connsiteX1276" fmla="*/ 8841842 w 11044243"/>
              <a:gd name="connsiteY1276" fmla="*/ 1811643 h 5790288"/>
              <a:gd name="connsiteX1277" fmla="*/ 8807007 w 11044243"/>
              <a:gd name="connsiteY1277" fmla="*/ 1846478 h 5790288"/>
              <a:gd name="connsiteX1278" fmla="*/ 8772172 w 11044243"/>
              <a:gd name="connsiteY1278" fmla="*/ 1811643 h 5790288"/>
              <a:gd name="connsiteX1279" fmla="*/ 8807007 w 11044243"/>
              <a:gd name="connsiteY1279" fmla="*/ 1776808 h 5790288"/>
              <a:gd name="connsiteX1280" fmla="*/ 2666686 w 11044243"/>
              <a:gd name="connsiteY1280" fmla="*/ 1772070 h 5790288"/>
              <a:gd name="connsiteX1281" fmla="*/ 2701521 w 11044243"/>
              <a:gd name="connsiteY1281" fmla="*/ 1806906 h 5790288"/>
              <a:gd name="connsiteX1282" fmla="*/ 2666686 w 11044243"/>
              <a:gd name="connsiteY1282" fmla="*/ 1841741 h 5790288"/>
              <a:gd name="connsiteX1283" fmla="*/ 2631851 w 11044243"/>
              <a:gd name="connsiteY1283" fmla="*/ 1806906 h 5790288"/>
              <a:gd name="connsiteX1284" fmla="*/ 2666686 w 11044243"/>
              <a:gd name="connsiteY1284" fmla="*/ 1772070 h 5790288"/>
              <a:gd name="connsiteX1285" fmla="*/ 8377558 w 11044243"/>
              <a:gd name="connsiteY1285" fmla="*/ 1772069 h 5790288"/>
              <a:gd name="connsiteX1286" fmla="*/ 8412393 w 11044243"/>
              <a:gd name="connsiteY1286" fmla="*/ 1806905 h 5790288"/>
              <a:gd name="connsiteX1287" fmla="*/ 8377558 w 11044243"/>
              <a:gd name="connsiteY1287" fmla="*/ 1841740 h 5790288"/>
              <a:gd name="connsiteX1288" fmla="*/ 8342723 w 11044243"/>
              <a:gd name="connsiteY1288" fmla="*/ 1806905 h 5790288"/>
              <a:gd name="connsiteX1289" fmla="*/ 8377558 w 11044243"/>
              <a:gd name="connsiteY1289" fmla="*/ 1772069 h 5790288"/>
              <a:gd name="connsiteX1290" fmla="*/ 7069672 w 11044243"/>
              <a:gd name="connsiteY1290" fmla="*/ 1772069 h 5790288"/>
              <a:gd name="connsiteX1291" fmla="*/ 7104507 w 11044243"/>
              <a:gd name="connsiteY1291" fmla="*/ 1806905 h 5790288"/>
              <a:gd name="connsiteX1292" fmla="*/ 7069672 w 11044243"/>
              <a:gd name="connsiteY1292" fmla="*/ 1841740 h 5790288"/>
              <a:gd name="connsiteX1293" fmla="*/ 7034837 w 11044243"/>
              <a:gd name="connsiteY1293" fmla="*/ 1806905 h 5790288"/>
              <a:gd name="connsiteX1294" fmla="*/ 7069672 w 11044243"/>
              <a:gd name="connsiteY1294" fmla="*/ 1772069 h 5790288"/>
              <a:gd name="connsiteX1295" fmla="*/ 930409 w 11044243"/>
              <a:gd name="connsiteY1295" fmla="*/ 1767330 h 5790288"/>
              <a:gd name="connsiteX1296" fmla="*/ 965244 w 11044243"/>
              <a:gd name="connsiteY1296" fmla="*/ 1802166 h 5790288"/>
              <a:gd name="connsiteX1297" fmla="*/ 930409 w 11044243"/>
              <a:gd name="connsiteY1297" fmla="*/ 1837002 h 5790288"/>
              <a:gd name="connsiteX1298" fmla="*/ 895574 w 11044243"/>
              <a:gd name="connsiteY1298" fmla="*/ 1802166 h 5790288"/>
              <a:gd name="connsiteX1299" fmla="*/ 930409 w 11044243"/>
              <a:gd name="connsiteY1299" fmla="*/ 1767330 h 5790288"/>
              <a:gd name="connsiteX1300" fmla="*/ 10548284 w 11044243"/>
              <a:gd name="connsiteY1300" fmla="*/ 1358180 h 5790288"/>
              <a:gd name="connsiteX1301" fmla="*/ 10559344 w 11044243"/>
              <a:gd name="connsiteY1301" fmla="*/ 1369241 h 5790288"/>
              <a:gd name="connsiteX1302" fmla="*/ 10548284 w 11044243"/>
              <a:gd name="connsiteY1302" fmla="*/ 1380300 h 5790288"/>
              <a:gd name="connsiteX1303" fmla="*/ 10537224 w 11044243"/>
              <a:gd name="connsiteY1303" fmla="*/ 1369241 h 5790288"/>
              <a:gd name="connsiteX1304" fmla="*/ 10548284 w 11044243"/>
              <a:gd name="connsiteY1304" fmla="*/ 1358180 h 5790288"/>
              <a:gd name="connsiteX1305" fmla="*/ 10113031 w 11044243"/>
              <a:gd name="connsiteY1305" fmla="*/ 1358180 h 5790288"/>
              <a:gd name="connsiteX1306" fmla="*/ 10124091 w 11044243"/>
              <a:gd name="connsiteY1306" fmla="*/ 1369240 h 5790288"/>
              <a:gd name="connsiteX1307" fmla="*/ 10113031 w 11044243"/>
              <a:gd name="connsiteY1307" fmla="*/ 1380300 h 5790288"/>
              <a:gd name="connsiteX1308" fmla="*/ 10101971 w 11044243"/>
              <a:gd name="connsiteY1308" fmla="*/ 1369240 h 5790288"/>
              <a:gd name="connsiteX1309" fmla="*/ 10113031 w 11044243"/>
              <a:gd name="connsiteY1309" fmla="*/ 1358180 h 5790288"/>
              <a:gd name="connsiteX1310" fmla="*/ 7940443 w 11044243"/>
              <a:gd name="connsiteY1310" fmla="*/ 1353447 h 5790288"/>
              <a:gd name="connsiteX1311" fmla="*/ 7951503 w 11044243"/>
              <a:gd name="connsiteY1311" fmla="*/ 1364507 h 5790288"/>
              <a:gd name="connsiteX1312" fmla="*/ 7940443 w 11044243"/>
              <a:gd name="connsiteY1312" fmla="*/ 1375567 h 5790288"/>
              <a:gd name="connsiteX1313" fmla="*/ 7929383 w 11044243"/>
              <a:gd name="connsiteY1313" fmla="*/ 1364507 h 5790288"/>
              <a:gd name="connsiteX1314" fmla="*/ 7940443 w 11044243"/>
              <a:gd name="connsiteY1314" fmla="*/ 1353447 h 5790288"/>
              <a:gd name="connsiteX1315" fmla="*/ 7504126 w 11044243"/>
              <a:gd name="connsiteY1315" fmla="*/ 1353447 h 5790288"/>
              <a:gd name="connsiteX1316" fmla="*/ 7515186 w 11044243"/>
              <a:gd name="connsiteY1316" fmla="*/ 1364507 h 5790288"/>
              <a:gd name="connsiteX1317" fmla="*/ 7504126 w 11044243"/>
              <a:gd name="connsiteY1317" fmla="*/ 1375566 h 5790288"/>
              <a:gd name="connsiteX1318" fmla="*/ 7493066 w 11044243"/>
              <a:gd name="connsiteY1318" fmla="*/ 1364507 h 5790288"/>
              <a:gd name="connsiteX1319" fmla="*/ 7504126 w 11044243"/>
              <a:gd name="connsiteY1319" fmla="*/ 1353447 h 5790288"/>
              <a:gd name="connsiteX1320" fmla="*/ 7068873 w 11044243"/>
              <a:gd name="connsiteY1320" fmla="*/ 1353445 h 5790288"/>
              <a:gd name="connsiteX1321" fmla="*/ 7079933 w 11044243"/>
              <a:gd name="connsiteY1321" fmla="*/ 1364506 h 5790288"/>
              <a:gd name="connsiteX1322" fmla="*/ 7068873 w 11044243"/>
              <a:gd name="connsiteY1322" fmla="*/ 1375566 h 5790288"/>
              <a:gd name="connsiteX1323" fmla="*/ 7057813 w 11044243"/>
              <a:gd name="connsiteY1323" fmla="*/ 1364506 h 5790288"/>
              <a:gd name="connsiteX1324" fmla="*/ 7068873 w 11044243"/>
              <a:gd name="connsiteY1324" fmla="*/ 1353445 h 5790288"/>
              <a:gd name="connsiteX1325" fmla="*/ 6632556 w 11044243"/>
              <a:gd name="connsiteY1325" fmla="*/ 1353445 h 5790288"/>
              <a:gd name="connsiteX1326" fmla="*/ 6643616 w 11044243"/>
              <a:gd name="connsiteY1326" fmla="*/ 1364506 h 5790288"/>
              <a:gd name="connsiteX1327" fmla="*/ 6632556 w 11044243"/>
              <a:gd name="connsiteY1327" fmla="*/ 1375566 h 5790288"/>
              <a:gd name="connsiteX1328" fmla="*/ 6621496 w 11044243"/>
              <a:gd name="connsiteY1328" fmla="*/ 1364506 h 5790288"/>
              <a:gd name="connsiteX1329" fmla="*/ 6632556 w 11044243"/>
              <a:gd name="connsiteY1329" fmla="*/ 1353445 h 5790288"/>
              <a:gd name="connsiteX1330" fmla="*/ 5760987 w 11044243"/>
              <a:gd name="connsiteY1330" fmla="*/ 1353445 h 5790288"/>
              <a:gd name="connsiteX1331" fmla="*/ 5772047 w 11044243"/>
              <a:gd name="connsiteY1331" fmla="*/ 1364505 h 5790288"/>
              <a:gd name="connsiteX1332" fmla="*/ 5760987 w 11044243"/>
              <a:gd name="connsiteY1332" fmla="*/ 1375566 h 5790288"/>
              <a:gd name="connsiteX1333" fmla="*/ 5749927 w 11044243"/>
              <a:gd name="connsiteY1333" fmla="*/ 1364505 h 5790288"/>
              <a:gd name="connsiteX1334" fmla="*/ 5760987 w 11044243"/>
              <a:gd name="connsiteY1334" fmla="*/ 1353445 h 5790288"/>
              <a:gd name="connsiteX1335" fmla="*/ 3540126 w 11044243"/>
              <a:gd name="connsiteY1335" fmla="*/ 1352228 h 5790288"/>
              <a:gd name="connsiteX1336" fmla="*/ 3551186 w 11044243"/>
              <a:gd name="connsiteY1336" fmla="*/ 1363288 h 5790288"/>
              <a:gd name="connsiteX1337" fmla="*/ 3540126 w 11044243"/>
              <a:gd name="connsiteY1337" fmla="*/ 1374347 h 5790288"/>
              <a:gd name="connsiteX1338" fmla="*/ 3529066 w 11044243"/>
              <a:gd name="connsiteY1338" fmla="*/ 1363288 h 5790288"/>
              <a:gd name="connsiteX1339" fmla="*/ 3540126 w 11044243"/>
              <a:gd name="connsiteY1339" fmla="*/ 1352228 h 5790288"/>
              <a:gd name="connsiteX1340" fmla="*/ 3103807 w 11044243"/>
              <a:gd name="connsiteY1340" fmla="*/ 1352228 h 5790288"/>
              <a:gd name="connsiteX1341" fmla="*/ 3114866 w 11044243"/>
              <a:gd name="connsiteY1341" fmla="*/ 1363289 h 5790288"/>
              <a:gd name="connsiteX1342" fmla="*/ 3103807 w 11044243"/>
              <a:gd name="connsiteY1342" fmla="*/ 1374347 h 5790288"/>
              <a:gd name="connsiteX1343" fmla="*/ 3092746 w 11044243"/>
              <a:gd name="connsiteY1343" fmla="*/ 1363289 h 5790288"/>
              <a:gd name="connsiteX1344" fmla="*/ 3103807 w 11044243"/>
              <a:gd name="connsiteY1344" fmla="*/ 1352228 h 5790288"/>
              <a:gd name="connsiteX1345" fmla="*/ 4411667 w 11044243"/>
              <a:gd name="connsiteY1345" fmla="*/ 1352227 h 5790288"/>
              <a:gd name="connsiteX1346" fmla="*/ 4422727 w 11044243"/>
              <a:gd name="connsiteY1346" fmla="*/ 1363288 h 5790288"/>
              <a:gd name="connsiteX1347" fmla="*/ 4411667 w 11044243"/>
              <a:gd name="connsiteY1347" fmla="*/ 1374347 h 5790288"/>
              <a:gd name="connsiteX1348" fmla="*/ 4400607 w 11044243"/>
              <a:gd name="connsiteY1348" fmla="*/ 1363288 h 5790288"/>
              <a:gd name="connsiteX1349" fmla="*/ 4411667 w 11044243"/>
              <a:gd name="connsiteY1349" fmla="*/ 1352227 h 5790288"/>
              <a:gd name="connsiteX1350" fmla="*/ 3975351 w 11044243"/>
              <a:gd name="connsiteY1350" fmla="*/ 1352227 h 5790288"/>
              <a:gd name="connsiteX1351" fmla="*/ 3986411 w 11044243"/>
              <a:gd name="connsiteY1351" fmla="*/ 1363288 h 5790288"/>
              <a:gd name="connsiteX1352" fmla="*/ 3975351 w 11044243"/>
              <a:gd name="connsiteY1352" fmla="*/ 1374347 h 5790288"/>
              <a:gd name="connsiteX1353" fmla="*/ 3964291 w 11044243"/>
              <a:gd name="connsiteY1353" fmla="*/ 1363288 h 5790288"/>
              <a:gd name="connsiteX1354" fmla="*/ 3975351 w 11044243"/>
              <a:gd name="connsiteY1354" fmla="*/ 1352227 h 5790288"/>
              <a:gd name="connsiteX1355" fmla="*/ 5283237 w 11044243"/>
              <a:gd name="connsiteY1355" fmla="*/ 1352227 h 5790288"/>
              <a:gd name="connsiteX1356" fmla="*/ 5294297 w 11044243"/>
              <a:gd name="connsiteY1356" fmla="*/ 1363288 h 5790288"/>
              <a:gd name="connsiteX1357" fmla="*/ 5283237 w 11044243"/>
              <a:gd name="connsiteY1357" fmla="*/ 1374346 h 5790288"/>
              <a:gd name="connsiteX1358" fmla="*/ 5272177 w 11044243"/>
              <a:gd name="connsiteY1358" fmla="*/ 1363288 h 5790288"/>
              <a:gd name="connsiteX1359" fmla="*/ 5283237 w 11044243"/>
              <a:gd name="connsiteY1359" fmla="*/ 1352227 h 5790288"/>
              <a:gd name="connsiteX1360" fmla="*/ 931209 w 11044243"/>
              <a:gd name="connsiteY1360" fmla="*/ 1347483 h 5790288"/>
              <a:gd name="connsiteX1361" fmla="*/ 942268 w 11044243"/>
              <a:gd name="connsiteY1361" fmla="*/ 1358544 h 5790288"/>
              <a:gd name="connsiteX1362" fmla="*/ 931209 w 11044243"/>
              <a:gd name="connsiteY1362" fmla="*/ 1369604 h 5790288"/>
              <a:gd name="connsiteX1363" fmla="*/ 920148 w 11044243"/>
              <a:gd name="connsiteY1363" fmla="*/ 1358544 h 5790288"/>
              <a:gd name="connsiteX1364" fmla="*/ 931209 w 11044243"/>
              <a:gd name="connsiteY1364" fmla="*/ 1347483 h 5790288"/>
              <a:gd name="connsiteX1365" fmla="*/ 495956 w 11044243"/>
              <a:gd name="connsiteY1365" fmla="*/ 1347483 h 5790288"/>
              <a:gd name="connsiteX1366" fmla="*/ 507016 w 11044243"/>
              <a:gd name="connsiteY1366" fmla="*/ 1358544 h 5790288"/>
              <a:gd name="connsiteX1367" fmla="*/ 495956 w 11044243"/>
              <a:gd name="connsiteY1367" fmla="*/ 1369605 h 5790288"/>
              <a:gd name="connsiteX1368" fmla="*/ 484896 w 11044243"/>
              <a:gd name="connsiteY1368" fmla="*/ 1358544 h 5790288"/>
              <a:gd name="connsiteX1369" fmla="*/ 495956 w 11044243"/>
              <a:gd name="connsiteY1369" fmla="*/ 1347483 h 5790288"/>
              <a:gd name="connsiteX1370" fmla="*/ 10984601 w 11044243"/>
              <a:gd name="connsiteY1370" fmla="*/ 1344962 h 5790288"/>
              <a:gd name="connsiteX1371" fmla="*/ 11008880 w 11044243"/>
              <a:gd name="connsiteY1371" fmla="*/ 1369241 h 5790288"/>
              <a:gd name="connsiteX1372" fmla="*/ 10984601 w 11044243"/>
              <a:gd name="connsiteY1372" fmla="*/ 1393519 h 5790288"/>
              <a:gd name="connsiteX1373" fmla="*/ 10960322 w 11044243"/>
              <a:gd name="connsiteY1373" fmla="*/ 1369241 h 5790288"/>
              <a:gd name="connsiteX1374" fmla="*/ 10984601 w 11044243"/>
              <a:gd name="connsiteY1374" fmla="*/ 1344962 h 5790288"/>
              <a:gd name="connsiteX1375" fmla="*/ 9676715 w 11044243"/>
              <a:gd name="connsiteY1375" fmla="*/ 1344961 h 5790288"/>
              <a:gd name="connsiteX1376" fmla="*/ 9700994 w 11044243"/>
              <a:gd name="connsiteY1376" fmla="*/ 1369240 h 5790288"/>
              <a:gd name="connsiteX1377" fmla="*/ 9676715 w 11044243"/>
              <a:gd name="connsiteY1377" fmla="*/ 1393519 h 5790288"/>
              <a:gd name="connsiteX1378" fmla="*/ 9652436 w 11044243"/>
              <a:gd name="connsiteY1378" fmla="*/ 1369240 h 5790288"/>
              <a:gd name="connsiteX1379" fmla="*/ 9676715 w 11044243"/>
              <a:gd name="connsiteY1379" fmla="*/ 1344961 h 5790288"/>
              <a:gd name="connsiteX1380" fmla="*/ 9241462 w 11044243"/>
              <a:gd name="connsiteY1380" fmla="*/ 1344961 h 5790288"/>
              <a:gd name="connsiteX1381" fmla="*/ 9265741 w 11044243"/>
              <a:gd name="connsiteY1381" fmla="*/ 1369240 h 5790288"/>
              <a:gd name="connsiteX1382" fmla="*/ 9241462 w 11044243"/>
              <a:gd name="connsiteY1382" fmla="*/ 1393519 h 5790288"/>
              <a:gd name="connsiteX1383" fmla="*/ 9217183 w 11044243"/>
              <a:gd name="connsiteY1383" fmla="*/ 1369240 h 5790288"/>
              <a:gd name="connsiteX1384" fmla="*/ 9241462 w 11044243"/>
              <a:gd name="connsiteY1384" fmla="*/ 1344961 h 5790288"/>
              <a:gd name="connsiteX1385" fmla="*/ 8805145 w 11044243"/>
              <a:gd name="connsiteY1385" fmla="*/ 1344960 h 5790288"/>
              <a:gd name="connsiteX1386" fmla="*/ 8829424 w 11044243"/>
              <a:gd name="connsiteY1386" fmla="*/ 1369239 h 5790288"/>
              <a:gd name="connsiteX1387" fmla="*/ 8805145 w 11044243"/>
              <a:gd name="connsiteY1387" fmla="*/ 1393519 h 5790288"/>
              <a:gd name="connsiteX1388" fmla="*/ 8780866 w 11044243"/>
              <a:gd name="connsiteY1388" fmla="*/ 1369239 h 5790288"/>
              <a:gd name="connsiteX1389" fmla="*/ 8805145 w 11044243"/>
              <a:gd name="connsiteY1389" fmla="*/ 1344960 h 5790288"/>
              <a:gd name="connsiteX1390" fmla="*/ 8375696 w 11044243"/>
              <a:gd name="connsiteY1390" fmla="*/ 1340227 h 5790288"/>
              <a:gd name="connsiteX1391" fmla="*/ 8399975 w 11044243"/>
              <a:gd name="connsiteY1391" fmla="*/ 1364507 h 5790288"/>
              <a:gd name="connsiteX1392" fmla="*/ 8375696 w 11044243"/>
              <a:gd name="connsiteY1392" fmla="*/ 1388786 h 5790288"/>
              <a:gd name="connsiteX1393" fmla="*/ 8351417 w 11044243"/>
              <a:gd name="connsiteY1393" fmla="*/ 1364507 h 5790288"/>
              <a:gd name="connsiteX1394" fmla="*/ 8375696 w 11044243"/>
              <a:gd name="connsiteY1394" fmla="*/ 1340227 h 5790288"/>
              <a:gd name="connsiteX1395" fmla="*/ 2668551 w 11044243"/>
              <a:gd name="connsiteY1395" fmla="*/ 1339009 h 5790288"/>
              <a:gd name="connsiteX1396" fmla="*/ 2692830 w 11044243"/>
              <a:gd name="connsiteY1396" fmla="*/ 1363289 h 5790288"/>
              <a:gd name="connsiteX1397" fmla="*/ 2668551 w 11044243"/>
              <a:gd name="connsiteY1397" fmla="*/ 1387569 h 5790288"/>
              <a:gd name="connsiteX1398" fmla="*/ 2644272 w 11044243"/>
              <a:gd name="connsiteY1398" fmla="*/ 1363289 h 5790288"/>
              <a:gd name="connsiteX1399" fmla="*/ 2668551 w 11044243"/>
              <a:gd name="connsiteY1399" fmla="*/ 1339009 h 5790288"/>
              <a:gd name="connsiteX1400" fmla="*/ 59640 w 11044243"/>
              <a:gd name="connsiteY1400" fmla="*/ 1334265 h 5790288"/>
              <a:gd name="connsiteX1401" fmla="*/ 83919 w 11044243"/>
              <a:gd name="connsiteY1401" fmla="*/ 1358544 h 5790288"/>
              <a:gd name="connsiteX1402" fmla="*/ 59640 w 11044243"/>
              <a:gd name="connsiteY1402" fmla="*/ 1382824 h 5790288"/>
              <a:gd name="connsiteX1403" fmla="*/ 35361 w 11044243"/>
              <a:gd name="connsiteY1403" fmla="*/ 1358544 h 5790288"/>
              <a:gd name="connsiteX1404" fmla="*/ 59640 w 11044243"/>
              <a:gd name="connsiteY1404" fmla="*/ 1334265 h 5790288"/>
              <a:gd name="connsiteX1405" fmla="*/ 1802775 w 11044243"/>
              <a:gd name="connsiteY1405" fmla="*/ 1334264 h 5790288"/>
              <a:gd name="connsiteX1406" fmla="*/ 1827055 w 11044243"/>
              <a:gd name="connsiteY1406" fmla="*/ 1358544 h 5790288"/>
              <a:gd name="connsiteX1407" fmla="*/ 1802775 w 11044243"/>
              <a:gd name="connsiteY1407" fmla="*/ 1382823 h 5790288"/>
              <a:gd name="connsiteX1408" fmla="*/ 1778497 w 11044243"/>
              <a:gd name="connsiteY1408" fmla="*/ 1358544 h 5790288"/>
              <a:gd name="connsiteX1409" fmla="*/ 1802775 w 11044243"/>
              <a:gd name="connsiteY1409" fmla="*/ 1334264 h 5790288"/>
              <a:gd name="connsiteX1410" fmla="*/ 1367525 w 11044243"/>
              <a:gd name="connsiteY1410" fmla="*/ 1334264 h 5790288"/>
              <a:gd name="connsiteX1411" fmla="*/ 1391804 w 11044243"/>
              <a:gd name="connsiteY1411" fmla="*/ 1358544 h 5790288"/>
              <a:gd name="connsiteX1412" fmla="*/ 1367525 w 11044243"/>
              <a:gd name="connsiteY1412" fmla="*/ 1382823 h 5790288"/>
              <a:gd name="connsiteX1413" fmla="*/ 1343246 w 11044243"/>
              <a:gd name="connsiteY1413" fmla="*/ 1358544 h 5790288"/>
              <a:gd name="connsiteX1414" fmla="*/ 1367525 w 11044243"/>
              <a:gd name="connsiteY1414" fmla="*/ 1334264 h 5790288"/>
              <a:gd name="connsiteX1415" fmla="*/ 2239092 w 11044243"/>
              <a:gd name="connsiteY1415" fmla="*/ 1334264 h 5790288"/>
              <a:gd name="connsiteX1416" fmla="*/ 2263371 w 11044243"/>
              <a:gd name="connsiteY1416" fmla="*/ 1358544 h 5790288"/>
              <a:gd name="connsiteX1417" fmla="*/ 2239092 w 11044243"/>
              <a:gd name="connsiteY1417" fmla="*/ 1382823 h 5790288"/>
              <a:gd name="connsiteX1418" fmla="*/ 2214813 w 11044243"/>
              <a:gd name="connsiteY1418" fmla="*/ 1358544 h 5790288"/>
              <a:gd name="connsiteX1419" fmla="*/ 2239092 w 11044243"/>
              <a:gd name="connsiteY1419" fmla="*/ 1334264 h 5790288"/>
              <a:gd name="connsiteX1420" fmla="*/ 6197304 w 11044243"/>
              <a:gd name="connsiteY1420" fmla="*/ 1329670 h 5790288"/>
              <a:gd name="connsiteX1421" fmla="*/ 6232139 w 11044243"/>
              <a:gd name="connsiteY1421" fmla="*/ 1364506 h 5790288"/>
              <a:gd name="connsiteX1422" fmla="*/ 6197304 w 11044243"/>
              <a:gd name="connsiteY1422" fmla="*/ 1399340 h 5790288"/>
              <a:gd name="connsiteX1423" fmla="*/ 6162469 w 11044243"/>
              <a:gd name="connsiteY1423" fmla="*/ 1364506 h 5790288"/>
              <a:gd name="connsiteX1424" fmla="*/ 6197304 w 11044243"/>
              <a:gd name="connsiteY1424" fmla="*/ 1329670 h 5790288"/>
              <a:gd name="connsiteX1425" fmla="*/ 4846920 w 11044243"/>
              <a:gd name="connsiteY1425" fmla="*/ 1328451 h 5790288"/>
              <a:gd name="connsiteX1426" fmla="*/ 4881755 w 11044243"/>
              <a:gd name="connsiteY1426" fmla="*/ 1363288 h 5790288"/>
              <a:gd name="connsiteX1427" fmla="*/ 4846920 w 11044243"/>
              <a:gd name="connsiteY1427" fmla="*/ 1398123 h 5790288"/>
              <a:gd name="connsiteX1428" fmla="*/ 4812085 w 11044243"/>
              <a:gd name="connsiteY1428" fmla="*/ 1363288 h 5790288"/>
              <a:gd name="connsiteX1429" fmla="*/ 4846920 w 11044243"/>
              <a:gd name="connsiteY1429" fmla="*/ 1328451 h 5790288"/>
              <a:gd name="connsiteX1430" fmla="*/ 10985399 w 11044243"/>
              <a:gd name="connsiteY1430" fmla="*/ 914547 h 5790288"/>
              <a:gd name="connsiteX1431" fmla="*/ 10996459 w 11044243"/>
              <a:gd name="connsiteY1431" fmla="*/ 925608 h 5790288"/>
              <a:gd name="connsiteX1432" fmla="*/ 10985399 w 11044243"/>
              <a:gd name="connsiteY1432" fmla="*/ 936667 h 5790288"/>
              <a:gd name="connsiteX1433" fmla="*/ 10974339 w 11044243"/>
              <a:gd name="connsiteY1433" fmla="*/ 925608 h 5790288"/>
              <a:gd name="connsiteX1434" fmla="*/ 10985399 w 11044243"/>
              <a:gd name="connsiteY1434" fmla="*/ 914547 h 5790288"/>
              <a:gd name="connsiteX1435" fmla="*/ 10550146 w 11044243"/>
              <a:gd name="connsiteY1435" fmla="*/ 914547 h 5790288"/>
              <a:gd name="connsiteX1436" fmla="*/ 10561206 w 11044243"/>
              <a:gd name="connsiteY1436" fmla="*/ 925608 h 5790288"/>
              <a:gd name="connsiteX1437" fmla="*/ 10550146 w 11044243"/>
              <a:gd name="connsiteY1437" fmla="*/ 936667 h 5790288"/>
              <a:gd name="connsiteX1438" fmla="*/ 10539086 w 11044243"/>
              <a:gd name="connsiteY1438" fmla="*/ 925608 h 5790288"/>
              <a:gd name="connsiteX1439" fmla="*/ 10550146 w 11044243"/>
              <a:gd name="connsiteY1439" fmla="*/ 914547 h 5790288"/>
              <a:gd name="connsiteX1440" fmla="*/ 9678577 w 11044243"/>
              <a:gd name="connsiteY1440" fmla="*/ 914547 h 5790288"/>
              <a:gd name="connsiteX1441" fmla="*/ 9689637 w 11044243"/>
              <a:gd name="connsiteY1441" fmla="*/ 925607 h 5790288"/>
              <a:gd name="connsiteX1442" fmla="*/ 9678577 w 11044243"/>
              <a:gd name="connsiteY1442" fmla="*/ 936667 h 5790288"/>
              <a:gd name="connsiteX1443" fmla="*/ 9667517 w 11044243"/>
              <a:gd name="connsiteY1443" fmla="*/ 925607 h 5790288"/>
              <a:gd name="connsiteX1444" fmla="*/ 9678577 w 11044243"/>
              <a:gd name="connsiteY1444" fmla="*/ 914547 h 5790288"/>
              <a:gd name="connsiteX1445" fmla="*/ 9242260 w 11044243"/>
              <a:gd name="connsiteY1445" fmla="*/ 914547 h 5790288"/>
              <a:gd name="connsiteX1446" fmla="*/ 9253320 w 11044243"/>
              <a:gd name="connsiteY1446" fmla="*/ 925607 h 5790288"/>
              <a:gd name="connsiteX1447" fmla="*/ 9242260 w 11044243"/>
              <a:gd name="connsiteY1447" fmla="*/ 936667 h 5790288"/>
              <a:gd name="connsiteX1448" fmla="*/ 9231200 w 11044243"/>
              <a:gd name="connsiteY1448" fmla="*/ 925607 h 5790288"/>
              <a:gd name="connsiteX1449" fmla="*/ 9242260 w 11044243"/>
              <a:gd name="connsiteY1449" fmla="*/ 914547 h 5790288"/>
              <a:gd name="connsiteX1450" fmla="*/ 8807007 w 11044243"/>
              <a:gd name="connsiteY1450" fmla="*/ 914547 h 5790288"/>
              <a:gd name="connsiteX1451" fmla="*/ 8818067 w 11044243"/>
              <a:gd name="connsiteY1451" fmla="*/ 925607 h 5790288"/>
              <a:gd name="connsiteX1452" fmla="*/ 8807007 w 11044243"/>
              <a:gd name="connsiteY1452" fmla="*/ 936667 h 5790288"/>
              <a:gd name="connsiteX1453" fmla="*/ 8795947 w 11044243"/>
              <a:gd name="connsiteY1453" fmla="*/ 925607 h 5790288"/>
              <a:gd name="connsiteX1454" fmla="*/ 8807007 w 11044243"/>
              <a:gd name="connsiteY1454" fmla="*/ 914547 h 5790288"/>
              <a:gd name="connsiteX1455" fmla="*/ 3103009 w 11044243"/>
              <a:gd name="connsiteY1455" fmla="*/ 909823 h 5790288"/>
              <a:gd name="connsiteX1456" fmla="*/ 3114068 w 11044243"/>
              <a:gd name="connsiteY1456" fmla="*/ 920880 h 5790288"/>
              <a:gd name="connsiteX1457" fmla="*/ 3103009 w 11044243"/>
              <a:gd name="connsiteY1457" fmla="*/ 931939 h 5790288"/>
              <a:gd name="connsiteX1458" fmla="*/ 3091949 w 11044243"/>
              <a:gd name="connsiteY1458" fmla="*/ 920880 h 5790288"/>
              <a:gd name="connsiteX1459" fmla="*/ 3103009 w 11044243"/>
              <a:gd name="connsiteY1459" fmla="*/ 909823 h 5790288"/>
              <a:gd name="connsiteX1460" fmla="*/ 5281375 w 11044243"/>
              <a:gd name="connsiteY1460" fmla="*/ 909821 h 5790288"/>
              <a:gd name="connsiteX1461" fmla="*/ 5292435 w 11044243"/>
              <a:gd name="connsiteY1461" fmla="*/ 920879 h 5790288"/>
              <a:gd name="connsiteX1462" fmla="*/ 5281375 w 11044243"/>
              <a:gd name="connsiteY1462" fmla="*/ 931939 h 5790288"/>
              <a:gd name="connsiteX1463" fmla="*/ 5270315 w 11044243"/>
              <a:gd name="connsiteY1463" fmla="*/ 920879 h 5790288"/>
              <a:gd name="connsiteX1464" fmla="*/ 5281375 w 11044243"/>
              <a:gd name="connsiteY1464" fmla="*/ 909821 h 5790288"/>
              <a:gd name="connsiteX1465" fmla="*/ 4846122 w 11044243"/>
              <a:gd name="connsiteY1465" fmla="*/ 909821 h 5790288"/>
              <a:gd name="connsiteX1466" fmla="*/ 4857182 w 11044243"/>
              <a:gd name="connsiteY1466" fmla="*/ 920879 h 5790288"/>
              <a:gd name="connsiteX1467" fmla="*/ 4846122 w 11044243"/>
              <a:gd name="connsiteY1467" fmla="*/ 931939 h 5790288"/>
              <a:gd name="connsiteX1468" fmla="*/ 4835062 w 11044243"/>
              <a:gd name="connsiteY1468" fmla="*/ 920879 h 5790288"/>
              <a:gd name="connsiteX1469" fmla="*/ 4846122 w 11044243"/>
              <a:gd name="connsiteY1469" fmla="*/ 909821 h 5790288"/>
              <a:gd name="connsiteX1470" fmla="*/ 4409805 w 11044243"/>
              <a:gd name="connsiteY1470" fmla="*/ 909821 h 5790288"/>
              <a:gd name="connsiteX1471" fmla="*/ 4420865 w 11044243"/>
              <a:gd name="connsiteY1471" fmla="*/ 920880 h 5790288"/>
              <a:gd name="connsiteX1472" fmla="*/ 4409805 w 11044243"/>
              <a:gd name="connsiteY1472" fmla="*/ 931939 h 5790288"/>
              <a:gd name="connsiteX1473" fmla="*/ 4398745 w 11044243"/>
              <a:gd name="connsiteY1473" fmla="*/ 920880 h 5790288"/>
              <a:gd name="connsiteX1474" fmla="*/ 4409805 w 11044243"/>
              <a:gd name="connsiteY1474" fmla="*/ 909821 h 5790288"/>
              <a:gd name="connsiteX1475" fmla="*/ 3538264 w 11044243"/>
              <a:gd name="connsiteY1475" fmla="*/ 909821 h 5790288"/>
              <a:gd name="connsiteX1476" fmla="*/ 3549324 w 11044243"/>
              <a:gd name="connsiteY1476" fmla="*/ 920880 h 5790288"/>
              <a:gd name="connsiteX1477" fmla="*/ 3538264 w 11044243"/>
              <a:gd name="connsiteY1477" fmla="*/ 931939 h 5790288"/>
              <a:gd name="connsiteX1478" fmla="*/ 3527204 w 11044243"/>
              <a:gd name="connsiteY1478" fmla="*/ 920880 h 5790288"/>
              <a:gd name="connsiteX1479" fmla="*/ 3538264 w 11044243"/>
              <a:gd name="connsiteY1479" fmla="*/ 909821 h 5790288"/>
              <a:gd name="connsiteX1480" fmla="*/ 7069671 w 11044243"/>
              <a:gd name="connsiteY1480" fmla="*/ 909812 h 5790288"/>
              <a:gd name="connsiteX1481" fmla="*/ 7080731 w 11044243"/>
              <a:gd name="connsiteY1481" fmla="*/ 920872 h 5790288"/>
              <a:gd name="connsiteX1482" fmla="*/ 7069671 w 11044243"/>
              <a:gd name="connsiteY1482" fmla="*/ 931931 h 5790288"/>
              <a:gd name="connsiteX1483" fmla="*/ 7058611 w 11044243"/>
              <a:gd name="connsiteY1483" fmla="*/ 920872 h 5790288"/>
              <a:gd name="connsiteX1484" fmla="*/ 7069671 w 11044243"/>
              <a:gd name="connsiteY1484" fmla="*/ 909812 h 5790288"/>
              <a:gd name="connsiteX1485" fmla="*/ 6198102 w 11044243"/>
              <a:gd name="connsiteY1485" fmla="*/ 909811 h 5790288"/>
              <a:gd name="connsiteX1486" fmla="*/ 6209162 w 11044243"/>
              <a:gd name="connsiteY1486" fmla="*/ 920871 h 5790288"/>
              <a:gd name="connsiteX1487" fmla="*/ 6198102 w 11044243"/>
              <a:gd name="connsiteY1487" fmla="*/ 931931 h 5790288"/>
              <a:gd name="connsiteX1488" fmla="*/ 6187042 w 11044243"/>
              <a:gd name="connsiteY1488" fmla="*/ 920871 h 5790288"/>
              <a:gd name="connsiteX1489" fmla="*/ 6198102 w 11044243"/>
              <a:gd name="connsiteY1489" fmla="*/ 909811 h 5790288"/>
              <a:gd name="connsiteX1490" fmla="*/ 5762849 w 11044243"/>
              <a:gd name="connsiteY1490" fmla="*/ 909811 h 5790288"/>
              <a:gd name="connsiteX1491" fmla="*/ 5773909 w 11044243"/>
              <a:gd name="connsiteY1491" fmla="*/ 920871 h 5790288"/>
              <a:gd name="connsiteX1492" fmla="*/ 5762849 w 11044243"/>
              <a:gd name="connsiteY1492" fmla="*/ 931931 h 5790288"/>
              <a:gd name="connsiteX1493" fmla="*/ 5751789 w 11044243"/>
              <a:gd name="connsiteY1493" fmla="*/ 920871 h 5790288"/>
              <a:gd name="connsiteX1494" fmla="*/ 5762849 w 11044243"/>
              <a:gd name="connsiteY1494" fmla="*/ 909811 h 5790288"/>
              <a:gd name="connsiteX1495" fmla="*/ 1365662 w 11044243"/>
              <a:gd name="connsiteY1495" fmla="*/ 905078 h 5790288"/>
              <a:gd name="connsiteX1496" fmla="*/ 1376722 w 11044243"/>
              <a:gd name="connsiteY1496" fmla="*/ 916138 h 5790288"/>
              <a:gd name="connsiteX1497" fmla="*/ 1365662 w 11044243"/>
              <a:gd name="connsiteY1497" fmla="*/ 927197 h 5790288"/>
              <a:gd name="connsiteX1498" fmla="*/ 1354602 w 11044243"/>
              <a:gd name="connsiteY1498" fmla="*/ 916138 h 5790288"/>
              <a:gd name="connsiteX1499" fmla="*/ 1365662 w 11044243"/>
              <a:gd name="connsiteY1499" fmla="*/ 905078 h 5790288"/>
              <a:gd name="connsiteX1500" fmla="*/ 930410 w 11044243"/>
              <a:gd name="connsiteY1500" fmla="*/ 905078 h 5790288"/>
              <a:gd name="connsiteX1501" fmla="*/ 941469 w 11044243"/>
              <a:gd name="connsiteY1501" fmla="*/ 916138 h 5790288"/>
              <a:gd name="connsiteX1502" fmla="*/ 930410 w 11044243"/>
              <a:gd name="connsiteY1502" fmla="*/ 927198 h 5790288"/>
              <a:gd name="connsiteX1503" fmla="*/ 919349 w 11044243"/>
              <a:gd name="connsiteY1503" fmla="*/ 916138 h 5790288"/>
              <a:gd name="connsiteX1504" fmla="*/ 930410 w 11044243"/>
              <a:gd name="connsiteY1504" fmla="*/ 905078 h 5790288"/>
              <a:gd name="connsiteX1505" fmla="*/ 494094 w 11044243"/>
              <a:gd name="connsiteY1505" fmla="*/ 905078 h 5790288"/>
              <a:gd name="connsiteX1506" fmla="*/ 505154 w 11044243"/>
              <a:gd name="connsiteY1506" fmla="*/ 916138 h 5790288"/>
              <a:gd name="connsiteX1507" fmla="*/ 494094 w 11044243"/>
              <a:gd name="connsiteY1507" fmla="*/ 927198 h 5790288"/>
              <a:gd name="connsiteX1508" fmla="*/ 483034 w 11044243"/>
              <a:gd name="connsiteY1508" fmla="*/ 916138 h 5790288"/>
              <a:gd name="connsiteX1509" fmla="*/ 494094 w 11044243"/>
              <a:gd name="connsiteY1509" fmla="*/ 905078 h 5790288"/>
              <a:gd name="connsiteX1510" fmla="*/ 7941241 w 11044243"/>
              <a:gd name="connsiteY1510" fmla="*/ 896594 h 5790288"/>
              <a:gd name="connsiteX1511" fmla="*/ 7965520 w 11044243"/>
              <a:gd name="connsiteY1511" fmla="*/ 920872 h 5790288"/>
              <a:gd name="connsiteX1512" fmla="*/ 7941241 w 11044243"/>
              <a:gd name="connsiteY1512" fmla="*/ 945150 h 5790288"/>
              <a:gd name="connsiteX1513" fmla="*/ 7916962 w 11044243"/>
              <a:gd name="connsiteY1513" fmla="*/ 920872 h 5790288"/>
              <a:gd name="connsiteX1514" fmla="*/ 7941241 w 11044243"/>
              <a:gd name="connsiteY1514" fmla="*/ 896594 h 5790288"/>
              <a:gd name="connsiteX1515" fmla="*/ 7505988 w 11044243"/>
              <a:gd name="connsiteY1515" fmla="*/ 896593 h 5790288"/>
              <a:gd name="connsiteX1516" fmla="*/ 7530267 w 11044243"/>
              <a:gd name="connsiteY1516" fmla="*/ 920872 h 5790288"/>
              <a:gd name="connsiteX1517" fmla="*/ 7505988 w 11044243"/>
              <a:gd name="connsiteY1517" fmla="*/ 945150 h 5790288"/>
              <a:gd name="connsiteX1518" fmla="*/ 7481709 w 11044243"/>
              <a:gd name="connsiteY1518" fmla="*/ 920872 h 5790288"/>
              <a:gd name="connsiteX1519" fmla="*/ 7505988 w 11044243"/>
              <a:gd name="connsiteY1519" fmla="*/ 896593 h 5790288"/>
              <a:gd name="connsiteX1520" fmla="*/ 6634419 w 11044243"/>
              <a:gd name="connsiteY1520" fmla="*/ 896593 h 5790288"/>
              <a:gd name="connsiteX1521" fmla="*/ 6658698 w 11044243"/>
              <a:gd name="connsiteY1521" fmla="*/ 920872 h 5790288"/>
              <a:gd name="connsiteX1522" fmla="*/ 6634419 w 11044243"/>
              <a:gd name="connsiteY1522" fmla="*/ 945150 h 5790288"/>
              <a:gd name="connsiteX1523" fmla="*/ 6610140 w 11044243"/>
              <a:gd name="connsiteY1523" fmla="*/ 920872 h 5790288"/>
              <a:gd name="connsiteX1524" fmla="*/ 6634419 w 11044243"/>
              <a:gd name="connsiteY1524" fmla="*/ 896593 h 5790288"/>
              <a:gd name="connsiteX1525" fmla="*/ 1801977 w 11044243"/>
              <a:gd name="connsiteY1525" fmla="*/ 891858 h 5790288"/>
              <a:gd name="connsiteX1526" fmla="*/ 1826257 w 11044243"/>
              <a:gd name="connsiteY1526" fmla="*/ 916138 h 5790288"/>
              <a:gd name="connsiteX1527" fmla="*/ 1801977 w 11044243"/>
              <a:gd name="connsiteY1527" fmla="*/ 940416 h 5790288"/>
              <a:gd name="connsiteX1528" fmla="*/ 1777698 w 11044243"/>
              <a:gd name="connsiteY1528" fmla="*/ 916138 h 5790288"/>
              <a:gd name="connsiteX1529" fmla="*/ 1801977 w 11044243"/>
              <a:gd name="connsiteY1529" fmla="*/ 891858 h 5790288"/>
              <a:gd name="connsiteX1530" fmla="*/ 10113830 w 11044243"/>
              <a:gd name="connsiteY1530" fmla="*/ 890772 h 5790288"/>
              <a:gd name="connsiteX1531" fmla="*/ 10148665 w 11044243"/>
              <a:gd name="connsiteY1531" fmla="*/ 925607 h 5790288"/>
              <a:gd name="connsiteX1532" fmla="*/ 10113830 w 11044243"/>
              <a:gd name="connsiteY1532" fmla="*/ 960442 h 5790288"/>
              <a:gd name="connsiteX1533" fmla="*/ 10078995 w 11044243"/>
              <a:gd name="connsiteY1533" fmla="*/ 925607 h 5790288"/>
              <a:gd name="connsiteX1534" fmla="*/ 10113830 w 11044243"/>
              <a:gd name="connsiteY1534" fmla="*/ 890772 h 5790288"/>
              <a:gd name="connsiteX1535" fmla="*/ 2666689 w 11044243"/>
              <a:gd name="connsiteY1535" fmla="*/ 886046 h 5790288"/>
              <a:gd name="connsiteX1536" fmla="*/ 2701524 w 11044243"/>
              <a:gd name="connsiteY1536" fmla="*/ 920880 h 5790288"/>
              <a:gd name="connsiteX1537" fmla="*/ 2666689 w 11044243"/>
              <a:gd name="connsiteY1537" fmla="*/ 955718 h 5790288"/>
              <a:gd name="connsiteX1538" fmla="*/ 2631853 w 11044243"/>
              <a:gd name="connsiteY1538" fmla="*/ 920880 h 5790288"/>
              <a:gd name="connsiteX1539" fmla="*/ 2666689 w 11044243"/>
              <a:gd name="connsiteY1539" fmla="*/ 886046 h 5790288"/>
              <a:gd name="connsiteX1540" fmla="*/ 3974553 w 11044243"/>
              <a:gd name="connsiteY1540" fmla="*/ 886045 h 5790288"/>
              <a:gd name="connsiteX1541" fmla="*/ 4009388 w 11044243"/>
              <a:gd name="connsiteY1541" fmla="*/ 920880 h 5790288"/>
              <a:gd name="connsiteX1542" fmla="*/ 3974553 w 11044243"/>
              <a:gd name="connsiteY1542" fmla="*/ 955717 h 5790288"/>
              <a:gd name="connsiteX1543" fmla="*/ 3939718 w 11044243"/>
              <a:gd name="connsiteY1543" fmla="*/ 920880 h 5790288"/>
              <a:gd name="connsiteX1544" fmla="*/ 3974553 w 11044243"/>
              <a:gd name="connsiteY1544" fmla="*/ 886045 h 5790288"/>
              <a:gd name="connsiteX1545" fmla="*/ 8377558 w 11044243"/>
              <a:gd name="connsiteY1545" fmla="*/ 886037 h 5790288"/>
              <a:gd name="connsiteX1546" fmla="*/ 8412393 w 11044243"/>
              <a:gd name="connsiteY1546" fmla="*/ 920872 h 5790288"/>
              <a:gd name="connsiteX1547" fmla="*/ 8377558 w 11044243"/>
              <a:gd name="connsiteY1547" fmla="*/ 955708 h 5790288"/>
              <a:gd name="connsiteX1548" fmla="*/ 8342723 w 11044243"/>
              <a:gd name="connsiteY1548" fmla="*/ 920872 h 5790288"/>
              <a:gd name="connsiteX1549" fmla="*/ 8377558 w 11044243"/>
              <a:gd name="connsiteY1549" fmla="*/ 886037 h 5790288"/>
              <a:gd name="connsiteX1550" fmla="*/ 58842 w 11044243"/>
              <a:gd name="connsiteY1550" fmla="*/ 881303 h 5790288"/>
              <a:gd name="connsiteX1551" fmla="*/ 93677 w 11044243"/>
              <a:gd name="connsiteY1551" fmla="*/ 916138 h 5790288"/>
              <a:gd name="connsiteX1552" fmla="*/ 58842 w 11044243"/>
              <a:gd name="connsiteY1552" fmla="*/ 950975 h 5790288"/>
              <a:gd name="connsiteX1553" fmla="*/ 24007 w 11044243"/>
              <a:gd name="connsiteY1553" fmla="*/ 916138 h 5790288"/>
              <a:gd name="connsiteX1554" fmla="*/ 58842 w 11044243"/>
              <a:gd name="connsiteY1554" fmla="*/ 881303 h 5790288"/>
              <a:gd name="connsiteX1555" fmla="*/ 2237230 w 11044243"/>
              <a:gd name="connsiteY1555" fmla="*/ 881302 h 5790288"/>
              <a:gd name="connsiteX1556" fmla="*/ 2272065 w 11044243"/>
              <a:gd name="connsiteY1556" fmla="*/ 916138 h 5790288"/>
              <a:gd name="connsiteX1557" fmla="*/ 2237230 w 11044243"/>
              <a:gd name="connsiteY1557" fmla="*/ 950973 h 5790288"/>
              <a:gd name="connsiteX1558" fmla="*/ 2202394 w 11044243"/>
              <a:gd name="connsiteY1558" fmla="*/ 916138 h 5790288"/>
              <a:gd name="connsiteX1559" fmla="*/ 2237230 w 11044243"/>
              <a:gd name="connsiteY1559" fmla="*/ 881302 h 5790288"/>
              <a:gd name="connsiteX1560" fmla="*/ 11007546 w 11044243"/>
              <a:gd name="connsiteY1560" fmla="*/ 467408 h 5790288"/>
              <a:gd name="connsiteX1561" fmla="*/ 11018606 w 11044243"/>
              <a:gd name="connsiteY1561" fmla="*/ 478468 h 5790288"/>
              <a:gd name="connsiteX1562" fmla="*/ 11007546 w 11044243"/>
              <a:gd name="connsiteY1562" fmla="*/ 489528 h 5790288"/>
              <a:gd name="connsiteX1563" fmla="*/ 10996486 w 11044243"/>
              <a:gd name="connsiteY1563" fmla="*/ 478468 h 5790288"/>
              <a:gd name="connsiteX1564" fmla="*/ 11007546 w 11044243"/>
              <a:gd name="connsiteY1564" fmla="*/ 467408 h 5790288"/>
              <a:gd name="connsiteX1565" fmla="*/ 9247265 w 11044243"/>
              <a:gd name="connsiteY1565" fmla="*/ 467408 h 5790288"/>
              <a:gd name="connsiteX1566" fmla="*/ 9258325 w 11044243"/>
              <a:gd name="connsiteY1566" fmla="*/ 478468 h 5790288"/>
              <a:gd name="connsiteX1567" fmla="*/ 9247265 w 11044243"/>
              <a:gd name="connsiteY1567" fmla="*/ 489528 h 5790288"/>
              <a:gd name="connsiteX1568" fmla="*/ 9236205 w 11044243"/>
              <a:gd name="connsiteY1568" fmla="*/ 478468 h 5790288"/>
              <a:gd name="connsiteX1569" fmla="*/ 9247265 w 11044243"/>
              <a:gd name="connsiteY1569" fmla="*/ 467408 h 5790288"/>
              <a:gd name="connsiteX1570" fmla="*/ 7940443 w 11044243"/>
              <a:gd name="connsiteY1570" fmla="*/ 467407 h 5790288"/>
              <a:gd name="connsiteX1571" fmla="*/ 7951503 w 11044243"/>
              <a:gd name="connsiteY1571" fmla="*/ 478467 h 5790288"/>
              <a:gd name="connsiteX1572" fmla="*/ 7940443 w 11044243"/>
              <a:gd name="connsiteY1572" fmla="*/ 489527 h 5790288"/>
              <a:gd name="connsiteX1573" fmla="*/ 7929383 w 11044243"/>
              <a:gd name="connsiteY1573" fmla="*/ 478467 h 5790288"/>
              <a:gd name="connsiteX1574" fmla="*/ 7940443 w 11044243"/>
              <a:gd name="connsiteY1574" fmla="*/ 467407 h 5790288"/>
              <a:gd name="connsiteX1575" fmla="*/ 7068873 w 11044243"/>
              <a:gd name="connsiteY1575" fmla="*/ 467407 h 5790288"/>
              <a:gd name="connsiteX1576" fmla="*/ 7079933 w 11044243"/>
              <a:gd name="connsiteY1576" fmla="*/ 478467 h 5790288"/>
              <a:gd name="connsiteX1577" fmla="*/ 7068873 w 11044243"/>
              <a:gd name="connsiteY1577" fmla="*/ 489527 h 5790288"/>
              <a:gd name="connsiteX1578" fmla="*/ 7057813 w 11044243"/>
              <a:gd name="connsiteY1578" fmla="*/ 478467 h 5790288"/>
              <a:gd name="connsiteX1579" fmla="*/ 7068873 w 11044243"/>
              <a:gd name="connsiteY1579" fmla="*/ 467407 h 5790288"/>
              <a:gd name="connsiteX1580" fmla="*/ 36706 w 11044243"/>
              <a:gd name="connsiteY1580" fmla="*/ 466192 h 5790288"/>
              <a:gd name="connsiteX1581" fmla="*/ 47766 w 11044243"/>
              <a:gd name="connsiteY1581" fmla="*/ 477251 h 5790288"/>
              <a:gd name="connsiteX1582" fmla="*/ 36706 w 11044243"/>
              <a:gd name="connsiteY1582" fmla="*/ 488311 h 5790288"/>
              <a:gd name="connsiteX1583" fmla="*/ 25646 w 11044243"/>
              <a:gd name="connsiteY1583" fmla="*/ 477251 h 5790288"/>
              <a:gd name="connsiteX1584" fmla="*/ 36706 w 11044243"/>
              <a:gd name="connsiteY1584" fmla="*/ 466192 h 5790288"/>
              <a:gd name="connsiteX1585" fmla="*/ 1796982 w 11044243"/>
              <a:gd name="connsiteY1585" fmla="*/ 466191 h 5790288"/>
              <a:gd name="connsiteX1586" fmla="*/ 1808042 w 11044243"/>
              <a:gd name="connsiteY1586" fmla="*/ 477251 h 5790288"/>
              <a:gd name="connsiteX1587" fmla="*/ 1796982 w 11044243"/>
              <a:gd name="connsiteY1587" fmla="*/ 488310 h 5790288"/>
              <a:gd name="connsiteX1588" fmla="*/ 1785923 w 11044243"/>
              <a:gd name="connsiteY1588" fmla="*/ 477251 h 5790288"/>
              <a:gd name="connsiteX1589" fmla="*/ 1796982 w 11044243"/>
              <a:gd name="connsiteY1589" fmla="*/ 466191 h 5790288"/>
              <a:gd name="connsiteX1590" fmla="*/ 2668553 w 11044243"/>
              <a:gd name="connsiteY1590" fmla="*/ 466190 h 5790288"/>
              <a:gd name="connsiteX1591" fmla="*/ 2679613 w 11044243"/>
              <a:gd name="connsiteY1591" fmla="*/ 477250 h 5790288"/>
              <a:gd name="connsiteX1592" fmla="*/ 2668553 w 11044243"/>
              <a:gd name="connsiteY1592" fmla="*/ 488310 h 5790288"/>
              <a:gd name="connsiteX1593" fmla="*/ 2657492 w 11044243"/>
              <a:gd name="connsiteY1593" fmla="*/ 477250 h 5790288"/>
              <a:gd name="connsiteX1594" fmla="*/ 2668553 w 11044243"/>
              <a:gd name="connsiteY1594" fmla="*/ 466190 h 5790288"/>
              <a:gd name="connsiteX1595" fmla="*/ 3975351 w 11044243"/>
              <a:gd name="connsiteY1595" fmla="*/ 466190 h 5790288"/>
              <a:gd name="connsiteX1596" fmla="*/ 3986411 w 11044243"/>
              <a:gd name="connsiteY1596" fmla="*/ 477250 h 5790288"/>
              <a:gd name="connsiteX1597" fmla="*/ 3975351 w 11044243"/>
              <a:gd name="connsiteY1597" fmla="*/ 488309 h 5790288"/>
              <a:gd name="connsiteX1598" fmla="*/ 3964291 w 11044243"/>
              <a:gd name="connsiteY1598" fmla="*/ 477250 h 5790288"/>
              <a:gd name="connsiteX1599" fmla="*/ 3975351 w 11044243"/>
              <a:gd name="connsiteY1599" fmla="*/ 466190 h 5790288"/>
              <a:gd name="connsiteX1600" fmla="*/ 3540129 w 11044243"/>
              <a:gd name="connsiteY1600" fmla="*/ 466190 h 5790288"/>
              <a:gd name="connsiteX1601" fmla="*/ 3551188 w 11044243"/>
              <a:gd name="connsiteY1601" fmla="*/ 477250 h 5790288"/>
              <a:gd name="connsiteX1602" fmla="*/ 3540129 w 11044243"/>
              <a:gd name="connsiteY1602" fmla="*/ 488309 h 5790288"/>
              <a:gd name="connsiteX1603" fmla="*/ 3529068 w 11044243"/>
              <a:gd name="connsiteY1603" fmla="*/ 477250 h 5790288"/>
              <a:gd name="connsiteX1604" fmla="*/ 3540129 w 11044243"/>
              <a:gd name="connsiteY1604" fmla="*/ 466190 h 5790288"/>
              <a:gd name="connsiteX1605" fmla="*/ 10572293 w 11044243"/>
              <a:gd name="connsiteY1605" fmla="*/ 454190 h 5790288"/>
              <a:gd name="connsiteX1606" fmla="*/ 10596572 w 11044243"/>
              <a:gd name="connsiteY1606" fmla="*/ 478469 h 5790288"/>
              <a:gd name="connsiteX1607" fmla="*/ 10572293 w 11044243"/>
              <a:gd name="connsiteY1607" fmla="*/ 502748 h 5790288"/>
              <a:gd name="connsiteX1608" fmla="*/ 10548014 w 11044243"/>
              <a:gd name="connsiteY1608" fmla="*/ 478469 h 5790288"/>
              <a:gd name="connsiteX1609" fmla="*/ 10572293 w 11044243"/>
              <a:gd name="connsiteY1609" fmla="*/ 454190 h 5790288"/>
              <a:gd name="connsiteX1610" fmla="*/ 10135976 w 11044243"/>
              <a:gd name="connsiteY1610" fmla="*/ 454190 h 5790288"/>
              <a:gd name="connsiteX1611" fmla="*/ 10160255 w 11044243"/>
              <a:gd name="connsiteY1611" fmla="*/ 478469 h 5790288"/>
              <a:gd name="connsiteX1612" fmla="*/ 10135976 w 11044243"/>
              <a:gd name="connsiteY1612" fmla="*/ 502748 h 5790288"/>
              <a:gd name="connsiteX1613" fmla="*/ 10111697 w 11044243"/>
              <a:gd name="connsiteY1613" fmla="*/ 478469 h 5790288"/>
              <a:gd name="connsiteX1614" fmla="*/ 10135976 w 11044243"/>
              <a:gd name="connsiteY1614" fmla="*/ 454190 h 5790288"/>
              <a:gd name="connsiteX1615" fmla="*/ 9700724 w 11044243"/>
              <a:gd name="connsiteY1615" fmla="*/ 454190 h 5790288"/>
              <a:gd name="connsiteX1616" fmla="*/ 9725003 w 11044243"/>
              <a:gd name="connsiteY1616" fmla="*/ 478469 h 5790288"/>
              <a:gd name="connsiteX1617" fmla="*/ 9700724 w 11044243"/>
              <a:gd name="connsiteY1617" fmla="*/ 502748 h 5790288"/>
              <a:gd name="connsiteX1618" fmla="*/ 9676445 w 11044243"/>
              <a:gd name="connsiteY1618" fmla="*/ 478469 h 5790288"/>
              <a:gd name="connsiteX1619" fmla="*/ 9700724 w 11044243"/>
              <a:gd name="connsiteY1619" fmla="*/ 454190 h 5790288"/>
              <a:gd name="connsiteX1620" fmla="*/ 8375696 w 11044243"/>
              <a:gd name="connsiteY1620" fmla="*/ 454189 h 5790288"/>
              <a:gd name="connsiteX1621" fmla="*/ 8399975 w 11044243"/>
              <a:gd name="connsiteY1621" fmla="*/ 478468 h 5790288"/>
              <a:gd name="connsiteX1622" fmla="*/ 8375696 w 11044243"/>
              <a:gd name="connsiteY1622" fmla="*/ 502747 h 5790288"/>
              <a:gd name="connsiteX1623" fmla="*/ 8351417 w 11044243"/>
              <a:gd name="connsiteY1623" fmla="*/ 478468 h 5790288"/>
              <a:gd name="connsiteX1624" fmla="*/ 8375696 w 11044243"/>
              <a:gd name="connsiteY1624" fmla="*/ 454189 h 5790288"/>
              <a:gd name="connsiteX1625" fmla="*/ 6632556 w 11044243"/>
              <a:gd name="connsiteY1625" fmla="*/ 454189 h 5790288"/>
              <a:gd name="connsiteX1626" fmla="*/ 6656835 w 11044243"/>
              <a:gd name="connsiteY1626" fmla="*/ 478468 h 5790288"/>
              <a:gd name="connsiteX1627" fmla="*/ 6632556 w 11044243"/>
              <a:gd name="connsiteY1627" fmla="*/ 502747 h 5790288"/>
              <a:gd name="connsiteX1628" fmla="*/ 6608277 w 11044243"/>
              <a:gd name="connsiteY1628" fmla="*/ 478468 h 5790288"/>
              <a:gd name="connsiteX1629" fmla="*/ 6632556 w 11044243"/>
              <a:gd name="connsiteY1629" fmla="*/ 454189 h 5790288"/>
              <a:gd name="connsiteX1630" fmla="*/ 6197304 w 11044243"/>
              <a:gd name="connsiteY1630" fmla="*/ 454189 h 5790288"/>
              <a:gd name="connsiteX1631" fmla="*/ 6221583 w 11044243"/>
              <a:gd name="connsiteY1631" fmla="*/ 478467 h 5790288"/>
              <a:gd name="connsiteX1632" fmla="*/ 6197304 w 11044243"/>
              <a:gd name="connsiteY1632" fmla="*/ 502747 h 5790288"/>
              <a:gd name="connsiteX1633" fmla="*/ 6173025 w 11044243"/>
              <a:gd name="connsiteY1633" fmla="*/ 478467 h 5790288"/>
              <a:gd name="connsiteX1634" fmla="*/ 6197304 w 11044243"/>
              <a:gd name="connsiteY1634" fmla="*/ 454189 h 5790288"/>
              <a:gd name="connsiteX1635" fmla="*/ 908275 w 11044243"/>
              <a:gd name="connsiteY1635" fmla="*/ 452972 h 5790288"/>
              <a:gd name="connsiteX1636" fmla="*/ 932553 w 11044243"/>
              <a:gd name="connsiteY1636" fmla="*/ 477251 h 5790288"/>
              <a:gd name="connsiteX1637" fmla="*/ 908275 w 11044243"/>
              <a:gd name="connsiteY1637" fmla="*/ 501529 h 5790288"/>
              <a:gd name="connsiteX1638" fmla="*/ 883995 w 11044243"/>
              <a:gd name="connsiteY1638" fmla="*/ 477251 h 5790288"/>
              <a:gd name="connsiteX1639" fmla="*/ 908275 w 11044243"/>
              <a:gd name="connsiteY1639" fmla="*/ 452972 h 5790288"/>
              <a:gd name="connsiteX1640" fmla="*/ 471958 w 11044243"/>
              <a:gd name="connsiteY1640" fmla="*/ 452972 h 5790288"/>
              <a:gd name="connsiteX1641" fmla="*/ 496237 w 11044243"/>
              <a:gd name="connsiteY1641" fmla="*/ 477251 h 5790288"/>
              <a:gd name="connsiteX1642" fmla="*/ 471958 w 11044243"/>
              <a:gd name="connsiteY1642" fmla="*/ 501529 h 5790288"/>
              <a:gd name="connsiteX1643" fmla="*/ 447679 w 11044243"/>
              <a:gd name="connsiteY1643" fmla="*/ 477251 h 5790288"/>
              <a:gd name="connsiteX1644" fmla="*/ 471958 w 11044243"/>
              <a:gd name="connsiteY1644" fmla="*/ 452972 h 5790288"/>
              <a:gd name="connsiteX1645" fmla="*/ 3103809 w 11044243"/>
              <a:gd name="connsiteY1645" fmla="*/ 452971 h 5790288"/>
              <a:gd name="connsiteX1646" fmla="*/ 3128088 w 11044243"/>
              <a:gd name="connsiteY1646" fmla="*/ 477250 h 5790288"/>
              <a:gd name="connsiteX1647" fmla="*/ 3103809 w 11044243"/>
              <a:gd name="connsiteY1647" fmla="*/ 501529 h 5790288"/>
              <a:gd name="connsiteX1648" fmla="*/ 3079530 w 11044243"/>
              <a:gd name="connsiteY1648" fmla="*/ 477250 h 5790288"/>
              <a:gd name="connsiteX1649" fmla="*/ 3103809 w 11044243"/>
              <a:gd name="connsiteY1649" fmla="*/ 452971 h 5790288"/>
              <a:gd name="connsiteX1650" fmla="*/ 5283237 w 11044243"/>
              <a:gd name="connsiteY1650" fmla="*/ 452970 h 5790288"/>
              <a:gd name="connsiteX1651" fmla="*/ 5307516 w 11044243"/>
              <a:gd name="connsiteY1651" fmla="*/ 477249 h 5790288"/>
              <a:gd name="connsiteX1652" fmla="*/ 5283237 w 11044243"/>
              <a:gd name="connsiteY1652" fmla="*/ 501527 h 5790288"/>
              <a:gd name="connsiteX1653" fmla="*/ 5258958 w 11044243"/>
              <a:gd name="connsiteY1653" fmla="*/ 477249 h 5790288"/>
              <a:gd name="connsiteX1654" fmla="*/ 5283237 w 11044243"/>
              <a:gd name="connsiteY1654" fmla="*/ 452970 h 5790288"/>
              <a:gd name="connsiteX1655" fmla="*/ 4846920 w 11044243"/>
              <a:gd name="connsiteY1655" fmla="*/ 452970 h 5790288"/>
              <a:gd name="connsiteX1656" fmla="*/ 4871199 w 11044243"/>
              <a:gd name="connsiteY1656" fmla="*/ 477249 h 5790288"/>
              <a:gd name="connsiteX1657" fmla="*/ 4846920 w 11044243"/>
              <a:gd name="connsiteY1657" fmla="*/ 501528 h 5790288"/>
              <a:gd name="connsiteX1658" fmla="*/ 4822641 w 11044243"/>
              <a:gd name="connsiteY1658" fmla="*/ 477249 h 5790288"/>
              <a:gd name="connsiteX1659" fmla="*/ 4846920 w 11044243"/>
              <a:gd name="connsiteY1659" fmla="*/ 452970 h 5790288"/>
              <a:gd name="connsiteX1660" fmla="*/ 4411668 w 11044243"/>
              <a:gd name="connsiteY1660" fmla="*/ 452970 h 5790288"/>
              <a:gd name="connsiteX1661" fmla="*/ 4435947 w 11044243"/>
              <a:gd name="connsiteY1661" fmla="*/ 477249 h 5790288"/>
              <a:gd name="connsiteX1662" fmla="*/ 4411668 w 11044243"/>
              <a:gd name="connsiteY1662" fmla="*/ 501528 h 5790288"/>
              <a:gd name="connsiteX1663" fmla="*/ 4387389 w 11044243"/>
              <a:gd name="connsiteY1663" fmla="*/ 477249 h 5790288"/>
              <a:gd name="connsiteX1664" fmla="*/ 4411668 w 11044243"/>
              <a:gd name="connsiteY1664" fmla="*/ 452970 h 5790288"/>
              <a:gd name="connsiteX1665" fmla="*/ 8812012 w 11044243"/>
              <a:gd name="connsiteY1665" fmla="*/ 443633 h 5790288"/>
              <a:gd name="connsiteX1666" fmla="*/ 8846847 w 11044243"/>
              <a:gd name="connsiteY1666" fmla="*/ 478469 h 5790288"/>
              <a:gd name="connsiteX1667" fmla="*/ 8812012 w 11044243"/>
              <a:gd name="connsiteY1667" fmla="*/ 513303 h 5790288"/>
              <a:gd name="connsiteX1668" fmla="*/ 8777177 w 11044243"/>
              <a:gd name="connsiteY1668" fmla="*/ 478469 h 5790288"/>
              <a:gd name="connsiteX1669" fmla="*/ 8812012 w 11044243"/>
              <a:gd name="connsiteY1669" fmla="*/ 443633 h 5790288"/>
              <a:gd name="connsiteX1670" fmla="*/ 7504126 w 11044243"/>
              <a:gd name="connsiteY1670" fmla="*/ 443633 h 5790288"/>
              <a:gd name="connsiteX1671" fmla="*/ 7538961 w 11044243"/>
              <a:gd name="connsiteY1671" fmla="*/ 478468 h 5790288"/>
              <a:gd name="connsiteX1672" fmla="*/ 7504126 w 11044243"/>
              <a:gd name="connsiteY1672" fmla="*/ 513303 h 5790288"/>
              <a:gd name="connsiteX1673" fmla="*/ 7469291 w 11044243"/>
              <a:gd name="connsiteY1673" fmla="*/ 478468 h 5790288"/>
              <a:gd name="connsiteX1674" fmla="*/ 7504126 w 11044243"/>
              <a:gd name="connsiteY1674" fmla="*/ 443633 h 5790288"/>
              <a:gd name="connsiteX1675" fmla="*/ 5760987 w 11044243"/>
              <a:gd name="connsiteY1675" fmla="*/ 443632 h 5790288"/>
              <a:gd name="connsiteX1676" fmla="*/ 5795822 w 11044243"/>
              <a:gd name="connsiteY1676" fmla="*/ 478467 h 5790288"/>
              <a:gd name="connsiteX1677" fmla="*/ 5760987 w 11044243"/>
              <a:gd name="connsiteY1677" fmla="*/ 513302 h 5790288"/>
              <a:gd name="connsiteX1678" fmla="*/ 5726152 w 11044243"/>
              <a:gd name="connsiteY1678" fmla="*/ 478467 h 5790288"/>
              <a:gd name="connsiteX1679" fmla="*/ 5760987 w 11044243"/>
              <a:gd name="connsiteY1679" fmla="*/ 443632 h 5790288"/>
              <a:gd name="connsiteX1680" fmla="*/ 1343526 w 11044243"/>
              <a:gd name="connsiteY1680" fmla="*/ 442416 h 5790288"/>
              <a:gd name="connsiteX1681" fmla="*/ 1378362 w 11044243"/>
              <a:gd name="connsiteY1681" fmla="*/ 477251 h 5790288"/>
              <a:gd name="connsiteX1682" fmla="*/ 1343526 w 11044243"/>
              <a:gd name="connsiteY1682" fmla="*/ 512086 h 5790288"/>
              <a:gd name="connsiteX1683" fmla="*/ 1308692 w 11044243"/>
              <a:gd name="connsiteY1683" fmla="*/ 477251 h 5790288"/>
              <a:gd name="connsiteX1684" fmla="*/ 1343526 w 11044243"/>
              <a:gd name="connsiteY1684" fmla="*/ 442416 h 5790288"/>
              <a:gd name="connsiteX1685" fmla="*/ 2232235 w 11044243"/>
              <a:gd name="connsiteY1685" fmla="*/ 442415 h 5790288"/>
              <a:gd name="connsiteX1686" fmla="*/ 2267069 w 11044243"/>
              <a:gd name="connsiteY1686" fmla="*/ 477250 h 5790288"/>
              <a:gd name="connsiteX1687" fmla="*/ 2232235 w 11044243"/>
              <a:gd name="connsiteY1687" fmla="*/ 512085 h 5790288"/>
              <a:gd name="connsiteX1688" fmla="*/ 2197399 w 11044243"/>
              <a:gd name="connsiteY1688" fmla="*/ 477250 h 5790288"/>
              <a:gd name="connsiteX1689" fmla="*/ 2232235 w 11044243"/>
              <a:gd name="connsiteY1689" fmla="*/ 442415 h 5790288"/>
              <a:gd name="connsiteX1690" fmla="*/ 34844 w 11044243"/>
              <a:gd name="connsiteY1690" fmla="*/ 23787 h 5790288"/>
              <a:gd name="connsiteX1691" fmla="*/ 45904 w 11044243"/>
              <a:gd name="connsiteY1691" fmla="*/ 34847 h 5790288"/>
              <a:gd name="connsiteX1692" fmla="*/ 34844 w 11044243"/>
              <a:gd name="connsiteY1692" fmla="*/ 45907 h 5790288"/>
              <a:gd name="connsiteX1693" fmla="*/ 23784 w 11044243"/>
              <a:gd name="connsiteY1693" fmla="*/ 34847 h 5790288"/>
              <a:gd name="connsiteX1694" fmla="*/ 34844 w 11044243"/>
              <a:gd name="connsiteY1694" fmla="*/ 23787 h 5790288"/>
              <a:gd name="connsiteX1695" fmla="*/ 471160 w 11044243"/>
              <a:gd name="connsiteY1695" fmla="*/ 23787 h 5790288"/>
              <a:gd name="connsiteX1696" fmla="*/ 482220 w 11044243"/>
              <a:gd name="connsiteY1696" fmla="*/ 34847 h 5790288"/>
              <a:gd name="connsiteX1697" fmla="*/ 471160 w 11044243"/>
              <a:gd name="connsiteY1697" fmla="*/ 45907 h 5790288"/>
              <a:gd name="connsiteX1698" fmla="*/ 460100 w 11044243"/>
              <a:gd name="connsiteY1698" fmla="*/ 34847 h 5790288"/>
              <a:gd name="connsiteX1699" fmla="*/ 471160 w 11044243"/>
              <a:gd name="connsiteY1699" fmla="*/ 23787 h 5790288"/>
              <a:gd name="connsiteX1700" fmla="*/ 1795121 w 11044243"/>
              <a:gd name="connsiteY1700" fmla="*/ 23787 h 5790288"/>
              <a:gd name="connsiteX1701" fmla="*/ 1806180 w 11044243"/>
              <a:gd name="connsiteY1701" fmla="*/ 34847 h 5790288"/>
              <a:gd name="connsiteX1702" fmla="*/ 1795121 w 11044243"/>
              <a:gd name="connsiteY1702" fmla="*/ 45907 h 5790288"/>
              <a:gd name="connsiteX1703" fmla="*/ 1784061 w 11044243"/>
              <a:gd name="connsiteY1703" fmla="*/ 34847 h 5790288"/>
              <a:gd name="connsiteX1704" fmla="*/ 1795121 w 11044243"/>
              <a:gd name="connsiteY1704" fmla="*/ 23787 h 5790288"/>
              <a:gd name="connsiteX1705" fmla="*/ 2231436 w 11044243"/>
              <a:gd name="connsiteY1705" fmla="*/ 23787 h 5790288"/>
              <a:gd name="connsiteX1706" fmla="*/ 2242496 w 11044243"/>
              <a:gd name="connsiteY1706" fmla="*/ 34847 h 5790288"/>
              <a:gd name="connsiteX1707" fmla="*/ 2231436 w 11044243"/>
              <a:gd name="connsiteY1707" fmla="*/ 45907 h 5790288"/>
              <a:gd name="connsiteX1708" fmla="*/ 2220374 w 11044243"/>
              <a:gd name="connsiteY1708" fmla="*/ 34847 h 5790288"/>
              <a:gd name="connsiteX1709" fmla="*/ 2231436 w 11044243"/>
              <a:gd name="connsiteY1709" fmla="*/ 23787 h 5790288"/>
              <a:gd name="connsiteX1710" fmla="*/ 2666691 w 11044243"/>
              <a:gd name="connsiteY1710" fmla="*/ 23786 h 5790288"/>
              <a:gd name="connsiteX1711" fmla="*/ 2677751 w 11044243"/>
              <a:gd name="connsiteY1711" fmla="*/ 34846 h 5790288"/>
              <a:gd name="connsiteX1712" fmla="*/ 2666691 w 11044243"/>
              <a:gd name="connsiteY1712" fmla="*/ 45906 h 5790288"/>
              <a:gd name="connsiteX1713" fmla="*/ 2655631 w 11044243"/>
              <a:gd name="connsiteY1713" fmla="*/ 34846 h 5790288"/>
              <a:gd name="connsiteX1714" fmla="*/ 2666691 w 11044243"/>
              <a:gd name="connsiteY1714" fmla="*/ 23786 h 5790288"/>
              <a:gd name="connsiteX1715" fmla="*/ 3538267 w 11044243"/>
              <a:gd name="connsiteY1715" fmla="*/ 23786 h 5790288"/>
              <a:gd name="connsiteX1716" fmla="*/ 3549327 w 11044243"/>
              <a:gd name="connsiteY1716" fmla="*/ 34846 h 5790288"/>
              <a:gd name="connsiteX1717" fmla="*/ 3538267 w 11044243"/>
              <a:gd name="connsiteY1717" fmla="*/ 45906 h 5790288"/>
              <a:gd name="connsiteX1718" fmla="*/ 3527207 w 11044243"/>
              <a:gd name="connsiteY1718" fmla="*/ 34846 h 5790288"/>
              <a:gd name="connsiteX1719" fmla="*/ 3538267 w 11044243"/>
              <a:gd name="connsiteY1719" fmla="*/ 23786 h 5790288"/>
              <a:gd name="connsiteX1720" fmla="*/ 4409805 w 11044243"/>
              <a:gd name="connsiteY1720" fmla="*/ 23786 h 5790288"/>
              <a:gd name="connsiteX1721" fmla="*/ 4420865 w 11044243"/>
              <a:gd name="connsiteY1721" fmla="*/ 34846 h 5790288"/>
              <a:gd name="connsiteX1722" fmla="*/ 4409805 w 11044243"/>
              <a:gd name="connsiteY1722" fmla="*/ 45906 h 5790288"/>
              <a:gd name="connsiteX1723" fmla="*/ 4398745 w 11044243"/>
              <a:gd name="connsiteY1723" fmla="*/ 34846 h 5790288"/>
              <a:gd name="connsiteX1724" fmla="*/ 4409805 w 11044243"/>
              <a:gd name="connsiteY1724" fmla="*/ 23786 h 5790288"/>
              <a:gd name="connsiteX1725" fmla="*/ 3974552 w 11044243"/>
              <a:gd name="connsiteY1725" fmla="*/ 23786 h 5790288"/>
              <a:gd name="connsiteX1726" fmla="*/ 3985612 w 11044243"/>
              <a:gd name="connsiteY1726" fmla="*/ 34846 h 5790288"/>
              <a:gd name="connsiteX1727" fmla="*/ 3974552 w 11044243"/>
              <a:gd name="connsiteY1727" fmla="*/ 45906 h 5790288"/>
              <a:gd name="connsiteX1728" fmla="*/ 3963492 w 11044243"/>
              <a:gd name="connsiteY1728" fmla="*/ 34846 h 5790288"/>
              <a:gd name="connsiteX1729" fmla="*/ 3974552 w 11044243"/>
              <a:gd name="connsiteY1729" fmla="*/ 23786 h 5790288"/>
              <a:gd name="connsiteX1730" fmla="*/ 10137838 w 11044243"/>
              <a:gd name="connsiteY1730" fmla="*/ 23775 h 5790288"/>
              <a:gd name="connsiteX1731" fmla="*/ 10148898 w 11044243"/>
              <a:gd name="connsiteY1731" fmla="*/ 34835 h 5790288"/>
              <a:gd name="connsiteX1732" fmla="*/ 10137838 w 11044243"/>
              <a:gd name="connsiteY1732" fmla="*/ 45895 h 5790288"/>
              <a:gd name="connsiteX1733" fmla="*/ 10126778 w 11044243"/>
              <a:gd name="connsiteY1733" fmla="*/ 34835 h 5790288"/>
              <a:gd name="connsiteX1734" fmla="*/ 10137838 w 11044243"/>
              <a:gd name="connsiteY1734" fmla="*/ 23775 h 5790288"/>
              <a:gd name="connsiteX1735" fmla="*/ 9249127 w 11044243"/>
              <a:gd name="connsiteY1735" fmla="*/ 23775 h 5790288"/>
              <a:gd name="connsiteX1736" fmla="*/ 9260187 w 11044243"/>
              <a:gd name="connsiteY1736" fmla="*/ 34835 h 5790288"/>
              <a:gd name="connsiteX1737" fmla="*/ 9249127 w 11044243"/>
              <a:gd name="connsiteY1737" fmla="*/ 45895 h 5790288"/>
              <a:gd name="connsiteX1738" fmla="*/ 9238067 w 11044243"/>
              <a:gd name="connsiteY1738" fmla="*/ 34835 h 5790288"/>
              <a:gd name="connsiteX1739" fmla="*/ 9249127 w 11044243"/>
              <a:gd name="connsiteY1739" fmla="*/ 23775 h 5790288"/>
              <a:gd name="connsiteX1740" fmla="*/ 8812810 w 11044243"/>
              <a:gd name="connsiteY1740" fmla="*/ 23775 h 5790288"/>
              <a:gd name="connsiteX1741" fmla="*/ 8823870 w 11044243"/>
              <a:gd name="connsiteY1741" fmla="*/ 34835 h 5790288"/>
              <a:gd name="connsiteX1742" fmla="*/ 8812810 w 11044243"/>
              <a:gd name="connsiteY1742" fmla="*/ 45895 h 5790288"/>
              <a:gd name="connsiteX1743" fmla="*/ 8801750 w 11044243"/>
              <a:gd name="connsiteY1743" fmla="*/ 34835 h 5790288"/>
              <a:gd name="connsiteX1744" fmla="*/ 8812810 w 11044243"/>
              <a:gd name="connsiteY1744" fmla="*/ 23775 h 5790288"/>
              <a:gd name="connsiteX1745" fmla="*/ 7505988 w 11044243"/>
              <a:gd name="connsiteY1745" fmla="*/ 23775 h 5790288"/>
              <a:gd name="connsiteX1746" fmla="*/ 7517048 w 11044243"/>
              <a:gd name="connsiteY1746" fmla="*/ 34835 h 5790288"/>
              <a:gd name="connsiteX1747" fmla="*/ 7505988 w 11044243"/>
              <a:gd name="connsiteY1747" fmla="*/ 45895 h 5790288"/>
              <a:gd name="connsiteX1748" fmla="*/ 7494928 w 11044243"/>
              <a:gd name="connsiteY1748" fmla="*/ 34835 h 5790288"/>
              <a:gd name="connsiteX1749" fmla="*/ 7505988 w 11044243"/>
              <a:gd name="connsiteY1749" fmla="*/ 23775 h 5790288"/>
              <a:gd name="connsiteX1750" fmla="*/ 7069671 w 11044243"/>
              <a:gd name="connsiteY1750" fmla="*/ 23775 h 5790288"/>
              <a:gd name="connsiteX1751" fmla="*/ 7080731 w 11044243"/>
              <a:gd name="connsiteY1751" fmla="*/ 34835 h 5790288"/>
              <a:gd name="connsiteX1752" fmla="*/ 7069671 w 11044243"/>
              <a:gd name="connsiteY1752" fmla="*/ 45895 h 5790288"/>
              <a:gd name="connsiteX1753" fmla="*/ 7058611 w 11044243"/>
              <a:gd name="connsiteY1753" fmla="*/ 34835 h 5790288"/>
              <a:gd name="connsiteX1754" fmla="*/ 7069671 w 11044243"/>
              <a:gd name="connsiteY1754" fmla="*/ 23775 h 5790288"/>
              <a:gd name="connsiteX1755" fmla="*/ 5762849 w 11044243"/>
              <a:gd name="connsiteY1755" fmla="*/ 23774 h 5790288"/>
              <a:gd name="connsiteX1756" fmla="*/ 5773909 w 11044243"/>
              <a:gd name="connsiteY1756" fmla="*/ 34835 h 5790288"/>
              <a:gd name="connsiteX1757" fmla="*/ 5762849 w 11044243"/>
              <a:gd name="connsiteY1757" fmla="*/ 45894 h 5790288"/>
              <a:gd name="connsiteX1758" fmla="*/ 5751789 w 11044243"/>
              <a:gd name="connsiteY1758" fmla="*/ 34835 h 5790288"/>
              <a:gd name="connsiteX1759" fmla="*/ 5762849 w 11044243"/>
              <a:gd name="connsiteY1759" fmla="*/ 23774 h 5790288"/>
              <a:gd name="connsiteX1760" fmla="*/ 1342727 w 11044243"/>
              <a:gd name="connsiteY1760" fmla="*/ 10568 h 5790288"/>
              <a:gd name="connsiteX1761" fmla="*/ 1367008 w 11044243"/>
              <a:gd name="connsiteY1761" fmla="*/ 34847 h 5790288"/>
              <a:gd name="connsiteX1762" fmla="*/ 1342727 w 11044243"/>
              <a:gd name="connsiteY1762" fmla="*/ 59126 h 5790288"/>
              <a:gd name="connsiteX1763" fmla="*/ 1318449 w 11044243"/>
              <a:gd name="connsiteY1763" fmla="*/ 34847 h 5790288"/>
              <a:gd name="connsiteX1764" fmla="*/ 1342727 w 11044243"/>
              <a:gd name="connsiteY1764" fmla="*/ 10568 h 5790288"/>
              <a:gd name="connsiteX1765" fmla="*/ 4846122 w 11044243"/>
              <a:gd name="connsiteY1765" fmla="*/ 10567 h 5790288"/>
              <a:gd name="connsiteX1766" fmla="*/ 4870401 w 11044243"/>
              <a:gd name="connsiteY1766" fmla="*/ 34846 h 5790288"/>
              <a:gd name="connsiteX1767" fmla="*/ 4846122 w 11044243"/>
              <a:gd name="connsiteY1767" fmla="*/ 59125 h 5790288"/>
              <a:gd name="connsiteX1768" fmla="*/ 4821843 w 11044243"/>
              <a:gd name="connsiteY1768" fmla="*/ 34846 h 5790288"/>
              <a:gd name="connsiteX1769" fmla="*/ 4846122 w 11044243"/>
              <a:gd name="connsiteY1769" fmla="*/ 10567 h 5790288"/>
              <a:gd name="connsiteX1770" fmla="*/ 10573091 w 11044243"/>
              <a:gd name="connsiteY1770" fmla="*/ 10556 h 5790288"/>
              <a:gd name="connsiteX1771" fmla="*/ 10597370 w 11044243"/>
              <a:gd name="connsiteY1771" fmla="*/ 34835 h 5790288"/>
              <a:gd name="connsiteX1772" fmla="*/ 10573091 w 11044243"/>
              <a:gd name="connsiteY1772" fmla="*/ 59114 h 5790288"/>
              <a:gd name="connsiteX1773" fmla="*/ 10548812 w 11044243"/>
              <a:gd name="connsiteY1773" fmla="*/ 34835 h 5790288"/>
              <a:gd name="connsiteX1774" fmla="*/ 10573091 w 11044243"/>
              <a:gd name="connsiteY1774" fmla="*/ 10556 h 5790288"/>
              <a:gd name="connsiteX1775" fmla="*/ 8377558 w 11044243"/>
              <a:gd name="connsiteY1775" fmla="*/ 10556 h 5790288"/>
              <a:gd name="connsiteX1776" fmla="*/ 8401837 w 11044243"/>
              <a:gd name="connsiteY1776" fmla="*/ 34835 h 5790288"/>
              <a:gd name="connsiteX1777" fmla="*/ 8377558 w 11044243"/>
              <a:gd name="connsiteY1777" fmla="*/ 59114 h 5790288"/>
              <a:gd name="connsiteX1778" fmla="*/ 8353279 w 11044243"/>
              <a:gd name="connsiteY1778" fmla="*/ 34835 h 5790288"/>
              <a:gd name="connsiteX1779" fmla="*/ 8377558 w 11044243"/>
              <a:gd name="connsiteY1779" fmla="*/ 10556 h 5790288"/>
              <a:gd name="connsiteX1780" fmla="*/ 7941241 w 11044243"/>
              <a:gd name="connsiteY1780" fmla="*/ 10556 h 5790288"/>
              <a:gd name="connsiteX1781" fmla="*/ 7965520 w 11044243"/>
              <a:gd name="connsiteY1781" fmla="*/ 34835 h 5790288"/>
              <a:gd name="connsiteX1782" fmla="*/ 7941241 w 11044243"/>
              <a:gd name="connsiteY1782" fmla="*/ 59114 h 5790288"/>
              <a:gd name="connsiteX1783" fmla="*/ 7916962 w 11044243"/>
              <a:gd name="connsiteY1783" fmla="*/ 34835 h 5790288"/>
              <a:gd name="connsiteX1784" fmla="*/ 7941241 w 11044243"/>
              <a:gd name="connsiteY1784" fmla="*/ 10556 h 5790288"/>
              <a:gd name="connsiteX1785" fmla="*/ 6198102 w 11044243"/>
              <a:gd name="connsiteY1785" fmla="*/ 10556 h 5790288"/>
              <a:gd name="connsiteX1786" fmla="*/ 6222381 w 11044243"/>
              <a:gd name="connsiteY1786" fmla="*/ 34835 h 5790288"/>
              <a:gd name="connsiteX1787" fmla="*/ 6198102 w 11044243"/>
              <a:gd name="connsiteY1787" fmla="*/ 59114 h 5790288"/>
              <a:gd name="connsiteX1788" fmla="*/ 6173823 w 11044243"/>
              <a:gd name="connsiteY1788" fmla="*/ 34835 h 5790288"/>
              <a:gd name="connsiteX1789" fmla="*/ 6198102 w 11044243"/>
              <a:gd name="connsiteY1789" fmla="*/ 10556 h 5790288"/>
              <a:gd name="connsiteX1790" fmla="*/ 906412 w 11044243"/>
              <a:gd name="connsiteY1790" fmla="*/ 12 h 5790288"/>
              <a:gd name="connsiteX1791" fmla="*/ 941247 w 11044243"/>
              <a:gd name="connsiteY1791" fmla="*/ 34847 h 5790288"/>
              <a:gd name="connsiteX1792" fmla="*/ 906412 w 11044243"/>
              <a:gd name="connsiteY1792" fmla="*/ 69682 h 5790288"/>
              <a:gd name="connsiteX1793" fmla="*/ 871577 w 11044243"/>
              <a:gd name="connsiteY1793" fmla="*/ 34847 h 5790288"/>
              <a:gd name="connsiteX1794" fmla="*/ 906412 w 11044243"/>
              <a:gd name="connsiteY1794" fmla="*/ 12 h 5790288"/>
              <a:gd name="connsiteX1795" fmla="*/ 3103011 w 11044243"/>
              <a:gd name="connsiteY1795" fmla="*/ 11 h 5790288"/>
              <a:gd name="connsiteX1796" fmla="*/ 3137846 w 11044243"/>
              <a:gd name="connsiteY1796" fmla="*/ 34846 h 5790288"/>
              <a:gd name="connsiteX1797" fmla="*/ 3103011 w 11044243"/>
              <a:gd name="connsiteY1797" fmla="*/ 69681 h 5790288"/>
              <a:gd name="connsiteX1798" fmla="*/ 3068176 w 11044243"/>
              <a:gd name="connsiteY1798" fmla="*/ 34846 h 5790288"/>
              <a:gd name="connsiteX1799" fmla="*/ 3103011 w 11044243"/>
              <a:gd name="connsiteY1799" fmla="*/ 11 h 5790288"/>
              <a:gd name="connsiteX1800" fmla="*/ 5281375 w 11044243"/>
              <a:gd name="connsiteY1800" fmla="*/ 10 h 5790288"/>
              <a:gd name="connsiteX1801" fmla="*/ 5316210 w 11044243"/>
              <a:gd name="connsiteY1801" fmla="*/ 34846 h 5790288"/>
              <a:gd name="connsiteX1802" fmla="*/ 5281375 w 11044243"/>
              <a:gd name="connsiteY1802" fmla="*/ 69681 h 5790288"/>
              <a:gd name="connsiteX1803" fmla="*/ 5246540 w 11044243"/>
              <a:gd name="connsiteY1803" fmla="*/ 34846 h 5790288"/>
              <a:gd name="connsiteX1804" fmla="*/ 5281375 w 11044243"/>
              <a:gd name="connsiteY1804" fmla="*/ 10 h 5790288"/>
              <a:gd name="connsiteX1805" fmla="*/ 11009408 w 11044243"/>
              <a:gd name="connsiteY1805" fmla="*/ 0 h 5790288"/>
              <a:gd name="connsiteX1806" fmla="*/ 11044243 w 11044243"/>
              <a:gd name="connsiteY1806" fmla="*/ 34835 h 5790288"/>
              <a:gd name="connsiteX1807" fmla="*/ 11009408 w 11044243"/>
              <a:gd name="connsiteY1807" fmla="*/ 69671 h 5790288"/>
              <a:gd name="connsiteX1808" fmla="*/ 10974573 w 11044243"/>
              <a:gd name="connsiteY1808" fmla="*/ 34835 h 5790288"/>
              <a:gd name="connsiteX1809" fmla="*/ 11009408 w 11044243"/>
              <a:gd name="connsiteY1809" fmla="*/ 0 h 5790288"/>
              <a:gd name="connsiteX1810" fmla="*/ 9701522 w 11044243"/>
              <a:gd name="connsiteY1810" fmla="*/ 0 h 5790288"/>
              <a:gd name="connsiteX1811" fmla="*/ 9736357 w 11044243"/>
              <a:gd name="connsiteY1811" fmla="*/ 34835 h 5790288"/>
              <a:gd name="connsiteX1812" fmla="*/ 9701522 w 11044243"/>
              <a:gd name="connsiteY1812" fmla="*/ 69670 h 5790288"/>
              <a:gd name="connsiteX1813" fmla="*/ 9666687 w 11044243"/>
              <a:gd name="connsiteY1813" fmla="*/ 34835 h 5790288"/>
              <a:gd name="connsiteX1814" fmla="*/ 9701522 w 11044243"/>
              <a:gd name="connsiteY1814" fmla="*/ 0 h 5790288"/>
              <a:gd name="connsiteX1815" fmla="*/ 6634419 w 11044243"/>
              <a:gd name="connsiteY1815" fmla="*/ 0 h 5790288"/>
              <a:gd name="connsiteX1816" fmla="*/ 6669254 w 11044243"/>
              <a:gd name="connsiteY1816" fmla="*/ 34835 h 5790288"/>
              <a:gd name="connsiteX1817" fmla="*/ 6634419 w 11044243"/>
              <a:gd name="connsiteY1817" fmla="*/ 69670 h 5790288"/>
              <a:gd name="connsiteX1818" fmla="*/ 6599584 w 11044243"/>
              <a:gd name="connsiteY1818" fmla="*/ 34835 h 5790288"/>
              <a:gd name="connsiteX1819" fmla="*/ 6634419 w 11044243"/>
              <a:gd name="connsiteY1819" fmla="*/ 0 h 579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</a:cxnLst>
            <a:rect l="l" t="t" r="r" b="b"/>
            <a:pathLst>
              <a:path w="11044243" h="5790288">
                <a:moveTo>
                  <a:pt x="11009408" y="5744393"/>
                </a:moveTo>
                <a:cubicBezTo>
                  <a:pt x="11015516" y="5744393"/>
                  <a:pt x="11020468" y="5749345"/>
                  <a:pt x="11020468" y="5755453"/>
                </a:cubicBezTo>
                <a:cubicBezTo>
                  <a:pt x="11020468" y="5761561"/>
                  <a:pt x="11015516" y="5766513"/>
                  <a:pt x="11009408" y="5766513"/>
                </a:cubicBezTo>
                <a:cubicBezTo>
                  <a:pt x="11003300" y="5766513"/>
                  <a:pt x="10998348" y="5761561"/>
                  <a:pt x="10998348" y="5755453"/>
                </a:cubicBezTo>
                <a:cubicBezTo>
                  <a:pt x="10998348" y="5749345"/>
                  <a:pt x="11003300" y="5744393"/>
                  <a:pt x="11009408" y="5744393"/>
                </a:cubicBezTo>
                <a:close/>
                <a:moveTo>
                  <a:pt x="10573091" y="5744393"/>
                </a:moveTo>
                <a:cubicBezTo>
                  <a:pt x="10579199" y="5744393"/>
                  <a:pt x="10584151" y="5749345"/>
                  <a:pt x="10584151" y="5755453"/>
                </a:cubicBezTo>
                <a:cubicBezTo>
                  <a:pt x="10584151" y="5761561"/>
                  <a:pt x="10579199" y="5766513"/>
                  <a:pt x="10573091" y="5766513"/>
                </a:cubicBezTo>
                <a:cubicBezTo>
                  <a:pt x="10566983" y="5766513"/>
                  <a:pt x="10562031" y="5761561"/>
                  <a:pt x="10562031" y="5755453"/>
                </a:cubicBezTo>
                <a:cubicBezTo>
                  <a:pt x="10562031" y="5749345"/>
                  <a:pt x="10566983" y="5744393"/>
                  <a:pt x="10573091" y="5744393"/>
                </a:cubicBezTo>
                <a:close/>
                <a:moveTo>
                  <a:pt x="9249127" y="5744393"/>
                </a:moveTo>
                <a:cubicBezTo>
                  <a:pt x="9255235" y="5744393"/>
                  <a:pt x="9260187" y="5749345"/>
                  <a:pt x="9260187" y="5755453"/>
                </a:cubicBezTo>
                <a:cubicBezTo>
                  <a:pt x="9260187" y="5761561"/>
                  <a:pt x="9255235" y="5766513"/>
                  <a:pt x="9249127" y="5766513"/>
                </a:cubicBezTo>
                <a:cubicBezTo>
                  <a:pt x="9243019" y="5766513"/>
                  <a:pt x="9238067" y="5761561"/>
                  <a:pt x="9238067" y="5755453"/>
                </a:cubicBezTo>
                <a:cubicBezTo>
                  <a:pt x="9238067" y="5749345"/>
                  <a:pt x="9243019" y="5744393"/>
                  <a:pt x="9249127" y="5744393"/>
                </a:cubicBezTo>
                <a:close/>
                <a:moveTo>
                  <a:pt x="8812810" y="5744393"/>
                </a:moveTo>
                <a:cubicBezTo>
                  <a:pt x="8818918" y="5744393"/>
                  <a:pt x="8823870" y="5749345"/>
                  <a:pt x="8823870" y="5755453"/>
                </a:cubicBezTo>
                <a:cubicBezTo>
                  <a:pt x="8823870" y="5761561"/>
                  <a:pt x="8818918" y="5766513"/>
                  <a:pt x="8812810" y="5766513"/>
                </a:cubicBezTo>
                <a:cubicBezTo>
                  <a:pt x="8806702" y="5766513"/>
                  <a:pt x="8801750" y="5761561"/>
                  <a:pt x="8801750" y="5755453"/>
                </a:cubicBezTo>
                <a:cubicBezTo>
                  <a:pt x="8801750" y="5749345"/>
                  <a:pt x="8806702" y="5744393"/>
                  <a:pt x="8812810" y="5744393"/>
                </a:cubicBezTo>
                <a:close/>
                <a:moveTo>
                  <a:pt x="8377558" y="5744393"/>
                </a:moveTo>
                <a:cubicBezTo>
                  <a:pt x="8383666" y="5744393"/>
                  <a:pt x="8388618" y="5749345"/>
                  <a:pt x="8388618" y="5755453"/>
                </a:cubicBezTo>
                <a:cubicBezTo>
                  <a:pt x="8388618" y="5761561"/>
                  <a:pt x="8383666" y="5766513"/>
                  <a:pt x="8377558" y="5766513"/>
                </a:cubicBezTo>
                <a:cubicBezTo>
                  <a:pt x="8371450" y="5766513"/>
                  <a:pt x="8366498" y="5761561"/>
                  <a:pt x="8366498" y="5755453"/>
                </a:cubicBezTo>
                <a:cubicBezTo>
                  <a:pt x="8366498" y="5749345"/>
                  <a:pt x="8371450" y="5744393"/>
                  <a:pt x="8377558" y="5744393"/>
                </a:cubicBezTo>
                <a:close/>
                <a:moveTo>
                  <a:pt x="7505988" y="5744393"/>
                </a:moveTo>
                <a:cubicBezTo>
                  <a:pt x="7512096" y="5744393"/>
                  <a:pt x="7517048" y="5749345"/>
                  <a:pt x="7517048" y="5755453"/>
                </a:cubicBezTo>
                <a:cubicBezTo>
                  <a:pt x="7517048" y="5761561"/>
                  <a:pt x="7512096" y="5766513"/>
                  <a:pt x="7505988" y="5766513"/>
                </a:cubicBezTo>
                <a:cubicBezTo>
                  <a:pt x="7499880" y="5766513"/>
                  <a:pt x="7494928" y="5761561"/>
                  <a:pt x="7494928" y="5755453"/>
                </a:cubicBezTo>
                <a:cubicBezTo>
                  <a:pt x="7494928" y="5749345"/>
                  <a:pt x="7499880" y="5744393"/>
                  <a:pt x="7505988" y="5744393"/>
                </a:cubicBezTo>
                <a:close/>
                <a:moveTo>
                  <a:pt x="7069671" y="5744393"/>
                </a:moveTo>
                <a:cubicBezTo>
                  <a:pt x="7075779" y="5744393"/>
                  <a:pt x="7080731" y="5749345"/>
                  <a:pt x="7080731" y="5755453"/>
                </a:cubicBezTo>
                <a:cubicBezTo>
                  <a:pt x="7080731" y="5761561"/>
                  <a:pt x="7075779" y="5766513"/>
                  <a:pt x="7069671" y="5766513"/>
                </a:cubicBezTo>
                <a:cubicBezTo>
                  <a:pt x="7063563" y="5766513"/>
                  <a:pt x="7058611" y="5761561"/>
                  <a:pt x="7058611" y="5755453"/>
                </a:cubicBezTo>
                <a:cubicBezTo>
                  <a:pt x="7058611" y="5749345"/>
                  <a:pt x="7063563" y="5744393"/>
                  <a:pt x="7069671" y="5744393"/>
                </a:cubicBezTo>
                <a:close/>
                <a:moveTo>
                  <a:pt x="6634419" y="5744393"/>
                </a:moveTo>
                <a:cubicBezTo>
                  <a:pt x="6640527" y="5744393"/>
                  <a:pt x="6645479" y="5749345"/>
                  <a:pt x="6645479" y="5755453"/>
                </a:cubicBezTo>
                <a:cubicBezTo>
                  <a:pt x="6645479" y="5761561"/>
                  <a:pt x="6640527" y="5766513"/>
                  <a:pt x="6634419" y="5766513"/>
                </a:cubicBezTo>
                <a:cubicBezTo>
                  <a:pt x="6628311" y="5766513"/>
                  <a:pt x="6623359" y="5761561"/>
                  <a:pt x="6623359" y="5755453"/>
                </a:cubicBezTo>
                <a:cubicBezTo>
                  <a:pt x="6623359" y="5749345"/>
                  <a:pt x="6628311" y="5744393"/>
                  <a:pt x="6634419" y="5744393"/>
                </a:cubicBezTo>
                <a:close/>
                <a:moveTo>
                  <a:pt x="5281375" y="5744393"/>
                </a:moveTo>
                <a:cubicBezTo>
                  <a:pt x="5287483" y="5744393"/>
                  <a:pt x="5292435" y="5749345"/>
                  <a:pt x="5292435" y="5755453"/>
                </a:cubicBezTo>
                <a:cubicBezTo>
                  <a:pt x="5292435" y="5761561"/>
                  <a:pt x="5287483" y="5766513"/>
                  <a:pt x="5281375" y="5766513"/>
                </a:cubicBezTo>
                <a:cubicBezTo>
                  <a:pt x="5275267" y="5766513"/>
                  <a:pt x="5270315" y="5761561"/>
                  <a:pt x="5270315" y="5755453"/>
                </a:cubicBezTo>
                <a:cubicBezTo>
                  <a:pt x="5270315" y="5749345"/>
                  <a:pt x="5275267" y="5744393"/>
                  <a:pt x="5281375" y="5744393"/>
                </a:cubicBezTo>
                <a:close/>
                <a:moveTo>
                  <a:pt x="3974552" y="5744393"/>
                </a:moveTo>
                <a:cubicBezTo>
                  <a:pt x="3980660" y="5744393"/>
                  <a:pt x="3985612" y="5749345"/>
                  <a:pt x="3985612" y="5755453"/>
                </a:cubicBezTo>
                <a:cubicBezTo>
                  <a:pt x="3985612" y="5761561"/>
                  <a:pt x="3980660" y="5766513"/>
                  <a:pt x="3974552" y="5766513"/>
                </a:cubicBezTo>
                <a:cubicBezTo>
                  <a:pt x="3968444" y="5766513"/>
                  <a:pt x="3963492" y="5761561"/>
                  <a:pt x="3963492" y="5755453"/>
                </a:cubicBezTo>
                <a:cubicBezTo>
                  <a:pt x="3963492" y="5749345"/>
                  <a:pt x="3968444" y="5744393"/>
                  <a:pt x="3974552" y="5744393"/>
                </a:cubicBezTo>
                <a:close/>
                <a:moveTo>
                  <a:pt x="3538287" y="5744393"/>
                </a:moveTo>
                <a:cubicBezTo>
                  <a:pt x="3544395" y="5744393"/>
                  <a:pt x="3549347" y="5749345"/>
                  <a:pt x="3549347" y="5755453"/>
                </a:cubicBezTo>
                <a:cubicBezTo>
                  <a:pt x="3549347" y="5761561"/>
                  <a:pt x="3544395" y="5766513"/>
                  <a:pt x="3538287" y="5766513"/>
                </a:cubicBezTo>
                <a:cubicBezTo>
                  <a:pt x="3532179" y="5766513"/>
                  <a:pt x="3527227" y="5761561"/>
                  <a:pt x="3527227" y="5755453"/>
                </a:cubicBezTo>
                <a:cubicBezTo>
                  <a:pt x="3527227" y="5749345"/>
                  <a:pt x="3532179" y="5744393"/>
                  <a:pt x="3538287" y="5744393"/>
                </a:cubicBezTo>
                <a:close/>
                <a:moveTo>
                  <a:pt x="2231449" y="5744393"/>
                </a:moveTo>
                <a:cubicBezTo>
                  <a:pt x="2237558" y="5744393"/>
                  <a:pt x="2242510" y="5749345"/>
                  <a:pt x="2242510" y="5755453"/>
                </a:cubicBezTo>
                <a:cubicBezTo>
                  <a:pt x="2242510" y="5761561"/>
                  <a:pt x="2237558" y="5766513"/>
                  <a:pt x="2231449" y="5766513"/>
                </a:cubicBezTo>
                <a:cubicBezTo>
                  <a:pt x="2225341" y="5766513"/>
                  <a:pt x="2220389" y="5761561"/>
                  <a:pt x="2220389" y="5755453"/>
                </a:cubicBezTo>
                <a:cubicBezTo>
                  <a:pt x="2220389" y="5749345"/>
                  <a:pt x="2225341" y="5744393"/>
                  <a:pt x="2231449" y="5744393"/>
                </a:cubicBezTo>
                <a:close/>
                <a:moveTo>
                  <a:pt x="1795135" y="5744393"/>
                </a:moveTo>
                <a:cubicBezTo>
                  <a:pt x="1801242" y="5744393"/>
                  <a:pt x="1806194" y="5749345"/>
                  <a:pt x="1806194" y="5755453"/>
                </a:cubicBezTo>
                <a:cubicBezTo>
                  <a:pt x="1806194" y="5761561"/>
                  <a:pt x="1801242" y="5766513"/>
                  <a:pt x="1795135" y="5766513"/>
                </a:cubicBezTo>
                <a:cubicBezTo>
                  <a:pt x="1789027" y="5766513"/>
                  <a:pt x="1784074" y="5761561"/>
                  <a:pt x="1784074" y="5755453"/>
                </a:cubicBezTo>
                <a:cubicBezTo>
                  <a:pt x="1784074" y="5749345"/>
                  <a:pt x="1789027" y="5744393"/>
                  <a:pt x="1795135" y="5744393"/>
                </a:cubicBezTo>
                <a:close/>
                <a:moveTo>
                  <a:pt x="906428" y="5744393"/>
                </a:moveTo>
                <a:cubicBezTo>
                  <a:pt x="912536" y="5744393"/>
                  <a:pt x="917487" y="5749345"/>
                  <a:pt x="917487" y="5755453"/>
                </a:cubicBezTo>
                <a:cubicBezTo>
                  <a:pt x="917487" y="5761561"/>
                  <a:pt x="912536" y="5766513"/>
                  <a:pt x="906428" y="5766513"/>
                </a:cubicBezTo>
                <a:cubicBezTo>
                  <a:pt x="900319" y="5766513"/>
                  <a:pt x="895368" y="5761561"/>
                  <a:pt x="895368" y="5755453"/>
                </a:cubicBezTo>
                <a:cubicBezTo>
                  <a:pt x="895368" y="5749345"/>
                  <a:pt x="900319" y="5744393"/>
                  <a:pt x="906428" y="5744393"/>
                </a:cubicBezTo>
                <a:close/>
                <a:moveTo>
                  <a:pt x="9701522" y="5731174"/>
                </a:moveTo>
                <a:cubicBezTo>
                  <a:pt x="9714931" y="5731174"/>
                  <a:pt x="9725801" y="5742044"/>
                  <a:pt x="9725801" y="5755453"/>
                </a:cubicBezTo>
                <a:cubicBezTo>
                  <a:pt x="9725801" y="5768862"/>
                  <a:pt x="9714931" y="5779732"/>
                  <a:pt x="9701522" y="5779732"/>
                </a:cubicBezTo>
                <a:cubicBezTo>
                  <a:pt x="9688113" y="5779732"/>
                  <a:pt x="9677243" y="5768862"/>
                  <a:pt x="9677243" y="5755453"/>
                </a:cubicBezTo>
                <a:cubicBezTo>
                  <a:pt x="9677243" y="5742044"/>
                  <a:pt x="9688113" y="5731174"/>
                  <a:pt x="9701522" y="5731174"/>
                </a:cubicBezTo>
                <a:close/>
                <a:moveTo>
                  <a:pt x="6198102" y="5731174"/>
                </a:moveTo>
                <a:cubicBezTo>
                  <a:pt x="6211511" y="5731174"/>
                  <a:pt x="6222381" y="5742044"/>
                  <a:pt x="6222381" y="5755453"/>
                </a:cubicBezTo>
                <a:cubicBezTo>
                  <a:pt x="6222381" y="5768862"/>
                  <a:pt x="6211511" y="5779732"/>
                  <a:pt x="6198102" y="5779732"/>
                </a:cubicBezTo>
                <a:cubicBezTo>
                  <a:pt x="6184693" y="5779732"/>
                  <a:pt x="6173823" y="5768862"/>
                  <a:pt x="6173823" y="5755453"/>
                </a:cubicBezTo>
                <a:cubicBezTo>
                  <a:pt x="6173823" y="5742044"/>
                  <a:pt x="6184693" y="5731174"/>
                  <a:pt x="6198102" y="5731174"/>
                </a:cubicBezTo>
                <a:close/>
                <a:moveTo>
                  <a:pt x="4846122" y="5731174"/>
                </a:moveTo>
                <a:cubicBezTo>
                  <a:pt x="4859531" y="5731174"/>
                  <a:pt x="4870401" y="5742044"/>
                  <a:pt x="4870401" y="5755453"/>
                </a:cubicBezTo>
                <a:cubicBezTo>
                  <a:pt x="4870401" y="5768862"/>
                  <a:pt x="4859531" y="5779732"/>
                  <a:pt x="4846122" y="5779732"/>
                </a:cubicBezTo>
                <a:cubicBezTo>
                  <a:pt x="4832713" y="5779732"/>
                  <a:pt x="4821843" y="5768862"/>
                  <a:pt x="4821843" y="5755453"/>
                </a:cubicBezTo>
                <a:cubicBezTo>
                  <a:pt x="4821843" y="5742044"/>
                  <a:pt x="4832713" y="5731174"/>
                  <a:pt x="4846122" y="5731174"/>
                </a:cubicBezTo>
                <a:close/>
                <a:moveTo>
                  <a:pt x="3103028" y="5731174"/>
                </a:moveTo>
                <a:cubicBezTo>
                  <a:pt x="3116438" y="5731174"/>
                  <a:pt x="3127308" y="5742044"/>
                  <a:pt x="3127308" y="5755453"/>
                </a:cubicBezTo>
                <a:cubicBezTo>
                  <a:pt x="3127308" y="5768862"/>
                  <a:pt x="3116438" y="5779732"/>
                  <a:pt x="3103028" y="5779732"/>
                </a:cubicBezTo>
                <a:cubicBezTo>
                  <a:pt x="3089619" y="5779732"/>
                  <a:pt x="3078749" y="5768862"/>
                  <a:pt x="3078749" y="5755453"/>
                </a:cubicBezTo>
                <a:cubicBezTo>
                  <a:pt x="3078749" y="5742044"/>
                  <a:pt x="3089619" y="5731174"/>
                  <a:pt x="3103028" y="5731174"/>
                </a:cubicBezTo>
                <a:close/>
                <a:moveTo>
                  <a:pt x="2666706" y="5731174"/>
                </a:moveTo>
                <a:cubicBezTo>
                  <a:pt x="2680115" y="5731174"/>
                  <a:pt x="2690986" y="5742044"/>
                  <a:pt x="2690986" y="5755453"/>
                </a:cubicBezTo>
                <a:cubicBezTo>
                  <a:pt x="2690986" y="5768862"/>
                  <a:pt x="2680115" y="5779732"/>
                  <a:pt x="2666706" y="5779732"/>
                </a:cubicBezTo>
                <a:cubicBezTo>
                  <a:pt x="2653298" y="5779732"/>
                  <a:pt x="2642427" y="5768862"/>
                  <a:pt x="2642427" y="5755453"/>
                </a:cubicBezTo>
                <a:cubicBezTo>
                  <a:pt x="2642427" y="5742044"/>
                  <a:pt x="2653298" y="5731174"/>
                  <a:pt x="2666706" y="5731174"/>
                </a:cubicBezTo>
                <a:close/>
                <a:moveTo>
                  <a:pt x="471176" y="5731174"/>
                </a:moveTo>
                <a:cubicBezTo>
                  <a:pt x="484585" y="5731174"/>
                  <a:pt x="495454" y="5742044"/>
                  <a:pt x="495454" y="5755453"/>
                </a:cubicBezTo>
                <a:cubicBezTo>
                  <a:pt x="495454" y="5768862"/>
                  <a:pt x="484585" y="5779732"/>
                  <a:pt x="471176" y="5779732"/>
                </a:cubicBezTo>
                <a:cubicBezTo>
                  <a:pt x="457767" y="5779732"/>
                  <a:pt x="446897" y="5768862"/>
                  <a:pt x="446897" y="5755453"/>
                </a:cubicBezTo>
                <a:cubicBezTo>
                  <a:pt x="446897" y="5742044"/>
                  <a:pt x="457767" y="5731174"/>
                  <a:pt x="471176" y="5731174"/>
                </a:cubicBezTo>
                <a:close/>
                <a:moveTo>
                  <a:pt x="10137839" y="5720618"/>
                </a:moveTo>
                <a:cubicBezTo>
                  <a:pt x="10157078" y="5720618"/>
                  <a:pt x="10172674" y="5736214"/>
                  <a:pt x="10172674" y="5755453"/>
                </a:cubicBezTo>
                <a:cubicBezTo>
                  <a:pt x="10172674" y="5774692"/>
                  <a:pt x="10157078" y="5790288"/>
                  <a:pt x="10137839" y="5790288"/>
                </a:cubicBezTo>
                <a:cubicBezTo>
                  <a:pt x="10118600" y="5790288"/>
                  <a:pt x="10103004" y="5774692"/>
                  <a:pt x="10103004" y="5755453"/>
                </a:cubicBezTo>
                <a:cubicBezTo>
                  <a:pt x="10103004" y="5736214"/>
                  <a:pt x="10118600" y="5720618"/>
                  <a:pt x="10137839" y="5720618"/>
                </a:cubicBezTo>
                <a:close/>
                <a:moveTo>
                  <a:pt x="7941241" y="5720618"/>
                </a:moveTo>
                <a:cubicBezTo>
                  <a:pt x="7960480" y="5720618"/>
                  <a:pt x="7976076" y="5736214"/>
                  <a:pt x="7976076" y="5755453"/>
                </a:cubicBezTo>
                <a:cubicBezTo>
                  <a:pt x="7976076" y="5774692"/>
                  <a:pt x="7960480" y="5790288"/>
                  <a:pt x="7941241" y="5790288"/>
                </a:cubicBezTo>
                <a:cubicBezTo>
                  <a:pt x="7922002" y="5790288"/>
                  <a:pt x="7906406" y="5774692"/>
                  <a:pt x="7906406" y="5755453"/>
                </a:cubicBezTo>
                <a:cubicBezTo>
                  <a:pt x="7906406" y="5736214"/>
                  <a:pt x="7922002" y="5720618"/>
                  <a:pt x="7941241" y="5720618"/>
                </a:cubicBezTo>
                <a:close/>
                <a:moveTo>
                  <a:pt x="5762849" y="5720618"/>
                </a:moveTo>
                <a:cubicBezTo>
                  <a:pt x="5782088" y="5720618"/>
                  <a:pt x="5797684" y="5736214"/>
                  <a:pt x="5797684" y="5755453"/>
                </a:cubicBezTo>
                <a:cubicBezTo>
                  <a:pt x="5797684" y="5774692"/>
                  <a:pt x="5782088" y="5790288"/>
                  <a:pt x="5762849" y="5790288"/>
                </a:cubicBezTo>
                <a:cubicBezTo>
                  <a:pt x="5743610" y="5790288"/>
                  <a:pt x="5728014" y="5774692"/>
                  <a:pt x="5728014" y="5755453"/>
                </a:cubicBezTo>
                <a:cubicBezTo>
                  <a:pt x="5728014" y="5736214"/>
                  <a:pt x="5743610" y="5720618"/>
                  <a:pt x="5762849" y="5720618"/>
                </a:cubicBezTo>
                <a:close/>
                <a:moveTo>
                  <a:pt x="4409805" y="5720618"/>
                </a:moveTo>
                <a:cubicBezTo>
                  <a:pt x="4429044" y="5720618"/>
                  <a:pt x="4444640" y="5736214"/>
                  <a:pt x="4444640" y="5755453"/>
                </a:cubicBezTo>
                <a:cubicBezTo>
                  <a:pt x="4444640" y="5774692"/>
                  <a:pt x="4429044" y="5790288"/>
                  <a:pt x="4409805" y="5790288"/>
                </a:cubicBezTo>
                <a:cubicBezTo>
                  <a:pt x="4390566" y="5790288"/>
                  <a:pt x="4374970" y="5774692"/>
                  <a:pt x="4374970" y="5755453"/>
                </a:cubicBezTo>
                <a:cubicBezTo>
                  <a:pt x="4374970" y="5736214"/>
                  <a:pt x="4390566" y="5720618"/>
                  <a:pt x="4409805" y="5720618"/>
                </a:cubicBezTo>
                <a:close/>
                <a:moveTo>
                  <a:pt x="1342744" y="5720618"/>
                </a:moveTo>
                <a:cubicBezTo>
                  <a:pt x="1361986" y="5720618"/>
                  <a:pt x="1377580" y="5736214"/>
                  <a:pt x="1377580" y="5755453"/>
                </a:cubicBezTo>
                <a:cubicBezTo>
                  <a:pt x="1377580" y="5774692"/>
                  <a:pt x="1361986" y="5790288"/>
                  <a:pt x="1342744" y="5790288"/>
                </a:cubicBezTo>
                <a:cubicBezTo>
                  <a:pt x="1323507" y="5790288"/>
                  <a:pt x="1307910" y="5774692"/>
                  <a:pt x="1307910" y="5755453"/>
                </a:cubicBezTo>
                <a:cubicBezTo>
                  <a:pt x="1307910" y="5736214"/>
                  <a:pt x="1323507" y="5720618"/>
                  <a:pt x="1342744" y="5720618"/>
                </a:cubicBezTo>
                <a:close/>
                <a:moveTo>
                  <a:pt x="34861" y="5720618"/>
                </a:moveTo>
                <a:cubicBezTo>
                  <a:pt x="54100" y="5720618"/>
                  <a:pt x="69696" y="5736214"/>
                  <a:pt x="69696" y="5755453"/>
                </a:cubicBezTo>
                <a:cubicBezTo>
                  <a:pt x="69696" y="5774692"/>
                  <a:pt x="54100" y="5790288"/>
                  <a:pt x="34861" y="5790288"/>
                </a:cubicBezTo>
                <a:cubicBezTo>
                  <a:pt x="15622" y="5790288"/>
                  <a:pt x="26" y="5774692"/>
                  <a:pt x="26" y="5755453"/>
                </a:cubicBezTo>
                <a:cubicBezTo>
                  <a:pt x="26" y="5736214"/>
                  <a:pt x="15622" y="5720618"/>
                  <a:pt x="34861" y="5720618"/>
                </a:cubicBezTo>
                <a:close/>
                <a:moveTo>
                  <a:pt x="11007546" y="5301989"/>
                </a:moveTo>
                <a:cubicBezTo>
                  <a:pt x="11013654" y="5301989"/>
                  <a:pt x="11018606" y="5306941"/>
                  <a:pt x="11018606" y="5313049"/>
                </a:cubicBezTo>
                <a:cubicBezTo>
                  <a:pt x="11018606" y="5319157"/>
                  <a:pt x="11013654" y="5324109"/>
                  <a:pt x="11007546" y="5324109"/>
                </a:cubicBezTo>
                <a:cubicBezTo>
                  <a:pt x="11001438" y="5324109"/>
                  <a:pt x="10996486" y="5319157"/>
                  <a:pt x="10996486" y="5313049"/>
                </a:cubicBezTo>
                <a:cubicBezTo>
                  <a:pt x="10996486" y="5306941"/>
                  <a:pt x="11001438" y="5301989"/>
                  <a:pt x="11007546" y="5301989"/>
                </a:cubicBezTo>
                <a:close/>
                <a:moveTo>
                  <a:pt x="9247265" y="5301989"/>
                </a:moveTo>
                <a:cubicBezTo>
                  <a:pt x="9253373" y="5301989"/>
                  <a:pt x="9258325" y="5306941"/>
                  <a:pt x="9258325" y="5313049"/>
                </a:cubicBezTo>
                <a:cubicBezTo>
                  <a:pt x="9258325" y="5319157"/>
                  <a:pt x="9253373" y="5324109"/>
                  <a:pt x="9247265" y="5324109"/>
                </a:cubicBezTo>
                <a:cubicBezTo>
                  <a:pt x="9241157" y="5324109"/>
                  <a:pt x="9236205" y="5319157"/>
                  <a:pt x="9236205" y="5313049"/>
                </a:cubicBezTo>
                <a:cubicBezTo>
                  <a:pt x="9236205" y="5306941"/>
                  <a:pt x="9241157" y="5301989"/>
                  <a:pt x="9247265" y="5301989"/>
                </a:cubicBezTo>
                <a:close/>
                <a:moveTo>
                  <a:pt x="8375695" y="5301989"/>
                </a:moveTo>
                <a:cubicBezTo>
                  <a:pt x="8381803" y="5301989"/>
                  <a:pt x="8386755" y="5306941"/>
                  <a:pt x="8386755" y="5313049"/>
                </a:cubicBezTo>
                <a:cubicBezTo>
                  <a:pt x="8386755" y="5319157"/>
                  <a:pt x="8381803" y="5324109"/>
                  <a:pt x="8375695" y="5324109"/>
                </a:cubicBezTo>
                <a:cubicBezTo>
                  <a:pt x="8369587" y="5324109"/>
                  <a:pt x="8364635" y="5319157"/>
                  <a:pt x="8364635" y="5313049"/>
                </a:cubicBezTo>
                <a:cubicBezTo>
                  <a:pt x="8364635" y="5306941"/>
                  <a:pt x="8369587" y="5301989"/>
                  <a:pt x="8375695" y="5301989"/>
                </a:cubicBezTo>
                <a:close/>
                <a:moveTo>
                  <a:pt x="7504126" y="5301989"/>
                </a:moveTo>
                <a:cubicBezTo>
                  <a:pt x="7510234" y="5301989"/>
                  <a:pt x="7515186" y="5306941"/>
                  <a:pt x="7515186" y="5313049"/>
                </a:cubicBezTo>
                <a:cubicBezTo>
                  <a:pt x="7515186" y="5319157"/>
                  <a:pt x="7510234" y="5324109"/>
                  <a:pt x="7504126" y="5324109"/>
                </a:cubicBezTo>
                <a:cubicBezTo>
                  <a:pt x="7498018" y="5324109"/>
                  <a:pt x="7493066" y="5319157"/>
                  <a:pt x="7493066" y="5313049"/>
                </a:cubicBezTo>
                <a:cubicBezTo>
                  <a:pt x="7493066" y="5306941"/>
                  <a:pt x="7498018" y="5301989"/>
                  <a:pt x="7504126" y="5301989"/>
                </a:cubicBezTo>
                <a:close/>
                <a:moveTo>
                  <a:pt x="7068873" y="5301989"/>
                </a:moveTo>
                <a:cubicBezTo>
                  <a:pt x="7074981" y="5301989"/>
                  <a:pt x="7079933" y="5306941"/>
                  <a:pt x="7079933" y="5313049"/>
                </a:cubicBezTo>
                <a:cubicBezTo>
                  <a:pt x="7079933" y="5319157"/>
                  <a:pt x="7074981" y="5324109"/>
                  <a:pt x="7068873" y="5324109"/>
                </a:cubicBezTo>
                <a:cubicBezTo>
                  <a:pt x="7062765" y="5324109"/>
                  <a:pt x="7057813" y="5319157"/>
                  <a:pt x="7057813" y="5313049"/>
                </a:cubicBezTo>
                <a:cubicBezTo>
                  <a:pt x="7057813" y="5306941"/>
                  <a:pt x="7062765" y="5301989"/>
                  <a:pt x="7068873" y="5301989"/>
                </a:cubicBezTo>
                <a:close/>
                <a:moveTo>
                  <a:pt x="3975351" y="5300761"/>
                </a:moveTo>
                <a:cubicBezTo>
                  <a:pt x="3981459" y="5300761"/>
                  <a:pt x="3986411" y="5305713"/>
                  <a:pt x="3986411" y="5311821"/>
                </a:cubicBezTo>
                <a:cubicBezTo>
                  <a:pt x="3986411" y="5317929"/>
                  <a:pt x="3981459" y="5322881"/>
                  <a:pt x="3975351" y="5322881"/>
                </a:cubicBezTo>
                <a:cubicBezTo>
                  <a:pt x="3969243" y="5322881"/>
                  <a:pt x="3964291" y="5317929"/>
                  <a:pt x="3964291" y="5311821"/>
                </a:cubicBezTo>
                <a:cubicBezTo>
                  <a:pt x="3964291" y="5305713"/>
                  <a:pt x="3969243" y="5300761"/>
                  <a:pt x="3975351" y="5300761"/>
                </a:cubicBezTo>
                <a:close/>
                <a:moveTo>
                  <a:pt x="3103826" y="5300761"/>
                </a:moveTo>
                <a:cubicBezTo>
                  <a:pt x="3109935" y="5300761"/>
                  <a:pt x="3114887" y="5305713"/>
                  <a:pt x="3114887" y="5311821"/>
                </a:cubicBezTo>
                <a:cubicBezTo>
                  <a:pt x="3114887" y="5317929"/>
                  <a:pt x="3109935" y="5322881"/>
                  <a:pt x="3103826" y="5322881"/>
                </a:cubicBezTo>
                <a:cubicBezTo>
                  <a:pt x="3097719" y="5322881"/>
                  <a:pt x="3092767" y="5317929"/>
                  <a:pt x="3092767" y="5311821"/>
                </a:cubicBezTo>
                <a:cubicBezTo>
                  <a:pt x="3092767" y="5305713"/>
                  <a:pt x="3097719" y="5300761"/>
                  <a:pt x="3103826" y="5300761"/>
                </a:cubicBezTo>
                <a:close/>
                <a:moveTo>
                  <a:pt x="1796998" y="5300761"/>
                </a:moveTo>
                <a:cubicBezTo>
                  <a:pt x="1803104" y="5300761"/>
                  <a:pt x="1808056" y="5305713"/>
                  <a:pt x="1808056" y="5311821"/>
                </a:cubicBezTo>
                <a:cubicBezTo>
                  <a:pt x="1808056" y="5317929"/>
                  <a:pt x="1803104" y="5322881"/>
                  <a:pt x="1796998" y="5322881"/>
                </a:cubicBezTo>
                <a:cubicBezTo>
                  <a:pt x="1790889" y="5322881"/>
                  <a:pt x="1785937" y="5317929"/>
                  <a:pt x="1785937" y="5311821"/>
                </a:cubicBezTo>
                <a:cubicBezTo>
                  <a:pt x="1785937" y="5305713"/>
                  <a:pt x="1790889" y="5300761"/>
                  <a:pt x="1796998" y="5300761"/>
                </a:cubicBezTo>
                <a:close/>
                <a:moveTo>
                  <a:pt x="36724" y="5300761"/>
                </a:moveTo>
                <a:cubicBezTo>
                  <a:pt x="42832" y="5300761"/>
                  <a:pt x="47784" y="5305713"/>
                  <a:pt x="47784" y="5311821"/>
                </a:cubicBezTo>
                <a:cubicBezTo>
                  <a:pt x="47784" y="5317929"/>
                  <a:pt x="42832" y="5322881"/>
                  <a:pt x="36724" y="5322881"/>
                </a:cubicBezTo>
                <a:cubicBezTo>
                  <a:pt x="30616" y="5322881"/>
                  <a:pt x="25664" y="5317929"/>
                  <a:pt x="25664" y="5311821"/>
                </a:cubicBezTo>
                <a:cubicBezTo>
                  <a:pt x="25664" y="5305713"/>
                  <a:pt x="30616" y="5300761"/>
                  <a:pt x="36724" y="5300761"/>
                </a:cubicBezTo>
                <a:close/>
                <a:moveTo>
                  <a:pt x="10572293" y="5288770"/>
                </a:moveTo>
                <a:cubicBezTo>
                  <a:pt x="10585702" y="5288770"/>
                  <a:pt x="10596572" y="5299640"/>
                  <a:pt x="10596572" y="5313049"/>
                </a:cubicBezTo>
                <a:cubicBezTo>
                  <a:pt x="10596572" y="5326458"/>
                  <a:pt x="10585702" y="5337328"/>
                  <a:pt x="10572293" y="5337328"/>
                </a:cubicBezTo>
                <a:cubicBezTo>
                  <a:pt x="10558884" y="5337328"/>
                  <a:pt x="10548014" y="5326458"/>
                  <a:pt x="10548014" y="5313049"/>
                </a:cubicBezTo>
                <a:cubicBezTo>
                  <a:pt x="10548014" y="5299640"/>
                  <a:pt x="10558884" y="5288770"/>
                  <a:pt x="10572293" y="5288770"/>
                </a:cubicBezTo>
                <a:close/>
                <a:moveTo>
                  <a:pt x="10135976" y="5288770"/>
                </a:moveTo>
                <a:cubicBezTo>
                  <a:pt x="10149385" y="5288770"/>
                  <a:pt x="10160255" y="5299640"/>
                  <a:pt x="10160255" y="5313049"/>
                </a:cubicBezTo>
                <a:cubicBezTo>
                  <a:pt x="10160255" y="5326458"/>
                  <a:pt x="10149385" y="5337328"/>
                  <a:pt x="10135976" y="5337328"/>
                </a:cubicBezTo>
                <a:cubicBezTo>
                  <a:pt x="10122567" y="5337328"/>
                  <a:pt x="10111697" y="5326458"/>
                  <a:pt x="10111697" y="5313049"/>
                </a:cubicBezTo>
                <a:cubicBezTo>
                  <a:pt x="10111697" y="5299640"/>
                  <a:pt x="10122567" y="5288770"/>
                  <a:pt x="10135976" y="5288770"/>
                </a:cubicBezTo>
                <a:close/>
                <a:moveTo>
                  <a:pt x="7940443" y="5288770"/>
                </a:moveTo>
                <a:cubicBezTo>
                  <a:pt x="7953852" y="5288770"/>
                  <a:pt x="7964722" y="5299640"/>
                  <a:pt x="7964722" y="5313049"/>
                </a:cubicBezTo>
                <a:cubicBezTo>
                  <a:pt x="7964722" y="5326458"/>
                  <a:pt x="7953852" y="5337328"/>
                  <a:pt x="7940443" y="5337328"/>
                </a:cubicBezTo>
                <a:cubicBezTo>
                  <a:pt x="7927034" y="5337328"/>
                  <a:pt x="7916164" y="5326458"/>
                  <a:pt x="7916164" y="5313049"/>
                </a:cubicBezTo>
                <a:cubicBezTo>
                  <a:pt x="7916164" y="5299640"/>
                  <a:pt x="7927034" y="5288770"/>
                  <a:pt x="7940443" y="5288770"/>
                </a:cubicBezTo>
                <a:close/>
                <a:moveTo>
                  <a:pt x="6632556" y="5288770"/>
                </a:moveTo>
                <a:cubicBezTo>
                  <a:pt x="6645965" y="5288770"/>
                  <a:pt x="6656835" y="5299640"/>
                  <a:pt x="6656835" y="5313049"/>
                </a:cubicBezTo>
                <a:cubicBezTo>
                  <a:pt x="6656835" y="5326458"/>
                  <a:pt x="6645965" y="5337328"/>
                  <a:pt x="6632556" y="5337328"/>
                </a:cubicBezTo>
                <a:cubicBezTo>
                  <a:pt x="6619147" y="5337328"/>
                  <a:pt x="6608277" y="5326458"/>
                  <a:pt x="6608277" y="5313049"/>
                </a:cubicBezTo>
                <a:cubicBezTo>
                  <a:pt x="6608277" y="5299640"/>
                  <a:pt x="6619147" y="5288770"/>
                  <a:pt x="6632556" y="5288770"/>
                </a:cubicBezTo>
                <a:close/>
                <a:moveTo>
                  <a:pt x="6197304" y="5288770"/>
                </a:moveTo>
                <a:cubicBezTo>
                  <a:pt x="6210713" y="5288770"/>
                  <a:pt x="6221583" y="5299640"/>
                  <a:pt x="6221583" y="5313049"/>
                </a:cubicBezTo>
                <a:cubicBezTo>
                  <a:pt x="6221583" y="5326458"/>
                  <a:pt x="6210713" y="5337328"/>
                  <a:pt x="6197304" y="5337328"/>
                </a:cubicBezTo>
                <a:cubicBezTo>
                  <a:pt x="6183895" y="5337328"/>
                  <a:pt x="6173025" y="5326458"/>
                  <a:pt x="6173025" y="5313049"/>
                </a:cubicBezTo>
                <a:cubicBezTo>
                  <a:pt x="6173025" y="5299640"/>
                  <a:pt x="6183895" y="5288770"/>
                  <a:pt x="6197304" y="5288770"/>
                </a:cubicBezTo>
                <a:close/>
                <a:moveTo>
                  <a:pt x="5760987" y="5288770"/>
                </a:moveTo>
                <a:cubicBezTo>
                  <a:pt x="5774396" y="5288770"/>
                  <a:pt x="5785266" y="5299640"/>
                  <a:pt x="5785266" y="5313049"/>
                </a:cubicBezTo>
                <a:cubicBezTo>
                  <a:pt x="5785266" y="5326458"/>
                  <a:pt x="5774396" y="5337328"/>
                  <a:pt x="5760987" y="5337328"/>
                </a:cubicBezTo>
                <a:cubicBezTo>
                  <a:pt x="5747578" y="5337328"/>
                  <a:pt x="5736708" y="5326458"/>
                  <a:pt x="5736708" y="5313049"/>
                </a:cubicBezTo>
                <a:cubicBezTo>
                  <a:pt x="5736708" y="5299640"/>
                  <a:pt x="5747578" y="5288770"/>
                  <a:pt x="5760987" y="5288770"/>
                </a:cubicBezTo>
                <a:close/>
                <a:moveTo>
                  <a:pt x="4846920" y="5287542"/>
                </a:moveTo>
                <a:cubicBezTo>
                  <a:pt x="4860329" y="5287542"/>
                  <a:pt x="4871199" y="5298412"/>
                  <a:pt x="4871199" y="5311821"/>
                </a:cubicBezTo>
                <a:cubicBezTo>
                  <a:pt x="4871199" y="5325230"/>
                  <a:pt x="4860329" y="5336100"/>
                  <a:pt x="4846920" y="5336100"/>
                </a:cubicBezTo>
                <a:cubicBezTo>
                  <a:pt x="4833511" y="5336100"/>
                  <a:pt x="4822641" y="5325230"/>
                  <a:pt x="4822641" y="5311821"/>
                </a:cubicBezTo>
                <a:cubicBezTo>
                  <a:pt x="4822641" y="5298412"/>
                  <a:pt x="4833511" y="5287542"/>
                  <a:pt x="4846920" y="5287542"/>
                </a:cubicBezTo>
                <a:close/>
                <a:moveTo>
                  <a:pt x="4411668" y="5287542"/>
                </a:moveTo>
                <a:cubicBezTo>
                  <a:pt x="4425077" y="5287542"/>
                  <a:pt x="4435947" y="5298412"/>
                  <a:pt x="4435947" y="5311821"/>
                </a:cubicBezTo>
                <a:cubicBezTo>
                  <a:pt x="4435947" y="5325230"/>
                  <a:pt x="4425077" y="5336100"/>
                  <a:pt x="4411668" y="5336100"/>
                </a:cubicBezTo>
                <a:cubicBezTo>
                  <a:pt x="4398259" y="5336100"/>
                  <a:pt x="4387389" y="5325230"/>
                  <a:pt x="4387389" y="5311821"/>
                </a:cubicBezTo>
                <a:cubicBezTo>
                  <a:pt x="4387389" y="5298412"/>
                  <a:pt x="4398259" y="5287542"/>
                  <a:pt x="4411668" y="5287542"/>
                </a:cubicBezTo>
                <a:close/>
                <a:moveTo>
                  <a:pt x="2668568" y="5287542"/>
                </a:moveTo>
                <a:cubicBezTo>
                  <a:pt x="2681978" y="5287542"/>
                  <a:pt x="2692847" y="5298412"/>
                  <a:pt x="2692847" y="5311821"/>
                </a:cubicBezTo>
                <a:cubicBezTo>
                  <a:pt x="2692847" y="5325230"/>
                  <a:pt x="2681978" y="5336100"/>
                  <a:pt x="2668568" y="5336100"/>
                </a:cubicBezTo>
                <a:cubicBezTo>
                  <a:pt x="2655159" y="5336100"/>
                  <a:pt x="2644289" y="5325230"/>
                  <a:pt x="2644289" y="5311821"/>
                </a:cubicBezTo>
                <a:cubicBezTo>
                  <a:pt x="2644289" y="5298412"/>
                  <a:pt x="2655159" y="5287542"/>
                  <a:pt x="2668568" y="5287542"/>
                </a:cubicBezTo>
                <a:close/>
                <a:moveTo>
                  <a:pt x="1343545" y="5287542"/>
                </a:moveTo>
                <a:cubicBezTo>
                  <a:pt x="1356956" y="5287542"/>
                  <a:pt x="1367826" y="5298412"/>
                  <a:pt x="1367826" y="5311821"/>
                </a:cubicBezTo>
                <a:cubicBezTo>
                  <a:pt x="1367826" y="5325230"/>
                  <a:pt x="1356956" y="5336100"/>
                  <a:pt x="1343545" y="5336100"/>
                </a:cubicBezTo>
                <a:cubicBezTo>
                  <a:pt x="1330138" y="5336100"/>
                  <a:pt x="1319268" y="5325230"/>
                  <a:pt x="1319268" y="5311821"/>
                </a:cubicBezTo>
                <a:cubicBezTo>
                  <a:pt x="1319268" y="5298412"/>
                  <a:pt x="1330138" y="5287542"/>
                  <a:pt x="1343545" y="5287542"/>
                </a:cubicBezTo>
                <a:close/>
                <a:moveTo>
                  <a:pt x="908293" y="5287542"/>
                </a:moveTo>
                <a:cubicBezTo>
                  <a:pt x="921702" y="5287542"/>
                  <a:pt x="932571" y="5298412"/>
                  <a:pt x="932571" y="5311821"/>
                </a:cubicBezTo>
                <a:cubicBezTo>
                  <a:pt x="932571" y="5325230"/>
                  <a:pt x="921702" y="5336100"/>
                  <a:pt x="908293" y="5336100"/>
                </a:cubicBezTo>
                <a:cubicBezTo>
                  <a:pt x="894884" y="5336100"/>
                  <a:pt x="884014" y="5325230"/>
                  <a:pt x="884014" y="5311821"/>
                </a:cubicBezTo>
                <a:cubicBezTo>
                  <a:pt x="884014" y="5298412"/>
                  <a:pt x="894884" y="5287542"/>
                  <a:pt x="908293" y="5287542"/>
                </a:cubicBezTo>
                <a:close/>
                <a:moveTo>
                  <a:pt x="471975" y="5287542"/>
                </a:moveTo>
                <a:cubicBezTo>
                  <a:pt x="485384" y="5287542"/>
                  <a:pt x="496254" y="5298412"/>
                  <a:pt x="496254" y="5311821"/>
                </a:cubicBezTo>
                <a:cubicBezTo>
                  <a:pt x="496254" y="5325230"/>
                  <a:pt x="485384" y="5336100"/>
                  <a:pt x="471975" y="5336100"/>
                </a:cubicBezTo>
                <a:cubicBezTo>
                  <a:pt x="458566" y="5336100"/>
                  <a:pt x="447696" y="5325230"/>
                  <a:pt x="447696" y="5311821"/>
                </a:cubicBezTo>
                <a:cubicBezTo>
                  <a:pt x="447696" y="5298412"/>
                  <a:pt x="458566" y="5287542"/>
                  <a:pt x="471975" y="5287542"/>
                </a:cubicBezTo>
                <a:close/>
                <a:moveTo>
                  <a:pt x="9700724" y="5278214"/>
                </a:moveTo>
                <a:cubicBezTo>
                  <a:pt x="9719963" y="5278214"/>
                  <a:pt x="9735559" y="5293810"/>
                  <a:pt x="9735559" y="5313049"/>
                </a:cubicBezTo>
                <a:cubicBezTo>
                  <a:pt x="9735559" y="5332288"/>
                  <a:pt x="9719963" y="5347884"/>
                  <a:pt x="9700724" y="5347884"/>
                </a:cubicBezTo>
                <a:cubicBezTo>
                  <a:pt x="9681485" y="5347884"/>
                  <a:pt x="9665889" y="5332288"/>
                  <a:pt x="9665889" y="5313049"/>
                </a:cubicBezTo>
                <a:cubicBezTo>
                  <a:pt x="9665889" y="5293810"/>
                  <a:pt x="9681485" y="5278214"/>
                  <a:pt x="9700724" y="5278214"/>
                </a:cubicBezTo>
                <a:close/>
                <a:moveTo>
                  <a:pt x="8812012" y="5278214"/>
                </a:moveTo>
                <a:cubicBezTo>
                  <a:pt x="8831251" y="5278214"/>
                  <a:pt x="8846847" y="5293810"/>
                  <a:pt x="8846847" y="5313049"/>
                </a:cubicBezTo>
                <a:cubicBezTo>
                  <a:pt x="8846847" y="5332288"/>
                  <a:pt x="8831251" y="5347884"/>
                  <a:pt x="8812012" y="5347884"/>
                </a:cubicBezTo>
                <a:cubicBezTo>
                  <a:pt x="8792773" y="5347884"/>
                  <a:pt x="8777177" y="5332288"/>
                  <a:pt x="8777177" y="5313049"/>
                </a:cubicBezTo>
                <a:cubicBezTo>
                  <a:pt x="8777177" y="5293810"/>
                  <a:pt x="8792773" y="5278214"/>
                  <a:pt x="8812012" y="5278214"/>
                </a:cubicBezTo>
                <a:close/>
                <a:moveTo>
                  <a:pt x="5283237" y="5276986"/>
                </a:moveTo>
                <a:cubicBezTo>
                  <a:pt x="5302476" y="5276986"/>
                  <a:pt x="5318072" y="5292582"/>
                  <a:pt x="5318072" y="5311821"/>
                </a:cubicBezTo>
                <a:cubicBezTo>
                  <a:pt x="5318072" y="5331060"/>
                  <a:pt x="5302476" y="5346656"/>
                  <a:pt x="5283237" y="5346656"/>
                </a:cubicBezTo>
                <a:cubicBezTo>
                  <a:pt x="5263998" y="5346656"/>
                  <a:pt x="5248402" y="5331060"/>
                  <a:pt x="5248402" y="5311821"/>
                </a:cubicBezTo>
                <a:cubicBezTo>
                  <a:pt x="5248402" y="5292582"/>
                  <a:pt x="5263998" y="5276986"/>
                  <a:pt x="5283237" y="5276986"/>
                </a:cubicBezTo>
                <a:close/>
                <a:moveTo>
                  <a:pt x="3540149" y="5276986"/>
                </a:moveTo>
                <a:cubicBezTo>
                  <a:pt x="3559388" y="5276986"/>
                  <a:pt x="3574985" y="5292582"/>
                  <a:pt x="3574985" y="5311821"/>
                </a:cubicBezTo>
                <a:cubicBezTo>
                  <a:pt x="3574985" y="5331060"/>
                  <a:pt x="3559388" y="5346656"/>
                  <a:pt x="3540149" y="5346656"/>
                </a:cubicBezTo>
                <a:cubicBezTo>
                  <a:pt x="3520909" y="5346656"/>
                  <a:pt x="3505313" y="5331060"/>
                  <a:pt x="3505313" y="5311821"/>
                </a:cubicBezTo>
                <a:cubicBezTo>
                  <a:pt x="3505313" y="5292582"/>
                  <a:pt x="3520909" y="5276986"/>
                  <a:pt x="3540149" y="5276986"/>
                </a:cubicBezTo>
                <a:close/>
                <a:moveTo>
                  <a:pt x="2232248" y="5276986"/>
                </a:moveTo>
                <a:cubicBezTo>
                  <a:pt x="2251486" y="5276986"/>
                  <a:pt x="2267083" y="5292582"/>
                  <a:pt x="2267083" y="5311821"/>
                </a:cubicBezTo>
                <a:cubicBezTo>
                  <a:pt x="2267083" y="5331060"/>
                  <a:pt x="2251486" y="5346656"/>
                  <a:pt x="2232248" y="5346656"/>
                </a:cubicBezTo>
                <a:cubicBezTo>
                  <a:pt x="2213008" y="5346656"/>
                  <a:pt x="2197411" y="5331060"/>
                  <a:pt x="2197411" y="5311821"/>
                </a:cubicBezTo>
                <a:cubicBezTo>
                  <a:pt x="2197411" y="5292582"/>
                  <a:pt x="2213008" y="5276986"/>
                  <a:pt x="2232248" y="5276986"/>
                </a:cubicBezTo>
                <a:close/>
                <a:moveTo>
                  <a:pt x="10550146" y="4863097"/>
                </a:moveTo>
                <a:cubicBezTo>
                  <a:pt x="10556254" y="4863097"/>
                  <a:pt x="10561206" y="4868049"/>
                  <a:pt x="10561206" y="4874157"/>
                </a:cubicBezTo>
                <a:cubicBezTo>
                  <a:pt x="10561206" y="4880265"/>
                  <a:pt x="10556254" y="4885217"/>
                  <a:pt x="10550146" y="4885217"/>
                </a:cubicBezTo>
                <a:cubicBezTo>
                  <a:pt x="10544038" y="4885217"/>
                  <a:pt x="10539086" y="4880265"/>
                  <a:pt x="10539086" y="4874157"/>
                </a:cubicBezTo>
                <a:cubicBezTo>
                  <a:pt x="10539086" y="4868049"/>
                  <a:pt x="10544038" y="4863097"/>
                  <a:pt x="10550146" y="4863097"/>
                </a:cubicBezTo>
                <a:close/>
                <a:moveTo>
                  <a:pt x="10113829" y="4863097"/>
                </a:moveTo>
                <a:cubicBezTo>
                  <a:pt x="10119937" y="4863097"/>
                  <a:pt x="10124889" y="4868049"/>
                  <a:pt x="10124889" y="4874157"/>
                </a:cubicBezTo>
                <a:cubicBezTo>
                  <a:pt x="10124889" y="4880265"/>
                  <a:pt x="10119937" y="4885217"/>
                  <a:pt x="10113829" y="4885217"/>
                </a:cubicBezTo>
                <a:cubicBezTo>
                  <a:pt x="10107721" y="4885217"/>
                  <a:pt x="10102769" y="4880265"/>
                  <a:pt x="10102769" y="4874157"/>
                </a:cubicBezTo>
                <a:cubicBezTo>
                  <a:pt x="10102769" y="4868049"/>
                  <a:pt x="10107721" y="4863097"/>
                  <a:pt x="10113829" y="4863097"/>
                </a:cubicBezTo>
                <a:close/>
                <a:moveTo>
                  <a:pt x="9678577" y="4863097"/>
                </a:moveTo>
                <a:cubicBezTo>
                  <a:pt x="9684685" y="4863097"/>
                  <a:pt x="9689637" y="4868049"/>
                  <a:pt x="9689637" y="4874157"/>
                </a:cubicBezTo>
                <a:cubicBezTo>
                  <a:pt x="9689637" y="4880265"/>
                  <a:pt x="9684685" y="4885217"/>
                  <a:pt x="9678577" y="4885217"/>
                </a:cubicBezTo>
                <a:cubicBezTo>
                  <a:pt x="9672469" y="4885217"/>
                  <a:pt x="9667517" y="4880265"/>
                  <a:pt x="9667517" y="4874157"/>
                </a:cubicBezTo>
                <a:cubicBezTo>
                  <a:pt x="9667517" y="4868049"/>
                  <a:pt x="9672469" y="4863097"/>
                  <a:pt x="9678577" y="4863097"/>
                </a:cubicBezTo>
                <a:close/>
                <a:moveTo>
                  <a:pt x="7941241" y="4858358"/>
                </a:moveTo>
                <a:cubicBezTo>
                  <a:pt x="7947349" y="4858358"/>
                  <a:pt x="7952301" y="4863310"/>
                  <a:pt x="7952301" y="4869418"/>
                </a:cubicBezTo>
                <a:cubicBezTo>
                  <a:pt x="7952301" y="4875526"/>
                  <a:pt x="7947349" y="4880478"/>
                  <a:pt x="7941241" y="4880478"/>
                </a:cubicBezTo>
                <a:cubicBezTo>
                  <a:pt x="7935133" y="4880478"/>
                  <a:pt x="7930181" y="4875526"/>
                  <a:pt x="7930181" y="4869418"/>
                </a:cubicBezTo>
                <a:cubicBezTo>
                  <a:pt x="7930181" y="4863310"/>
                  <a:pt x="7935133" y="4858358"/>
                  <a:pt x="7941241" y="4858358"/>
                </a:cubicBezTo>
                <a:close/>
                <a:moveTo>
                  <a:pt x="7505988" y="4858358"/>
                </a:moveTo>
                <a:cubicBezTo>
                  <a:pt x="7512096" y="4858358"/>
                  <a:pt x="7517048" y="4863310"/>
                  <a:pt x="7517048" y="4869418"/>
                </a:cubicBezTo>
                <a:cubicBezTo>
                  <a:pt x="7517048" y="4875526"/>
                  <a:pt x="7512096" y="4880478"/>
                  <a:pt x="7505988" y="4880478"/>
                </a:cubicBezTo>
                <a:cubicBezTo>
                  <a:pt x="7499880" y="4880478"/>
                  <a:pt x="7494928" y="4875526"/>
                  <a:pt x="7494928" y="4869418"/>
                </a:cubicBezTo>
                <a:cubicBezTo>
                  <a:pt x="7494928" y="4863310"/>
                  <a:pt x="7499880" y="4858358"/>
                  <a:pt x="7505988" y="4858358"/>
                </a:cubicBezTo>
                <a:close/>
                <a:moveTo>
                  <a:pt x="6634419" y="4858358"/>
                </a:moveTo>
                <a:cubicBezTo>
                  <a:pt x="6640527" y="4858358"/>
                  <a:pt x="6645479" y="4863310"/>
                  <a:pt x="6645479" y="4869418"/>
                </a:cubicBezTo>
                <a:cubicBezTo>
                  <a:pt x="6645479" y="4875526"/>
                  <a:pt x="6640527" y="4880478"/>
                  <a:pt x="6634419" y="4880478"/>
                </a:cubicBezTo>
                <a:cubicBezTo>
                  <a:pt x="6628311" y="4880478"/>
                  <a:pt x="6623359" y="4875526"/>
                  <a:pt x="6623359" y="4869418"/>
                </a:cubicBezTo>
                <a:cubicBezTo>
                  <a:pt x="6623359" y="4863310"/>
                  <a:pt x="6628311" y="4858358"/>
                  <a:pt x="6634419" y="4858358"/>
                </a:cubicBezTo>
                <a:close/>
                <a:moveTo>
                  <a:pt x="6198102" y="4858358"/>
                </a:moveTo>
                <a:cubicBezTo>
                  <a:pt x="6204210" y="4858358"/>
                  <a:pt x="6209162" y="4863310"/>
                  <a:pt x="6209162" y="4869418"/>
                </a:cubicBezTo>
                <a:cubicBezTo>
                  <a:pt x="6209162" y="4875526"/>
                  <a:pt x="6204210" y="4880478"/>
                  <a:pt x="6198102" y="4880478"/>
                </a:cubicBezTo>
                <a:cubicBezTo>
                  <a:pt x="6191994" y="4880478"/>
                  <a:pt x="6187042" y="4875526"/>
                  <a:pt x="6187042" y="4869418"/>
                </a:cubicBezTo>
                <a:cubicBezTo>
                  <a:pt x="6187042" y="4863310"/>
                  <a:pt x="6191994" y="4858358"/>
                  <a:pt x="6198102" y="4858358"/>
                </a:cubicBezTo>
                <a:close/>
                <a:moveTo>
                  <a:pt x="5762849" y="4858358"/>
                </a:moveTo>
                <a:cubicBezTo>
                  <a:pt x="5768957" y="4858358"/>
                  <a:pt x="5773909" y="4863310"/>
                  <a:pt x="5773909" y="4869418"/>
                </a:cubicBezTo>
                <a:cubicBezTo>
                  <a:pt x="5773909" y="4875526"/>
                  <a:pt x="5768957" y="4880478"/>
                  <a:pt x="5762849" y="4880478"/>
                </a:cubicBezTo>
                <a:cubicBezTo>
                  <a:pt x="5756741" y="4880478"/>
                  <a:pt x="5751789" y="4875526"/>
                  <a:pt x="5751789" y="4869418"/>
                </a:cubicBezTo>
                <a:cubicBezTo>
                  <a:pt x="5751789" y="4863310"/>
                  <a:pt x="5756741" y="4858358"/>
                  <a:pt x="5762849" y="4858358"/>
                </a:cubicBezTo>
                <a:close/>
                <a:moveTo>
                  <a:pt x="5281375" y="4858358"/>
                </a:moveTo>
                <a:cubicBezTo>
                  <a:pt x="5287483" y="4858358"/>
                  <a:pt x="5292435" y="4863310"/>
                  <a:pt x="5292435" y="4869418"/>
                </a:cubicBezTo>
                <a:cubicBezTo>
                  <a:pt x="5292435" y="4875526"/>
                  <a:pt x="5287483" y="4880478"/>
                  <a:pt x="5281375" y="4880478"/>
                </a:cubicBezTo>
                <a:cubicBezTo>
                  <a:pt x="5275267" y="4880478"/>
                  <a:pt x="5270315" y="4875526"/>
                  <a:pt x="5270315" y="4869418"/>
                </a:cubicBezTo>
                <a:cubicBezTo>
                  <a:pt x="5270315" y="4863310"/>
                  <a:pt x="5275267" y="4858358"/>
                  <a:pt x="5281375" y="4858358"/>
                </a:cubicBezTo>
                <a:close/>
                <a:moveTo>
                  <a:pt x="4846122" y="4858358"/>
                </a:moveTo>
                <a:cubicBezTo>
                  <a:pt x="4852230" y="4858358"/>
                  <a:pt x="4857182" y="4863310"/>
                  <a:pt x="4857182" y="4869418"/>
                </a:cubicBezTo>
                <a:cubicBezTo>
                  <a:pt x="4857182" y="4875526"/>
                  <a:pt x="4852230" y="4880478"/>
                  <a:pt x="4846122" y="4880478"/>
                </a:cubicBezTo>
                <a:cubicBezTo>
                  <a:pt x="4840014" y="4880478"/>
                  <a:pt x="4835062" y="4875526"/>
                  <a:pt x="4835062" y="4869418"/>
                </a:cubicBezTo>
                <a:cubicBezTo>
                  <a:pt x="4835062" y="4863310"/>
                  <a:pt x="4840014" y="4858358"/>
                  <a:pt x="4846122" y="4858358"/>
                </a:cubicBezTo>
                <a:close/>
                <a:moveTo>
                  <a:pt x="3974552" y="4858358"/>
                </a:moveTo>
                <a:cubicBezTo>
                  <a:pt x="3980660" y="4858358"/>
                  <a:pt x="3985612" y="4863310"/>
                  <a:pt x="3985612" y="4869418"/>
                </a:cubicBezTo>
                <a:cubicBezTo>
                  <a:pt x="3985612" y="4875526"/>
                  <a:pt x="3980660" y="4880478"/>
                  <a:pt x="3974552" y="4880478"/>
                </a:cubicBezTo>
                <a:cubicBezTo>
                  <a:pt x="3968444" y="4880478"/>
                  <a:pt x="3963492" y="4875526"/>
                  <a:pt x="3963492" y="4869418"/>
                </a:cubicBezTo>
                <a:cubicBezTo>
                  <a:pt x="3963492" y="4863310"/>
                  <a:pt x="3968444" y="4858358"/>
                  <a:pt x="3974552" y="4858358"/>
                </a:cubicBezTo>
                <a:close/>
                <a:moveTo>
                  <a:pt x="2237251" y="4853619"/>
                </a:moveTo>
                <a:cubicBezTo>
                  <a:pt x="2243361" y="4853619"/>
                  <a:pt x="2248312" y="4858571"/>
                  <a:pt x="2248312" y="4864679"/>
                </a:cubicBezTo>
                <a:cubicBezTo>
                  <a:pt x="2248312" y="4870787"/>
                  <a:pt x="2243361" y="4875739"/>
                  <a:pt x="2237251" y="4875739"/>
                </a:cubicBezTo>
                <a:cubicBezTo>
                  <a:pt x="2231143" y="4875739"/>
                  <a:pt x="2226192" y="4870787"/>
                  <a:pt x="2226192" y="4864679"/>
                </a:cubicBezTo>
                <a:cubicBezTo>
                  <a:pt x="2226192" y="4858571"/>
                  <a:pt x="2231143" y="4853619"/>
                  <a:pt x="2237251" y="4853619"/>
                </a:cubicBezTo>
                <a:close/>
                <a:moveTo>
                  <a:pt x="1802000" y="4853619"/>
                </a:moveTo>
                <a:cubicBezTo>
                  <a:pt x="1808110" y="4853619"/>
                  <a:pt x="1813061" y="4858571"/>
                  <a:pt x="1813061" y="4864679"/>
                </a:cubicBezTo>
                <a:cubicBezTo>
                  <a:pt x="1813061" y="4870787"/>
                  <a:pt x="1808110" y="4875739"/>
                  <a:pt x="1802000" y="4875739"/>
                </a:cubicBezTo>
                <a:cubicBezTo>
                  <a:pt x="1795893" y="4875739"/>
                  <a:pt x="1790943" y="4870787"/>
                  <a:pt x="1790943" y="4864679"/>
                </a:cubicBezTo>
                <a:cubicBezTo>
                  <a:pt x="1790943" y="4858571"/>
                  <a:pt x="1795893" y="4853619"/>
                  <a:pt x="1802000" y="4853619"/>
                </a:cubicBezTo>
                <a:close/>
                <a:moveTo>
                  <a:pt x="1365688" y="4853619"/>
                </a:moveTo>
                <a:cubicBezTo>
                  <a:pt x="1371797" y="4853619"/>
                  <a:pt x="1376748" y="4858571"/>
                  <a:pt x="1376748" y="4864679"/>
                </a:cubicBezTo>
                <a:cubicBezTo>
                  <a:pt x="1376748" y="4870787"/>
                  <a:pt x="1371797" y="4875739"/>
                  <a:pt x="1365688" y="4875739"/>
                </a:cubicBezTo>
                <a:cubicBezTo>
                  <a:pt x="1359579" y="4875739"/>
                  <a:pt x="1354629" y="4870787"/>
                  <a:pt x="1354629" y="4864679"/>
                </a:cubicBezTo>
                <a:cubicBezTo>
                  <a:pt x="1354629" y="4858571"/>
                  <a:pt x="1359579" y="4853619"/>
                  <a:pt x="1365688" y="4853619"/>
                </a:cubicBezTo>
                <a:close/>
                <a:moveTo>
                  <a:pt x="494119" y="4853619"/>
                </a:moveTo>
                <a:cubicBezTo>
                  <a:pt x="500227" y="4853619"/>
                  <a:pt x="505179" y="4858571"/>
                  <a:pt x="505179" y="4864679"/>
                </a:cubicBezTo>
                <a:cubicBezTo>
                  <a:pt x="505179" y="4870787"/>
                  <a:pt x="500227" y="4875739"/>
                  <a:pt x="494119" y="4875739"/>
                </a:cubicBezTo>
                <a:cubicBezTo>
                  <a:pt x="488012" y="4875739"/>
                  <a:pt x="483059" y="4870787"/>
                  <a:pt x="483059" y="4864679"/>
                </a:cubicBezTo>
                <a:cubicBezTo>
                  <a:pt x="483059" y="4858571"/>
                  <a:pt x="488012" y="4853619"/>
                  <a:pt x="494119" y="4853619"/>
                </a:cubicBezTo>
                <a:close/>
                <a:moveTo>
                  <a:pt x="58868" y="4853619"/>
                </a:moveTo>
                <a:cubicBezTo>
                  <a:pt x="64976" y="4853619"/>
                  <a:pt x="69928" y="4858571"/>
                  <a:pt x="69928" y="4864679"/>
                </a:cubicBezTo>
                <a:cubicBezTo>
                  <a:pt x="69928" y="4870787"/>
                  <a:pt x="64976" y="4875739"/>
                  <a:pt x="58868" y="4875739"/>
                </a:cubicBezTo>
                <a:cubicBezTo>
                  <a:pt x="52760" y="4875739"/>
                  <a:pt x="47808" y="4870787"/>
                  <a:pt x="47808" y="4864679"/>
                </a:cubicBezTo>
                <a:cubicBezTo>
                  <a:pt x="47808" y="4858571"/>
                  <a:pt x="52760" y="4853619"/>
                  <a:pt x="58868" y="4853619"/>
                </a:cubicBezTo>
                <a:close/>
                <a:moveTo>
                  <a:pt x="9242260" y="4849878"/>
                </a:moveTo>
                <a:cubicBezTo>
                  <a:pt x="9255669" y="4849878"/>
                  <a:pt x="9266539" y="4860748"/>
                  <a:pt x="9266539" y="4874157"/>
                </a:cubicBezTo>
                <a:cubicBezTo>
                  <a:pt x="9266539" y="4887566"/>
                  <a:pt x="9255669" y="4898436"/>
                  <a:pt x="9242260" y="4898436"/>
                </a:cubicBezTo>
                <a:cubicBezTo>
                  <a:pt x="9228851" y="4898436"/>
                  <a:pt x="9217981" y="4887566"/>
                  <a:pt x="9217981" y="4874157"/>
                </a:cubicBezTo>
                <a:cubicBezTo>
                  <a:pt x="9217981" y="4860748"/>
                  <a:pt x="9228851" y="4849878"/>
                  <a:pt x="9242260" y="4849878"/>
                </a:cubicBezTo>
                <a:close/>
                <a:moveTo>
                  <a:pt x="4409805" y="4845139"/>
                </a:moveTo>
                <a:cubicBezTo>
                  <a:pt x="4423214" y="4845139"/>
                  <a:pt x="4434084" y="4856009"/>
                  <a:pt x="4434084" y="4869418"/>
                </a:cubicBezTo>
                <a:cubicBezTo>
                  <a:pt x="4434084" y="4882827"/>
                  <a:pt x="4423214" y="4893697"/>
                  <a:pt x="4409805" y="4893697"/>
                </a:cubicBezTo>
                <a:cubicBezTo>
                  <a:pt x="4396396" y="4893697"/>
                  <a:pt x="4385526" y="4882827"/>
                  <a:pt x="4385526" y="4869418"/>
                </a:cubicBezTo>
                <a:cubicBezTo>
                  <a:pt x="4385526" y="4856009"/>
                  <a:pt x="4396396" y="4845139"/>
                  <a:pt x="4409805" y="4845139"/>
                </a:cubicBezTo>
                <a:close/>
                <a:moveTo>
                  <a:pt x="3538287" y="4845139"/>
                </a:moveTo>
                <a:cubicBezTo>
                  <a:pt x="3551695" y="4845139"/>
                  <a:pt x="3562566" y="4856009"/>
                  <a:pt x="3562566" y="4869418"/>
                </a:cubicBezTo>
                <a:cubicBezTo>
                  <a:pt x="3562566" y="4882827"/>
                  <a:pt x="3551695" y="4893697"/>
                  <a:pt x="3538287" y="4893697"/>
                </a:cubicBezTo>
                <a:cubicBezTo>
                  <a:pt x="3524877" y="4893697"/>
                  <a:pt x="3514007" y="4882827"/>
                  <a:pt x="3514007" y="4869418"/>
                </a:cubicBezTo>
                <a:cubicBezTo>
                  <a:pt x="3514007" y="4856009"/>
                  <a:pt x="3524877" y="4845139"/>
                  <a:pt x="3538287" y="4845139"/>
                </a:cubicBezTo>
                <a:close/>
                <a:moveTo>
                  <a:pt x="3103028" y="4845139"/>
                </a:moveTo>
                <a:cubicBezTo>
                  <a:pt x="3116438" y="4845139"/>
                  <a:pt x="3127308" y="4856009"/>
                  <a:pt x="3127308" y="4869418"/>
                </a:cubicBezTo>
                <a:cubicBezTo>
                  <a:pt x="3127308" y="4882827"/>
                  <a:pt x="3116438" y="4893697"/>
                  <a:pt x="3103028" y="4893697"/>
                </a:cubicBezTo>
                <a:cubicBezTo>
                  <a:pt x="3089619" y="4893697"/>
                  <a:pt x="3078749" y="4882827"/>
                  <a:pt x="3078749" y="4869418"/>
                </a:cubicBezTo>
                <a:cubicBezTo>
                  <a:pt x="3078749" y="4856009"/>
                  <a:pt x="3089619" y="4845139"/>
                  <a:pt x="3103028" y="4845139"/>
                </a:cubicBezTo>
                <a:close/>
                <a:moveTo>
                  <a:pt x="10985399" y="4839322"/>
                </a:moveTo>
                <a:cubicBezTo>
                  <a:pt x="11004638" y="4839322"/>
                  <a:pt x="11020234" y="4854918"/>
                  <a:pt x="11020234" y="4874157"/>
                </a:cubicBezTo>
                <a:cubicBezTo>
                  <a:pt x="11020234" y="4893396"/>
                  <a:pt x="11004638" y="4908992"/>
                  <a:pt x="10985399" y="4908992"/>
                </a:cubicBezTo>
                <a:cubicBezTo>
                  <a:pt x="10966160" y="4908992"/>
                  <a:pt x="10950564" y="4893396"/>
                  <a:pt x="10950564" y="4874157"/>
                </a:cubicBezTo>
                <a:cubicBezTo>
                  <a:pt x="10950564" y="4854918"/>
                  <a:pt x="10966160" y="4839322"/>
                  <a:pt x="10985399" y="4839322"/>
                </a:cubicBezTo>
                <a:close/>
                <a:moveTo>
                  <a:pt x="8807007" y="4839322"/>
                </a:moveTo>
                <a:cubicBezTo>
                  <a:pt x="8826246" y="4839322"/>
                  <a:pt x="8841842" y="4854918"/>
                  <a:pt x="8841842" y="4874157"/>
                </a:cubicBezTo>
                <a:cubicBezTo>
                  <a:pt x="8841842" y="4893396"/>
                  <a:pt x="8826246" y="4908992"/>
                  <a:pt x="8807007" y="4908992"/>
                </a:cubicBezTo>
                <a:cubicBezTo>
                  <a:pt x="8787768" y="4908992"/>
                  <a:pt x="8772172" y="4893396"/>
                  <a:pt x="8772172" y="4874157"/>
                </a:cubicBezTo>
                <a:cubicBezTo>
                  <a:pt x="8772172" y="4854918"/>
                  <a:pt x="8787768" y="4839322"/>
                  <a:pt x="8807007" y="4839322"/>
                </a:cubicBezTo>
                <a:close/>
                <a:moveTo>
                  <a:pt x="8377558" y="4834583"/>
                </a:moveTo>
                <a:cubicBezTo>
                  <a:pt x="8396797" y="4834583"/>
                  <a:pt x="8412393" y="4850179"/>
                  <a:pt x="8412393" y="4869418"/>
                </a:cubicBezTo>
                <a:cubicBezTo>
                  <a:pt x="8412393" y="4888657"/>
                  <a:pt x="8396797" y="4904253"/>
                  <a:pt x="8377558" y="4904253"/>
                </a:cubicBezTo>
                <a:cubicBezTo>
                  <a:pt x="8358319" y="4904253"/>
                  <a:pt x="8342723" y="4888657"/>
                  <a:pt x="8342723" y="4869418"/>
                </a:cubicBezTo>
                <a:cubicBezTo>
                  <a:pt x="8342723" y="4850179"/>
                  <a:pt x="8358319" y="4834583"/>
                  <a:pt x="8377558" y="4834583"/>
                </a:cubicBezTo>
                <a:close/>
                <a:moveTo>
                  <a:pt x="7069672" y="4834583"/>
                </a:moveTo>
                <a:cubicBezTo>
                  <a:pt x="7088911" y="4834583"/>
                  <a:pt x="7104507" y="4850179"/>
                  <a:pt x="7104507" y="4869418"/>
                </a:cubicBezTo>
                <a:cubicBezTo>
                  <a:pt x="7104507" y="4888657"/>
                  <a:pt x="7088911" y="4904253"/>
                  <a:pt x="7069672" y="4904253"/>
                </a:cubicBezTo>
                <a:cubicBezTo>
                  <a:pt x="7050433" y="4904253"/>
                  <a:pt x="7034837" y="4888657"/>
                  <a:pt x="7034837" y="4869418"/>
                </a:cubicBezTo>
                <a:cubicBezTo>
                  <a:pt x="7034837" y="4850179"/>
                  <a:pt x="7050433" y="4834583"/>
                  <a:pt x="7069672" y="4834583"/>
                </a:cubicBezTo>
                <a:close/>
                <a:moveTo>
                  <a:pt x="2666706" y="4834583"/>
                </a:moveTo>
                <a:cubicBezTo>
                  <a:pt x="2685946" y="4834583"/>
                  <a:pt x="2701541" y="4850179"/>
                  <a:pt x="2701541" y="4869418"/>
                </a:cubicBezTo>
                <a:cubicBezTo>
                  <a:pt x="2701541" y="4888657"/>
                  <a:pt x="2685946" y="4904253"/>
                  <a:pt x="2666706" y="4904253"/>
                </a:cubicBezTo>
                <a:cubicBezTo>
                  <a:pt x="2647467" y="4904253"/>
                  <a:pt x="2631871" y="4888657"/>
                  <a:pt x="2631871" y="4869418"/>
                </a:cubicBezTo>
                <a:cubicBezTo>
                  <a:pt x="2631871" y="4850179"/>
                  <a:pt x="2647467" y="4834583"/>
                  <a:pt x="2666706" y="4834583"/>
                </a:cubicBezTo>
                <a:close/>
                <a:moveTo>
                  <a:pt x="930436" y="4829844"/>
                </a:moveTo>
                <a:cubicBezTo>
                  <a:pt x="949674" y="4829844"/>
                  <a:pt x="965270" y="4845440"/>
                  <a:pt x="965270" y="4864679"/>
                </a:cubicBezTo>
                <a:cubicBezTo>
                  <a:pt x="965270" y="4883918"/>
                  <a:pt x="949674" y="4899514"/>
                  <a:pt x="930436" y="4899514"/>
                </a:cubicBezTo>
                <a:cubicBezTo>
                  <a:pt x="911197" y="4899514"/>
                  <a:pt x="895600" y="4883918"/>
                  <a:pt x="895600" y="4864679"/>
                </a:cubicBezTo>
                <a:cubicBezTo>
                  <a:pt x="895600" y="4845440"/>
                  <a:pt x="911197" y="4829844"/>
                  <a:pt x="930436" y="4829844"/>
                </a:cubicBezTo>
                <a:close/>
                <a:moveTo>
                  <a:pt x="10548284" y="4420693"/>
                </a:moveTo>
                <a:cubicBezTo>
                  <a:pt x="10554392" y="4420693"/>
                  <a:pt x="10559344" y="4425645"/>
                  <a:pt x="10559344" y="4431753"/>
                </a:cubicBezTo>
                <a:cubicBezTo>
                  <a:pt x="10559344" y="4437861"/>
                  <a:pt x="10554392" y="4442813"/>
                  <a:pt x="10548284" y="4442813"/>
                </a:cubicBezTo>
                <a:cubicBezTo>
                  <a:pt x="10542176" y="4442813"/>
                  <a:pt x="10537224" y="4437861"/>
                  <a:pt x="10537224" y="4431753"/>
                </a:cubicBezTo>
                <a:cubicBezTo>
                  <a:pt x="10537224" y="4425645"/>
                  <a:pt x="10542176" y="4420693"/>
                  <a:pt x="10548284" y="4420693"/>
                </a:cubicBezTo>
                <a:close/>
                <a:moveTo>
                  <a:pt x="10113031" y="4420693"/>
                </a:moveTo>
                <a:cubicBezTo>
                  <a:pt x="10119139" y="4420693"/>
                  <a:pt x="10124091" y="4425645"/>
                  <a:pt x="10124091" y="4431753"/>
                </a:cubicBezTo>
                <a:cubicBezTo>
                  <a:pt x="10124091" y="4437861"/>
                  <a:pt x="10119139" y="4442813"/>
                  <a:pt x="10113031" y="4442813"/>
                </a:cubicBezTo>
                <a:cubicBezTo>
                  <a:pt x="10106923" y="4442813"/>
                  <a:pt x="10101971" y="4437861"/>
                  <a:pt x="10101971" y="4431753"/>
                </a:cubicBezTo>
                <a:cubicBezTo>
                  <a:pt x="10101971" y="4425645"/>
                  <a:pt x="10106923" y="4420693"/>
                  <a:pt x="10113031" y="4420693"/>
                </a:cubicBezTo>
                <a:close/>
                <a:moveTo>
                  <a:pt x="7940443" y="4415954"/>
                </a:moveTo>
                <a:cubicBezTo>
                  <a:pt x="7946551" y="4415954"/>
                  <a:pt x="7951503" y="4420906"/>
                  <a:pt x="7951503" y="4427014"/>
                </a:cubicBezTo>
                <a:cubicBezTo>
                  <a:pt x="7951503" y="4433122"/>
                  <a:pt x="7946551" y="4438074"/>
                  <a:pt x="7940443" y="4438074"/>
                </a:cubicBezTo>
                <a:cubicBezTo>
                  <a:pt x="7934335" y="4438074"/>
                  <a:pt x="7929383" y="4433122"/>
                  <a:pt x="7929383" y="4427014"/>
                </a:cubicBezTo>
                <a:cubicBezTo>
                  <a:pt x="7929383" y="4420906"/>
                  <a:pt x="7934335" y="4415954"/>
                  <a:pt x="7940443" y="4415954"/>
                </a:cubicBezTo>
                <a:close/>
                <a:moveTo>
                  <a:pt x="7504126" y="4415954"/>
                </a:moveTo>
                <a:cubicBezTo>
                  <a:pt x="7510234" y="4415954"/>
                  <a:pt x="7515186" y="4420906"/>
                  <a:pt x="7515186" y="4427014"/>
                </a:cubicBezTo>
                <a:cubicBezTo>
                  <a:pt x="7515186" y="4433122"/>
                  <a:pt x="7510234" y="4438074"/>
                  <a:pt x="7504126" y="4438074"/>
                </a:cubicBezTo>
                <a:cubicBezTo>
                  <a:pt x="7498018" y="4438074"/>
                  <a:pt x="7493066" y="4433122"/>
                  <a:pt x="7493066" y="4427014"/>
                </a:cubicBezTo>
                <a:cubicBezTo>
                  <a:pt x="7493066" y="4420906"/>
                  <a:pt x="7498018" y="4415954"/>
                  <a:pt x="7504126" y="4415954"/>
                </a:cubicBezTo>
                <a:close/>
                <a:moveTo>
                  <a:pt x="7068873" y="4415954"/>
                </a:moveTo>
                <a:cubicBezTo>
                  <a:pt x="7074981" y="4415954"/>
                  <a:pt x="7079933" y="4420906"/>
                  <a:pt x="7079933" y="4427014"/>
                </a:cubicBezTo>
                <a:cubicBezTo>
                  <a:pt x="7079933" y="4433122"/>
                  <a:pt x="7074981" y="4438074"/>
                  <a:pt x="7068873" y="4438074"/>
                </a:cubicBezTo>
                <a:cubicBezTo>
                  <a:pt x="7062765" y="4438074"/>
                  <a:pt x="7057813" y="4433122"/>
                  <a:pt x="7057813" y="4427014"/>
                </a:cubicBezTo>
                <a:cubicBezTo>
                  <a:pt x="7057813" y="4420906"/>
                  <a:pt x="7062765" y="4415954"/>
                  <a:pt x="7068873" y="4415954"/>
                </a:cubicBezTo>
                <a:close/>
                <a:moveTo>
                  <a:pt x="6632556" y="4415954"/>
                </a:moveTo>
                <a:cubicBezTo>
                  <a:pt x="6638664" y="4415954"/>
                  <a:pt x="6643616" y="4420906"/>
                  <a:pt x="6643616" y="4427014"/>
                </a:cubicBezTo>
                <a:cubicBezTo>
                  <a:pt x="6643616" y="4433122"/>
                  <a:pt x="6638664" y="4438074"/>
                  <a:pt x="6632556" y="4438074"/>
                </a:cubicBezTo>
                <a:cubicBezTo>
                  <a:pt x="6626448" y="4438074"/>
                  <a:pt x="6621496" y="4433122"/>
                  <a:pt x="6621496" y="4427014"/>
                </a:cubicBezTo>
                <a:cubicBezTo>
                  <a:pt x="6621496" y="4420906"/>
                  <a:pt x="6626448" y="4415954"/>
                  <a:pt x="6632556" y="4415954"/>
                </a:cubicBezTo>
                <a:close/>
                <a:moveTo>
                  <a:pt x="5760987" y="4415954"/>
                </a:moveTo>
                <a:cubicBezTo>
                  <a:pt x="5767095" y="4415954"/>
                  <a:pt x="5772047" y="4420906"/>
                  <a:pt x="5772047" y="4427014"/>
                </a:cubicBezTo>
                <a:cubicBezTo>
                  <a:pt x="5772047" y="4433122"/>
                  <a:pt x="5767095" y="4438074"/>
                  <a:pt x="5760987" y="4438074"/>
                </a:cubicBezTo>
                <a:cubicBezTo>
                  <a:pt x="5754879" y="4438074"/>
                  <a:pt x="5749927" y="4433122"/>
                  <a:pt x="5749927" y="4427014"/>
                </a:cubicBezTo>
                <a:cubicBezTo>
                  <a:pt x="5749927" y="4420906"/>
                  <a:pt x="5754879" y="4415954"/>
                  <a:pt x="5760987" y="4415954"/>
                </a:cubicBezTo>
                <a:close/>
                <a:moveTo>
                  <a:pt x="5283237" y="4414726"/>
                </a:moveTo>
                <a:cubicBezTo>
                  <a:pt x="5289345" y="4414726"/>
                  <a:pt x="5294297" y="4419678"/>
                  <a:pt x="5294297" y="4425786"/>
                </a:cubicBezTo>
                <a:cubicBezTo>
                  <a:pt x="5294297" y="4431894"/>
                  <a:pt x="5289345" y="4436846"/>
                  <a:pt x="5283237" y="4436846"/>
                </a:cubicBezTo>
                <a:cubicBezTo>
                  <a:pt x="5277129" y="4436846"/>
                  <a:pt x="5272177" y="4431894"/>
                  <a:pt x="5272177" y="4425786"/>
                </a:cubicBezTo>
                <a:cubicBezTo>
                  <a:pt x="5272177" y="4419678"/>
                  <a:pt x="5277129" y="4414726"/>
                  <a:pt x="5283237" y="4414726"/>
                </a:cubicBezTo>
                <a:close/>
                <a:moveTo>
                  <a:pt x="4411667" y="4414726"/>
                </a:moveTo>
                <a:cubicBezTo>
                  <a:pt x="4417775" y="4414726"/>
                  <a:pt x="4422727" y="4419678"/>
                  <a:pt x="4422727" y="4425786"/>
                </a:cubicBezTo>
                <a:cubicBezTo>
                  <a:pt x="4422727" y="4431894"/>
                  <a:pt x="4417775" y="4436846"/>
                  <a:pt x="4411667" y="4436846"/>
                </a:cubicBezTo>
                <a:cubicBezTo>
                  <a:pt x="4405559" y="4436846"/>
                  <a:pt x="4400607" y="4431894"/>
                  <a:pt x="4400607" y="4425786"/>
                </a:cubicBezTo>
                <a:cubicBezTo>
                  <a:pt x="4400607" y="4419678"/>
                  <a:pt x="4405559" y="4414726"/>
                  <a:pt x="4411667" y="4414726"/>
                </a:cubicBezTo>
                <a:close/>
                <a:moveTo>
                  <a:pt x="3975351" y="4414726"/>
                </a:moveTo>
                <a:cubicBezTo>
                  <a:pt x="3981459" y="4414726"/>
                  <a:pt x="3986411" y="4419678"/>
                  <a:pt x="3986411" y="4425786"/>
                </a:cubicBezTo>
                <a:cubicBezTo>
                  <a:pt x="3986411" y="4431894"/>
                  <a:pt x="3981459" y="4436846"/>
                  <a:pt x="3975351" y="4436846"/>
                </a:cubicBezTo>
                <a:cubicBezTo>
                  <a:pt x="3969243" y="4436846"/>
                  <a:pt x="3964291" y="4431894"/>
                  <a:pt x="3964291" y="4425786"/>
                </a:cubicBezTo>
                <a:cubicBezTo>
                  <a:pt x="3964291" y="4419678"/>
                  <a:pt x="3969243" y="4414726"/>
                  <a:pt x="3975351" y="4414726"/>
                </a:cubicBezTo>
                <a:close/>
                <a:moveTo>
                  <a:pt x="3540149" y="4414726"/>
                </a:moveTo>
                <a:cubicBezTo>
                  <a:pt x="3546257" y="4414726"/>
                  <a:pt x="3551209" y="4419678"/>
                  <a:pt x="3551209" y="4425786"/>
                </a:cubicBezTo>
                <a:cubicBezTo>
                  <a:pt x="3551209" y="4431894"/>
                  <a:pt x="3546257" y="4436846"/>
                  <a:pt x="3540149" y="4436846"/>
                </a:cubicBezTo>
                <a:cubicBezTo>
                  <a:pt x="3534041" y="4436846"/>
                  <a:pt x="3529089" y="4431894"/>
                  <a:pt x="3529089" y="4425786"/>
                </a:cubicBezTo>
                <a:cubicBezTo>
                  <a:pt x="3529089" y="4419678"/>
                  <a:pt x="3534041" y="4414726"/>
                  <a:pt x="3540149" y="4414726"/>
                </a:cubicBezTo>
                <a:close/>
                <a:moveTo>
                  <a:pt x="3103826" y="4414726"/>
                </a:moveTo>
                <a:cubicBezTo>
                  <a:pt x="3109935" y="4414726"/>
                  <a:pt x="3114887" y="4419678"/>
                  <a:pt x="3114887" y="4425786"/>
                </a:cubicBezTo>
                <a:cubicBezTo>
                  <a:pt x="3114887" y="4431894"/>
                  <a:pt x="3109935" y="4436846"/>
                  <a:pt x="3103826" y="4436846"/>
                </a:cubicBezTo>
                <a:cubicBezTo>
                  <a:pt x="3097719" y="4436846"/>
                  <a:pt x="3092767" y="4431894"/>
                  <a:pt x="3092767" y="4425786"/>
                </a:cubicBezTo>
                <a:cubicBezTo>
                  <a:pt x="3092767" y="4419678"/>
                  <a:pt x="3097719" y="4414726"/>
                  <a:pt x="3103826" y="4414726"/>
                </a:cubicBezTo>
                <a:close/>
                <a:moveTo>
                  <a:pt x="931234" y="4409987"/>
                </a:moveTo>
                <a:cubicBezTo>
                  <a:pt x="937342" y="4409987"/>
                  <a:pt x="942294" y="4414939"/>
                  <a:pt x="942294" y="4421047"/>
                </a:cubicBezTo>
                <a:cubicBezTo>
                  <a:pt x="942294" y="4427155"/>
                  <a:pt x="937342" y="4432107"/>
                  <a:pt x="931234" y="4432107"/>
                </a:cubicBezTo>
                <a:cubicBezTo>
                  <a:pt x="925126" y="4432107"/>
                  <a:pt x="920174" y="4427155"/>
                  <a:pt x="920174" y="4421047"/>
                </a:cubicBezTo>
                <a:cubicBezTo>
                  <a:pt x="920174" y="4414939"/>
                  <a:pt x="925126" y="4409987"/>
                  <a:pt x="931234" y="4409987"/>
                </a:cubicBezTo>
                <a:close/>
                <a:moveTo>
                  <a:pt x="495982" y="4409987"/>
                </a:moveTo>
                <a:cubicBezTo>
                  <a:pt x="502090" y="4409987"/>
                  <a:pt x="507042" y="4414939"/>
                  <a:pt x="507042" y="4421047"/>
                </a:cubicBezTo>
                <a:cubicBezTo>
                  <a:pt x="507042" y="4427155"/>
                  <a:pt x="502090" y="4432107"/>
                  <a:pt x="495982" y="4432107"/>
                </a:cubicBezTo>
                <a:cubicBezTo>
                  <a:pt x="489874" y="4432107"/>
                  <a:pt x="484922" y="4427155"/>
                  <a:pt x="484922" y="4421047"/>
                </a:cubicBezTo>
                <a:cubicBezTo>
                  <a:pt x="484922" y="4414939"/>
                  <a:pt x="489874" y="4409987"/>
                  <a:pt x="495982" y="4409987"/>
                </a:cubicBezTo>
                <a:close/>
                <a:moveTo>
                  <a:pt x="10984601" y="4407474"/>
                </a:moveTo>
                <a:cubicBezTo>
                  <a:pt x="10998010" y="4407474"/>
                  <a:pt x="11008880" y="4418344"/>
                  <a:pt x="11008880" y="4431753"/>
                </a:cubicBezTo>
                <a:cubicBezTo>
                  <a:pt x="11008880" y="4445162"/>
                  <a:pt x="10998010" y="4456032"/>
                  <a:pt x="10984601" y="4456032"/>
                </a:cubicBezTo>
                <a:cubicBezTo>
                  <a:pt x="10971192" y="4456032"/>
                  <a:pt x="10960322" y="4445162"/>
                  <a:pt x="10960322" y="4431753"/>
                </a:cubicBezTo>
                <a:cubicBezTo>
                  <a:pt x="10960322" y="4418344"/>
                  <a:pt x="10971192" y="4407474"/>
                  <a:pt x="10984601" y="4407474"/>
                </a:cubicBezTo>
                <a:close/>
                <a:moveTo>
                  <a:pt x="9676715" y="4407474"/>
                </a:moveTo>
                <a:cubicBezTo>
                  <a:pt x="9690124" y="4407474"/>
                  <a:pt x="9700994" y="4418344"/>
                  <a:pt x="9700994" y="4431753"/>
                </a:cubicBezTo>
                <a:cubicBezTo>
                  <a:pt x="9700994" y="4445162"/>
                  <a:pt x="9690124" y="4456032"/>
                  <a:pt x="9676715" y="4456032"/>
                </a:cubicBezTo>
                <a:cubicBezTo>
                  <a:pt x="9663306" y="4456032"/>
                  <a:pt x="9652436" y="4445162"/>
                  <a:pt x="9652436" y="4431753"/>
                </a:cubicBezTo>
                <a:cubicBezTo>
                  <a:pt x="9652436" y="4418344"/>
                  <a:pt x="9663306" y="4407474"/>
                  <a:pt x="9676715" y="4407474"/>
                </a:cubicBezTo>
                <a:close/>
                <a:moveTo>
                  <a:pt x="9241462" y="4407474"/>
                </a:moveTo>
                <a:cubicBezTo>
                  <a:pt x="9254871" y="4407474"/>
                  <a:pt x="9265741" y="4418344"/>
                  <a:pt x="9265741" y="4431753"/>
                </a:cubicBezTo>
                <a:cubicBezTo>
                  <a:pt x="9265741" y="4445162"/>
                  <a:pt x="9254871" y="4456032"/>
                  <a:pt x="9241462" y="4456032"/>
                </a:cubicBezTo>
                <a:cubicBezTo>
                  <a:pt x="9228053" y="4456032"/>
                  <a:pt x="9217183" y="4445162"/>
                  <a:pt x="9217183" y="4431753"/>
                </a:cubicBezTo>
                <a:cubicBezTo>
                  <a:pt x="9217183" y="4418344"/>
                  <a:pt x="9228053" y="4407474"/>
                  <a:pt x="9241462" y="4407474"/>
                </a:cubicBezTo>
                <a:close/>
                <a:moveTo>
                  <a:pt x="8805145" y="4407474"/>
                </a:moveTo>
                <a:cubicBezTo>
                  <a:pt x="8818554" y="4407474"/>
                  <a:pt x="8829424" y="4418344"/>
                  <a:pt x="8829424" y="4431753"/>
                </a:cubicBezTo>
                <a:cubicBezTo>
                  <a:pt x="8829424" y="4445162"/>
                  <a:pt x="8818554" y="4456032"/>
                  <a:pt x="8805145" y="4456032"/>
                </a:cubicBezTo>
                <a:cubicBezTo>
                  <a:pt x="8791736" y="4456032"/>
                  <a:pt x="8780866" y="4445162"/>
                  <a:pt x="8780866" y="4431753"/>
                </a:cubicBezTo>
                <a:cubicBezTo>
                  <a:pt x="8780866" y="4418344"/>
                  <a:pt x="8791736" y="4407474"/>
                  <a:pt x="8805145" y="4407474"/>
                </a:cubicBezTo>
                <a:close/>
                <a:moveTo>
                  <a:pt x="8375696" y="4402735"/>
                </a:moveTo>
                <a:cubicBezTo>
                  <a:pt x="8389105" y="4402735"/>
                  <a:pt x="8399975" y="4413605"/>
                  <a:pt x="8399975" y="4427014"/>
                </a:cubicBezTo>
                <a:cubicBezTo>
                  <a:pt x="8399975" y="4440423"/>
                  <a:pt x="8389105" y="4451293"/>
                  <a:pt x="8375696" y="4451293"/>
                </a:cubicBezTo>
                <a:cubicBezTo>
                  <a:pt x="8362287" y="4451293"/>
                  <a:pt x="8351417" y="4440423"/>
                  <a:pt x="8351417" y="4427014"/>
                </a:cubicBezTo>
                <a:cubicBezTo>
                  <a:pt x="8351417" y="4413605"/>
                  <a:pt x="8362287" y="4402735"/>
                  <a:pt x="8375696" y="4402735"/>
                </a:cubicBezTo>
                <a:close/>
                <a:moveTo>
                  <a:pt x="2668568" y="4401507"/>
                </a:moveTo>
                <a:cubicBezTo>
                  <a:pt x="2681978" y="4401507"/>
                  <a:pt x="2692847" y="4412377"/>
                  <a:pt x="2692847" y="4425786"/>
                </a:cubicBezTo>
                <a:cubicBezTo>
                  <a:pt x="2692847" y="4439195"/>
                  <a:pt x="2681978" y="4450065"/>
                  <a:pt x="2668568" y="4450065"/>
                </a:cubicBezTo>
                <a:cubicBezTo>
                  <a:pt x="2655159" y="4450065"/>
                  <a:pt x="2644289" y="4439195"/>
                  <a:pt x="2644289" y="4425786"/>
                </a:cubicBezTo>
                <a:cubicBezTo>
                  <a:pt x="2644289" y="4412377"/>
                  <a:pt x="2655159" y="4401507"/>
                  <a:pt x="2668568" y="4401507"/>
                </a:cubicBezTo>
                <a:close/>
                <a:moveTo>
                  <a:pt x="2239116" y="4396768"/>
                </a:moveTo>
                <a:cubicBezTo>
                  <a:pt x="2252525" y="4396768"/>
                  <a:pt x="2263395" y="4407638"/>
                  <a:pt x="2263395" y="4421047"/>
                </a:cubicBezTo>
                <a:cubicBezTo>
                  <a:pt x="2263395" y="4434456"/>
                  <a:pt x="2252525" y="4445326"/>
                  <a:pt x="2239116" y="4445326"/>
                </a:cubicBezTo>
                <a:cubicBezTo>
                  <a:pt x="2225705" y="4445326"/>
                  <a:pt x="2214835" y="4434456"/>
                  <a:pt x="2214835" y="4421047"/>
                </a:cubicBezTo>
                <a:cubicBezTo>
                  <a:pt x="2214835" y="4407638"/>
                  <a:pt x="2225705" y="4396768"/>
                  <a:pt x="2239116" y="4396768"/>
                </a:cubicBezTo>
                <a:close/>
                <a:moveTo>
                  <a:pt x="1802799" y="4396768"/>
                </a:moveTo>
                <a:cubicBezTo>
                  <a:pt x="1816208" y="4396768"/>
                  <a:pt x="1827079" y="4407638"/>
                  <a:pt x="1827079" y="4421047"/>
                </a:cubicBezTo>
                <a:cubicBezTo>
                  <a:pt x="1827079" y="4434456"/>
                  <a:pt x="1816208" y="4445326"/>
                  <a:pt x="1802799" y="4445326"/>
                </a:cubicBezTo>
                <a:cubicBezTo>
                  <a:pt x="1789392" y="4445326"/>
                  <a:pt x="1778518" y="4434456"/>
                  <a:pt x="1778518" y="4421047"/>
                </a:cubicBezTo>
                <a:cubicBezTo>
                  <a:pt x="1778518" y="4407638"/>
                  <a:pt x="1789392" y="4396768"/>
                  <a:pt x="1802799" y="4396768"/>
                </a:cubicBezTo>
                <a:close/>
                <a:moveTo>
                  <a:pt x="1367552" y="4396768"/>
                </a:moveTo>
                <a:cubicBezTo>
                  <a:pt x="1380961" y="4396768"/>
                  <a:pt x="1391831" y="4407638"/>
                  <a:pt x="1391831" y="4421047"/>
                </a:cubicBezTo>
                <a:cubicBezTo>
                  <a:pt x="1391831" y="4434456"/>
                  <a:pt x="1380961" y="4445326"/>
                  <a:pt x="1367552" y="4445326"/>
                </a:cubicBezTo>
                <a:cubicBezTo>
                  <a:pt x="1354143" y="4445326"/>
                  <a:pt x="1343271" y="4434456"/>
                  <a:pt x="1343271" y="4421047"/>
                </a:cubicBezTo>
                <a:cubicBezTo>
                  <a:pt x="1343271" y="4407638"/>
                  <a:pt x="1354143" y="4396768"/>
                  <a:pt x="1367552" y="4396768"/>
                </a:cubicBezTo>
                <a:close/>
                <a:moveTo>
                  <a:pt x="59667" y="4396768"/>
                </a:moveTo>
                <a:cubicBezTo>
                  <a:pt x="73076" y="4396768"/>
                  <a:pt x="83946" y="4407638"/>
                  <a:pt x="83946" y="4421047"/>
                </a:cubicBezTo>
                <a:cubicBezTo>
                  <a:pt x="83946" y="4434456"/>
                  <a:pt x="73076" y="4445326"/>
                  <a:pt x="59667" y="4445326"/>
                </a:cubicBezTo>
                <a:cubicBezTo>
                  <a:pt x="46258" y="4445326"/>
                  <a:pt x="35388" y="4434456"/>
                  <a:pt x="35388" y="4421047"/>
                </a:cubicBezTo>
                <a:cubicBezTo>
                  <a:pt x="35388" y="4407638"/>
                  <a:pt x="46258" y="4396768"/>
                  <a:pt x="59667" y="4396768"/>
                </a:cubicBezTo>
                <a:close/>
                <a:moveTo>
                  <a:pt x="6197304" y="4392179"/>
                </a:moveTo>
                <a:cubicBezTo>
                  <a:pt x="6216543" y="4392179"/>
                  <a:pt x="6232139" y="4407775"/>
                  <a:pt x="6232139" y="4427014"/>
                </a:cubicBezTo>
                <a:cubicBezTo>
                  <a:pt x="6232139" y="4446253"/>
                  <a:pt x="6216543" y="4461849"/>
                  <a:pt x="6197304" y="4461849"/>
                </a:cubicBezTo>
                <a:cubicBezTo>
                  <a:pt x="6178065" y="4461849"/>
                  <a:pt x="6162469" y="4446253"/>
                  <a:pt x="6162469" y="4427014"/>
                </a:cubicBezTo>
                <a:cubicBezTo>
                  <a:pt x="6162469" y="4407775"/>
                  <a:pt x="6178065" y="4392179"/>
                  <a:pt x="6197304" y="4392179"/>
                </a:cubicBezTo>
                <a:close/>
                <a:moveTo>
                  <a:pt x="4846920" y="4390951"/>
                </a:moveTo>
                <a:cubicBezTo>
                  <a:pt x="4866159" y="4390951"/>
                  <a:pt x="4881755" y="4406547"/>
                  <a:pt x="4881755" y="4425786"/>
                </a:cubicBezTo>
                <a:cubicBezTo>
                  <a:pt x="4881755" y="4445025"/>
                  <a:pt x="4866159" y="4460621"/>
                  <a:pt x="4846920" y="4460621"/>
                </a:cubicBezTo>
                <a:cubicBezTo>
                  <a:pt x="4827681" y="4460621"/>
                  <a:pt x="4812085" y="4445025"/>
                  <a:pt x="4812085" y="4425786"/>
                </a:cubicBezTo>
                <a:cubicBezTo>
                  <a:pt x="4812085" y="4406547"/>
                  <a:pt x="4827681" y="4390951"/>
                  <a:pt x="4846920" y="4390951"/>
                </a:cubicBezTo>
                <a:close/>
                <a:moveTo>
                  <a:pt x="10985399" y="3977061"/>
                </a:moveTo>
                <a:cubicBezTo>
                  <a:pt x="10991507" y="3977061"/>
                  <a:pt x="10996459" y="3982013"/>
                  <a:pt x="10996459" y="3988121"/>
                </a:cubicBezTo>
                <a:cubicBezTo>
                  <a:pt x="10996459" y="3994229"/>
                  <a:pt x="10991507" y="3999181"/>
                  <a:pt x="10985399" y="3999181"/>
                </a:cubicBezTo>
                <a:cubicBezTo>
                  <a:pt x="10979291" y="3999181"/>
                  <a:pt x="10974339" y="3994229"/>
                  <a:pt x="10974339" y="3988121"/>
                </a:cubicBezTo>
                <a:cubicBezTo>
                  <a:pt x="10974339" y="3982013"/>
                  <a:pt x="10979291" y="3977061"/>
                  <a:pt x="10985399" y="3977061"/>
                </a:cubicBezTo>
                <a:close/>
                <a:moveTo>
                  <a:pt x="10550146" y="3977061"/>
                </a:moveTo>
                <a:cubicBezTo>
                  <a:pt x="10556254" y="3977061"/>
                  <a:pt x="10561206" y="3982013"/>
                  <a:pt x="10561206" y="3988121"/>
                </a:cubicBezTo>
                <a:cubicBezTo>
                  <a:pt x="10561206" y="3994229"/>
                  <a:pt x="10556254" y="3999181"/>
                  <a:pt x="10550146" y="3999181"/>
                </a:cubicBezTo>
                <a:cubicBezTo>
                  <a:pt x="10544038" y="3999181"/>
                  <a:pt x="10539086" y="3994229"/>
                  <a:pt x="10539086" y="3988121"/>
                </a:cubicBezTo>
                <a:cubicBezTo>
                  <a:pt x="10539086" y="3982013"/>
                  <a:pt x="10544038" y="3977061"/>
                  <a:pt x="10550146" y="3977061"/>
                </a:cubicBezTo>
                <a:close/>
                <a:moveTo>
                  <a:pt x="9678577" y="3977061"/>
                </a:moveTo>
                <a:cubicBezTo>
                  <a:pt x="9684685" y="3977061"/>
                  <a:pt x="9689637" y="3982013"/>
                  <a:pt x="9689637" y="3988121"/>
                </a:cubicBezTo>
                <a:cubicBezTo>
                  <a:pt x="9689637" y="3994229"/>
                  <a:pt x="9684685" y="3999181"/>
                  <a:pt x="9678577" y="3999181"/>
                </a:cubicBezTo>
                <a:cubicBezTo>
                  <a:pt x="9672469" y="3999181"/>
                  <a:pt x="9667517" y="3994229"/>
                  <a:pt x="9667517" y="3988121"/>
                </a:cubicBezTo>
                <a:cubicBezTo>
                  <a:pt x="9667517" y="3982013"/>
                  <a:pt x="9672469" y="3977061"/>
                  <a:pt x="9678577" y="3977061"/>
                </a:cubicBezTo>
                <a:close/>
                <a:moveTo>
                  <a:pt x="9242260" y="3977061"/>
                </a:moveTo>
                <a:cubicBezTo>
                  <a:pt x="9248368" y="3977061"/>
                  <a:pt x="9253320" y="3982013"/>
                  <a:pt x="9253320" y="3988121"/>
                </a:cubicBezTo>
                <a:cubicBezTo>
                  <a:pt x="9253320" y="3994229"/>
                  <a:pt x="9248368" y="3999181"/>
                  <a:pt x="9242260" y="3999181"/>
                </a:cubicBezTo>
                <a:cubicBezTo>
                  <a:pt x="9236152" y="3999181"/>
                  <a:pt x="9231200" y="3994229"/>
                  <a:pt x="9231200" y="3988121"/>
                </a:cubicBezTo>
                <a:cubicBezTo>
                  <a:pt x="9231200" y="3982013"/>
                  <a:pt x="9236152" y="3977061"/>
                  <a:pt x="9242260" y="3977061"/>
                </a:cubicBezTo>
                <a:close/>
                <a:moveTo>
                  <a:pt x="8807007" y="3977061"/>
                </a:moveTo>
                <a:cubicBezTo>
                  <a:pt x="8813115" y="3977061"/>
                  <a:pt x="8818067" y="3982013"/>
                  <a:pt x="8818067" y="3988121"/>
                </a:cubicBezTo>
                <a:cubicBezTo>
                  <a:pt x="8818067" y="3994229"/>
                  <a:pt x="8813115" y="3999181"/>
                  <a:pt x="8807007" y="3999181"/>
                </a:cubicBezTo>
                <a:cubicBezTo>
                  <a:pt x="8800899" y="3999181"/>
                  <a:pt x="8795947" y="3994229"/>
                  <a:pt x="8795947" y="3988121"/>
                </a:cubicBezTo>
                <a:cubicBezTo>
                  <a:pt x="8795947" y="3982013"/>
                  <a:pt x="8800899" y="3977061"/>
                  <a:pt x="8807007" y="3977061"/>
                </a:cubicBezTo>
                <a:close/>
                <a:moveTo>
                  <a:pt x="7069671" y="3972322"/>
                </a:moveTo>
                <a:cubicBezTo>
                  <a:pt x="7075779" y="3972322"/>
                  <a:pt x="7080731" y="3977274"/>
                  <a:pt x="7080731" y="3983382"/>
                </a:cubicBezTo>
                <a:cubicBezTo>
                  <a:pt x="7080731" y="3989490"/>
                  <a:pt x="7075779" y="3994442"/>
                  <a:pt x="7069671" y="3994442"/>
                </a:cubicBezTo>
                <a:cubicBezTo>
                  <a:pt x="7063563" y="3994442"/>
                  <a:pt x="7058611" y="3989490"/>
                  <a:pt x="7058611" y="3983382"/>
                </a:cubicBezTo>
                <a:cubicBezTo>
                  <a:pt x="7058611" y="3977274"/>
                  <a:pt x="7063563" y="3972322"/>
                  <a:pt x="7069671" y="3972322"/>
                </a:cubicBezTo>
                <a:close/>
                <a:moveTo>
                  <a:pt x="6198102" y="3972322"/>
                </a:moveTo>
                <a:cubicBezTo>
                  <a:pt x="6204210" y="3972322"/>
                  <a:pt x="6209162" y="3977274"/>
                  <a:pt x="6209162" y="3983382"/>
                </a:cubicBezTo>
                <a:cubicBezTo>
                  <a:pt x="6209162" y="3989490"/>
                  <a:pt x="6204210" y="3994442"/>
                  <a:pt x="6198102" y="3994442"/>
                </a:cubicBezTo>
                <a:cubicBezTo>
                  <a:pt x="6191994" y="3994442"/>
                  <a:pt x="6187042" y="3989490"/>
                  <a:pt x="6187042" y="3983382"/>
                </a:cubicBezTo>
                <a:cubicBezTo>
                  <a:pt x="6187042" y="3977274"/>
                  <a:pt x="6191994" y="3972322"/>
                  <a:pt x="6198102" y="3972322"/>
                </a:cubicBezTo>
                <a:close/>
                <a:moveTo>
                  <a:pt x="5762849" y="3972322"/>
                </a:moveTo>
                <a:cubicBezTo>
                  <a:pt x="5768957" y="3972322"/>
                  <a:pt x="5773909" y="3977274"/>
                  <a:pt x="5773909" y="3983382"/>
                </a:cubicBezTo>
                <a:cubicBezTo>
                  <a:pt x="5773909" y="3989490"/>
                  <a:pt x="5768957" y="3994442"/>
                  <a:pt x="5762849" y="3994442"/>
                </a:cubicBezTo>
                <a:cubicBezTo>
                  <a:pt x="5756741" y="3994442"/>
                  <a:pt x="5751789" y="3989490"/>
                  <a:pt x="5751789" y="3983382"/>
                </a:cubicBezTo>
                <a:cubicBezTo>
                  <a:pt x="5751789" y="3977274"/>
                  <a:pt x="5756741" y="3972322"/>
                  <a:pt x="5762849" y="3972322"/>
                </a:cubicBezTo>
                <a:close/>
                <a:moveTo>
                  <a:pt x="5281375" y="3972322"/>
                </a:moveTo>
                <a:cubicBezTo>
                  <a:pt x="5287483" y="3972322"/>
                  <a:pt x="5292435" y="3977274"/>
                  <a:pt x="5292435" y="3983382"/>
                </a:cubicBezTo>
                <a:cubicBezTo>
                  <a:pt x="5292435" y="3989490"/>
                  <a:pt x="5287483" y="3994442"/>
                  <a:pt x="5281375" y="3994442"/>
                </a:cubicBezTo>
                <a:cubicBezTo>
                  <a:pt x="5275267" y="3994442"/>
                  <a:pt x="5270315" y="3989490"/>
                  <a:pt x="5270315" y="3983382"/>
                </a:cubicBezTo>
                <a:cubicBezTo>
                  <a:pt x="5270315" y="3977274"/>
                  <a:pt x="5275267" y="3972322"/>
                  <a:pt x="5281375" y="3972322"/>
                </a:cubicBezTo>
                <a:close/>
                <a:moveTo>
                  <a:pt x="4846122" y="3972322"/>
                </a:moveTo>
                <a:cubicBezTo>
                  <a:pt x="4852230" y="3972322"/>
                  <a:pt x="4857182" y="3977274"/>
                  <a:pt x="4857182" y="3983382"/>
                </a:cubicBezTo>
                <a:cubicBezTo>
                  <a:pt x="4857182" y="3989490"/>
                  <a:pt x="4852230" y="3994442"/>
                  <a:pt x="4846122" y="3994442"/>
                </a:cubicBezTo>
                <a:cubicBezTo>
                  <a:pt x="4840014" y="3994442"/>
                  <a:pt x="4835062" y="3989490"/>
                  <a:pt x="4835062" y="3983382"/>
                </a:cubicBezTo>
                <a:cubicBezTo>
                  <a:pt x="4835062" y="3977274"/>
                  <a:pt x="4840014" y="3972322"/>
                  <a:pt x="4846122" y="3972322"/>
                </a:cubicBezTo>
                <a:close/>
                <a:moveTo>
                  <a:pt x="4409805" y="3972322"/>
                </a:moveTo>
                <a:cubicBezTo>
                  <a:pt x="4415913" y="3972322"/>
                  <a:pt x="4420865" y="3977274"/>
                  <a:pt x="4420865" y="3983382"/>
                </a:cubicBezTo>
                <a:cubicBezTo>
                  <a:pt x="4420865" y="3989490"/>
                  <a:pt x="4415913" y="3994442"/>
                  <a:pt x="4409805" y="3994442"/>
                </a:cubicBezTo>
                <a:cubicBezTo>
                  <a:pt x="4403697" y="3994442"/>
                  <a:pt x="4398745" y="3989490"/>
                  <a:pt x="4398745" y="3983382"/>
                </a:cubicBezTo>
                <a:cubicBezTo>
                  <a:pt x="4398745" y="3977274"/>
                  <a:pt x="4403697" y="3972322"/>
                  <a:pt x="4409805" y="3972322"/>
                </a:cubicBezTo>
                <a:close/>
                <a:moveTo>
                  <a:pt x="3538287" y="3972322"/>
                </a:moveTo>
                <a:cubicBezTo>
                  <a:pt x="3544395" y="3972322"/>
                  <a:pt x="3549347" y="3977274"/>
                  <a:pt x="3549347" y="3983382"/>
                </a:cubicBezTo>
                <a:cubicBezTo>
                  <a:pt x="3549347" y="3989490"/>
                  <a:pt x="3544395" y="3994442"/>
                  <a:pt x="3538287" y="3994442"/>
                </a:cubicBezTo>
                <a:cubicBezTo>
                  <a:pt x="3532179" y="3994442"/>
                  <a:pt x="3527227" y="3989490"/>
                  <a:pt x="3527227" y="3983382"/>
                </a:cubicBezTo>
                <a:cubicBezTo>
                  <a:pt x="3527227" y="3977274"/>
                  <a:pt x="3532179" y="3972322"/>
                  <a:pt x="3538287" y="3972322"/>
                </a:cubicBezTo>
                <a:close/>
                <a:moveTo>
                  <a:pt x="3103028" y="3972322"/>
                </a:moveTo>
                <a:cubicBezTo>
                  <a:pt x="3109137" y="3972322"/>
                  <a:pt x="3114089" y="3977274"/>
                  <a:pt x="3114089" y="3983382"/>
                </a:cubicBezTo>
                <a:cubicBezTo>
                  <a:pt x="3114089" y="3989490"/>
                  <a:pt x="3109137" y="3994442"/>
                  <a:pt x="3103028" y="3994442"/>
                </a:cubicBezTo>
                <a:cubicBezTo>
                  <a:pt x="3096921" y="3994442"/>
                  <a:pt x="3091969" y="3989490"/>
                  <a:pt x="3091969" y="3983382"/>
                </a:cubicBezTo>
                <a:cubicBezTo>
                  <a:pt x="3091969" y="3977274"/>
                  <a:pt x="3096921" y="3972322"/>
                  <a:pt x="3103028" y="3972322"/>
                </a:cubicBezTo>
                <a:close/>
                <a:moveTo>
                  <a:pt x="1365688" y="3967583"/>
                </a:moveTo>
                <a:cubicBezTo>
                  <a:pt x="1371797" y="3967583"/>
                  <a:pt x="1376748" y="3972535"/>
                  <a:pt x="1376748" y="3978643"/>
                </a:cubicBezTo>
                <a:cubicBezTo>
                  <a:pt x="1376748" y="3984751"/>
                  <a:pt x="1371797" y="3989703"/>
                  <a:pt x="1365688" y="3989703"/>
                </a:cubicBezTo>
                <a:cubicBezTo>
                  <a:pt x="1359580" y="3989703"/>
                  <a:pt x="1354629" y="3984751"/>
                  <a:pt x="1354629" y="3978643"/>
                </a:cubicBezTo>
                <a:cubicBezTo>
                  <a:pt x="1354629" y="3972535"/>
                  <a:pt x="1359580" y="3967583"/>
                  <a:pt x="1365688" y="3967583"/>
                </a:cubicBezTo>
                <a:close/>
                <a:moveTo>
                  <a:pt x="930435" y="3967583"/>
                </a:moveTo>
                <a:cubicBezTo>
                  <a:pt x="936543" y="3967583"/>
                  <a:pt x="941495" y="3972535"/>
                  <a:pt x="941495" y="3978643"/>
                </a:cubicBezTo>
                <a:cubicBezTo>
                  <a:pt x="941495" y="3984751"/>
                  <a:pt x="936543" y="3989703"/>
                  <a:pt x="930435" y="3989703"/>
                </a:cubicBezTo>
                <a:cubicBezTo>
                  <a:pt x="924327" y="3989703"/>
                  <a:pt x="919376" y="3984751"/>
                  <a:pt x="919376" y="3978643"/>
                </a:cubicBezTo>
                <a:cubicBezTo>
                  <a:pt x="919376" y="3972535"/>
                  <a:pt x="924327" y="3967583"/>
                  <a:pt x="930435" y="3967583"/>
                </a:cubicBezTo>
                <a:close/>
                <a:moveTo>
                  <a:pt x="494120" y="3967583"/>
                </a:moveTo>
                <a:cubicBezTo>
                  <a:pt x="500228" y="3967583"/>
                  <a:pt x="505180" y="3972535"/>
                  <a:pt x="505180" y="3978643"/>
                </a:cubicBezTo>
                <a:cubicBezTo>
                  <a:pt x="505180" y="3984751"/>
                  <a:pt x="500228" y="3989703"/>
                  <a:pt x="494120" y="3989703"/>
                </a:cubicBezTo>
                <a:cubicBezTo>
                  <a:pt x="488012" y="3989703"/>
                  <a:pt x="483060" y="3984751"/>
                  <a:pt x="483060" y="3978643"/>
                </a:cubicBezTo>
                <a:cubicBezTo>
                  <a:pt x="483060" y="3972535"/>
                  <a:pt x="488012" y="3967583"/>
                  <a:pt x="494120" y="3967583"/>
                </a:cubicBezTo>
                <a:close/>
                <a:moveTo>
                  <a:pt x="7941241" y="3959103"/>
                </a:moveTo>
                <a:cubicBezTo>
                  <a:pt x="7954650" y="3959103"/>
                  <a:pt x="7965520" y="3969973"/>
                  <a:pt x="7965520" y="3983382"/>
                </a:cubicBezTo>
                <a:cubicBezTo>
                  <a:pt x="7965520" y="3996791"/>
                  <a:pt x="7954650" y="4007661"/>
                  <a:pt x="7941241" y="4007661"/>
                </a:cubicBezTo>
                <a:cubicBezTo>
                  <a:pt x="7927832" y="4007661"/>
                  <a:pt x="7916962" y="3996791"/>
                  <a:pt x="7916962" y="3983382"/>
                </a:cubicBezTo>
                <a:cubicBezTo>
                  <a:pt x="7916962" y="3969973"/>
                  <a:pt x="7927832" y="3959103"/>
                  <a:pt x="7941241" y="3959103"/>
                </a:cubicBezTo>
                <a:close/>
                <a:moveTo>
                  <a:pt x="7505988" y="3959103"/>
                </a:moveTo>
                <a:cubicBezTo>
                  <a:pt x="7519397" y="3959103"/>
                  <a:pt x="7530267" y="3969973"/>
                  <a:pt x="7530267" y="3983382"/>
                </a:cubicBezTo>
                <a:cubicBezTo>
                  <a:pt x="7530267" y="3996791"/>
                  <a:pt x="7519397" y="4007661"/>
                  <a:pt x="7505988" y="4007661"/>
                </a:cubicBezTo>
                <a:cubicBezTo>
                  <a:pt x="7492579" y="4007661"/>
                  <a:pt x="7481709" y="3996791"/>
                  <a:pt x="7481709" y="3983382"/>
                </a:cubicBezTo>
                <a:cubicBezTo>
                  <a:pt x="7481709" y="3969973"/>
                  <a:pt x="7492579" y="3959103"/>
                  <a:pt x="7505988" y="3959103"/>
                </a:cubicBezTo>
                <a:close/>
                <a:moveTo>
                  <a:pt x="6634419" y="3959103"/>
                </a:moveTo>
                <a:cubicBezTo>
                  <a:pt x="6647828" y="3959103"/>
                  <a:pt x="6658698" y="3969973"/>
                  <a:pt x="6658698" y="3983382"/>
                </a:cubicBezTo>
                <a:cubicBezTo>
                  <a:pt x="6658698" y="3996791"/>
                  <a:pt x="6647828" y="4007661"/>
                  <a:pt x="6634419" y="4007661"/>
                </a:cubicBezTo>
                <a:cubicBezTo>
                  <a:pt x="6621010" y="4007661"/>
                  <a:pt x="6610140" y="3996791"/>
                  <a:pt x="6610140" y="3983382"/>
                </a:cubicBezTo>
                <a:cubicBezTo>
                  <a:pt x="6610140" y="3969973"/>
                  <a:pt x="6621010" y="3959103"/>
                  <a:pt x="6634419" y="3959103"/>
                </a:cubicBezTo>
                <a:close/>
                <a:moveTo>
                  <a:pt x="1802000" y="3954364"/>
                </a:moveTo>
                <a:cubicBezTo>
                  <a:pt x="1815410" y="3954364"/>
                  <a:pt x="1826281" y="3965234"/>
                  <a:pt x="1826281" y="3978643"/>
                </a:cubicBezTo>
                <a:cubicBezTo>
                  <a:pt x="1826281" y="3992052"/>
                  <a:pt x="1815410" y="4002922"/>
                  <a:pt x="1802000" y="4002922"/>
                </a:cubicBezTo>
                <a:cubicBezTo>
                  <a:pt x="1788593" y="4002922"/>
                  <a:pt x="1777722" y="3992052"/>
                  <a:pt x="1777722" y="3978643"/>
                </a:cubicBezTo>
                <a:cubicBezTo>
                  <a:pt x="1777722" y="3965234"/>
                  <a:pt x="1788593" y="3954364"/>
                  <a:pt x="1802000" y="3954364"/>
                </a:cubicBezTo>
                <a:close/>
                <a:moveTo>
                  <a:pt x="10113830" y="3953286"/>
                </a:moveTo>
                <a:cubicBezTo>
                  <a:pt x="10133069" y="3953286"/>
                  <a:pt x="10148665" y="3968882"/>
                  <a:pt x="10148665" y="3988121"/>
                </a:cubicBezTo>
                <a:cubicBezTo>
                  <a:pt x="10148665" y="4007360"/>
                  <a:pt x="10133069" y="4022956"/>
                  <a:pt x="10113830" y="4022956"/>
                </a:cubicBezTo>
                <a:cubicBezTo>
                  <a:pt x="10094591" y="4022956"/>
                  <a:pt x="10078995" y="4007360"/>
                  <a:pt x="10078995" y="3988121"/>
                </a:cubicBezTo>
                <a:cubicBezTo>
                  <a:pt x="10078995" y="3968882"/>
                  <a:pt x="10094591" y="3953286"/>
                  <a:pt x="10113830" y="3953286"/>
                </a:cubicBezTo>
                <a:close/>
                <a:moveTo>
                  <a:pt x="8377558" y="3948547"/>
                </a:moveTo>
                <a:cubicBezTo>
                  <a:pt x="8396797" y="3948547"/>
                  <a:pt x="8412393" y="3964143"/>
                  <a:pt x="8412393" y="3983382"/>
                </a:cubicBezTo>
                <a:cubicBezTo>
                  <a:pt x="8412393" y="4002621"/>
                  <a:pt x="8396797" y="4018217"/>
                  <a:pt x="8377558" y="4018217"/>
                </a:cubicBezTo>
                <a:cubicBezTo>
                  <a:pt x="8358319" y="4018217"/>
                  <a:pt x="8342723" y="4002621"/>
                  <a:pt x="8342723" y="3983382"/>
                </a:cubicBezTo>
                <a:cubicBezTo>
                  <a:pt x="8342723" y="3964143"/>
                  <a:pt x="8358319" y="3948547"/>
                  <a:pt x="8377558" y="3948547"/>
                </a:cubicBezTo>
                <a:close/>
                <a:moveTo>
                  <a:pt x="3974553" y="3948547"/>
                </a:moveTo>
                <a:cubicBezTo>
                  <a:pt x="3993792" y="3948547"/>
                  <a:pt x="4009388" y="3964143"/>
                  <a:pt x="4009388" y="3983382"/>
                </a:cubicBezTo>
                <a:cubicBezTo>
                  <a:pt x="4009388" y="4002621"/>
                  <a:pt x="3993792" y="4018217"/>
                  <a:pt x="3974553" y="4018217"/>
                </a:cubicBezTo>
                <a:cubicBezTo>
                  <a:pt x="3955314" y="4018217"/>
                  <a:pt x="3939718" y="4002621"/>
                  <a:pt x="3939718" y="3983382"/>
                </a:cubicBezTo>
                <a:cubicBezTo>
                  <a:pt x="3939718" y="3964143"/>
                  <a:pt x="3955314" y="3948547"/>
                  <a:pt x="3974553" y="3948547"/>
                </a:cubicBezTo>
                <a:close/>
                <a:moveTo>
                  <a:pt x="2666706" y="3948547"/>
                </a:moveTo>
                <a:cubicBezTo>
                  <a:pt x="2685946" y="3948547"/>
                  <a:pt x="2701541" y="3964143"/>
                  <a:pt x="2701541" y="3983382"/>
                </a:cubicBezTo>
                <a:cubicBezTo>
                  <a:pt x="2701541" y="4002621"/>
                  <a:pt x="2685946" y="4018217"/>
                  <a:pt x="2666706" y="4018217"/>
                </a:cubicBezTo>
                <a:cubicBezTo>
                  <a:pt x="2647467" y="4018217"/>
                  <a:pt x="2631871" y="4002621"/>
                  <a:pt x="2631871" y="3983382"/>
                </a:cubicBezTo>
                <a:cubicBezTo>
                  <a:pt x="2631871" y="3964143"/>
                  <a:pt x="2647467" y="3948547"/>
                  <a:pt x="2666706" y="3948547"/>
                </a:cubicBezTo>
                <a:close/>
                <a:moveTo>
                  <a:pt x="2237251" y="3943808"/>
                </a:moveTo>
                <a:cubicBezTo>
                  <a:pt x="2256494" y="3943808"/>
                  <a:pt x="2272089" y="3959404"/>
                  <a:pt x="2272089" y="3978643"/>
                </a:cubicBezTo>
                <a:cubicBezTo>
                  <a:pt x="2272089" y="3997882"/>
                  <a:pt x="2256494" y="4013478"/>
                  <a:pt x="2237251" y="4013478"/>
                </a:cubicBezTo>
                <a:cubicBezTo>
                  <a:pt x="2218013" y="4013478"/>
                  <a:pt x="2202417" y="3997882"/>
                  <a:pt x="2202417" y="3978643"/>
                </a:cubicBezTo>
                <a:cubicBezTo>
                  <a:pt x="2202417" y="3959404"/>
                  <a:pt x="2218013" y="3943808"/>
                  <a:pt x="2237251" y="3943808"/>
                </a:cubicBezTo>
                <a:close/>
                <a:moveTo>
                  <a:pt x="58869" y="3943808"/>
                </a:moveTo>
                <a:cubicBezTo>
                  <a:pt x="78108" y="3943808"/>
                  <a:pt x="93703" y="3959404"/>
                  <a:pt x="93703" y="3978643"/>
                </a:cubicBezTo>
                <a:cubicBezTo>
                  <a:pt x="93703" y="3997882"/>
                  <a:pt x="78108" y="4013478"/>
                  <a:pt x="58869" y="4013478"/>
                </a:cubicBezTo>
                <a:cubicBezTo>
                  <a:pt x="39630" y="4013478"/>
                  <a:pt x="24034" y="3997882"/>
                  <a:pt x="24034" y="3978643"/>
                </a:cubicBezTo>
                <a:cubicBezTo>
                  <a:pt x="24034" y="3959404"/>
                  <a:pt x="39630" y="3943808"/>
                  <a:pt x="58869" y="3943808"/>
                </a:cubicBezTo>
                <a:close/>
                <a:moveTo>
                  <a:pt x="11007546" y="3529918"/>
                </a:moveTo>
                <a:cubicBezTo>
                  <a:pt x="11013654" y="3529918"/>
                  <a:pt x="11018606" y="3534870"/>
                  <a:pt x="11018606" y="3540978"/>
                </a:cubicBezTo>
                <a:cubicBezTo>
                  <a:pt x="11018606" y="3547086"/>
                  <a:pt x="11013654" y="3552038"/>
                  <a:pt x="11007546" y="3552038"/>
                </a:cubicBezTo>
                <a:cubicBezTo>
                  <a:pt x="11001438" y="3552038"/>
                  <a:pt x="10996486" y="3547086"/>
                  <a:pt x="10996486" y="3540978"/>
                </a:cubicBezTo>
                <a:cubicBezTo>
                  <a:pt x="10996486" y="3534870"/>
                  <a:pt x="11001438" y="3529918"/>
                  <a:pt x="11007546" y="3529918"/>
                </a:cubicBezTo>
                <a:close/>
                <a:moveTo>
                  <a:pt x="9247265" y="3529918"/>
                </a:moveTo>
                <a:cubicBezTo>
                  <a:pt x="9253373" y="3529918"/>
                  <a:pt x="9258325" y="3534870"/>
                  <a:pt x="9258325" y="3540978"/>
                </a:cubicBezTo>
                <a:cubicBezTo>
                  <a:pt x="9258325" y="3547086"/>
                  <a:pt x="9253373" y="3552038"/>
                  <a:pt x="9247265" y="3552038"/>
                </a:cubicBezTo>
                <a:cubicBezTo>
                  <a:pt x="9241157" y="3552038"/>
                  <a:pt x="9236205" y="3547086"/>
                  <a:pt x="9236205" y="3540978"/>
                </a:cubicBezTo>
                <a:cubicBezTo>
                  <a:pt x="9236205" y="3534870"/>
                  <a:pt x="9241157" y="3529918"/>
                  <a:pt x="9247265" y="3529918"/>
                </a:cubicBezTo>
                <a:close/>
                <a:moveTo>
                  <a:pt x="7940443" y="3529918"/>
                </a:moveTo>
                <a:cubicBezTo>
                  <a:pt x="7946551" y="3529918"/>
                  <a:pt x="7951503" y="3534870"/>
                  <a:pt x="7951503" y="3540978"/>
                </a:cubicBezTo>
                <a:cubicBezTo>
                  <a:pt x="7951503" y="3547086"/>
                  <a:pt x="7946551" y="3552038"/>
                  <a:pt x="7940443" y="3552038"/>
                </a:cubicBezTo>
                <a:cubicBezTo>
                  <a:pt x="7934335" y="3552038"/>
                  <a:pt x="7929383" y="3547086"/>
                  <a:pt x="7929383" y="3540978"/>
                </a:cubicBezTo>
                <a:cubicBezTo>
                  <a:pt x="7929383" y="3534870"/>
                  <a:pt x="7934335" y="3529918"/>
                  <a:pt x="7940443" y="3529918"/>
                </a:cubicBezTo>
                <a:close/>
                <a:moveTo>
                  <a:pt x="7068873" y="3529918"/>
                </a:moveTo>
                <a:cubicBezTo>
                  <a:pt x="7074981" y="3529918"/>
                  <a:pt x="7079933" y="3534870"/>
                  <a:pt x="7079933" y="3540978"/>
                </a:cubicBezTo>
                <a:cubicBezTo>
                  <a:pt x="7079933" y="3547086"/>
                  <a:pt x="7074981" y="3552038"/>
                  <a:pt x="7068873" y="3552038"/>
                </a:cubicBezTo>
                <a:cubicBezTo>
                  <a:pt x="7062765" y="3552038"/>
                  <a:pt x="7057813" y="3547086"/>
                  <a:pt x="7057813" y="3540978"/>
                </a:cubicBezTo>
                <a:cubicBezTo>
                  <a:pt x="7057813" y="3534870"/>
                  <a:pt x="7062765" y="3529918"/>
                  <a:pt x="7068873" y="3529918"/>
                </a:cubicBezTo>
                <a:close/>
                <a:moveTo>
                  <a:pt x="3975351" y="3528691"/>
                </a:moveTo>
                <a:cubicBezTo>
                  <a:pt x="3981459" y="3528691"/>
                  <a:pt x="3986411" y="3533643"/>
                  <a:pt x="3986411" y="3539751"/>
                </a:cubicBezTo>
                <a:cubicBezTo>
                  <a:pt x="3986411" y="3545859"/>
                  <a:pt x="3981459" y="3550811"/>
                  <a:pt x="3975351" y="3550811"/>
                </a:cubicBezTo>
                <a:cubicBezTo>
                  <a:pt x="3969243" y="3550811"/>
                  <a:pt x="3964291" y="3545859"/>
                  <a:pt x="3964291" y="3539751"/>
                </a:cubicBezTo>
                <a:cubicBezTo>
                  <a:pt x="3964291" y="3533643"/>
                  <a:pt x="3969243" y="3528691"/>
                  <a:pt x="3975351" y="3528691"/>
                </a:cubicBezTo>
                <a:close/>
                <a:moveTo>
                  <a:pt x="3540149" y="3528691"/>
                </a:moveTo>
                <a:cubicBezTo>
                  <a:pt x="3546257" y="3528691"/>
                  <a:pt x="3551209" y="3533643"/>
                  <a:pt x="3551209" y="3539751"/>
                </a:cubicBezTo>
                <a:cubicBezTo>
                  <a:pt x="3551209" y="3545859"/>
                  <a:pt x="3546257" y="3550811"/>
                  <a:pt x="3540149" y="3550811"/>
                </a:cubicBezTo>
                <a:cubicBezTo>
                  <a:pt x="3534041" y="3550811"/>
                  <a:pt x="3529089" y="3545859"/>
                  <a:pt x="3529089" y="3539751"/>
                </a:cubicBezTo>
                <a:cubicBezTo>
                  <a:pt x="3529089" y="3533643"/>
                  <a:pt x="3534041" y="3528691"/>
                  <a:pt x="3540149" y="3528691"/>
                </a:cubicBezTo>
                <a:close/>
                <a:moveTo>
                  <a:pt x="2668568" y="3528691"/>
                </a:moveTo>
                <a:cubicBezTo>
                  <a:pt x="2674677" y="3528691"/>
                  <a:pt x="2679628" y="3533643"/>
                  <a:pt x="2679628" y="3539751"/>
                </a:cubicBezTo>
                <a:cubicBezTo>
                  <a:pt x="2679628" y="3545859"/>
                  <a:pt x="2674677" y="3550811"/>
                  <a:pt x="2668568" y="3550811"/>
                </a:cubicBezTo>
                <a:cubicBezTo>
                  <a:pt x="2662460" y="3550811"/>
                  <a:pt x="2657509" y="3545859"/>
                  <a:pt x="2657509" y="3539751"/>
                </a:cubicBezTo>
                <a:cubicBezTo>
                  <a:pt x="2657509" y="3533643"/>
                  <a:pt x="2662460" y="3528691"/>
                  <a:pt x="2668568" y="3528691"/>
                </a:cubicBezTo>
                <a:close/>
                <a:moveTo>
                  <a:pt x="1796998" y="3528691"/>
                </a:moveTo>
                <a:cubicBezTo>
                  <a:pt x="1803104" y="3528691"/>
                  <a:pt x="1808056" y="3533643"/>
                  <a:pt x="1808056" y="3539751"/>
                </a:cubicBezTo>
                <a:cubicBezTo>
                  <a:pt x="1808056" y="3545859"/>
                  <a:pt x="1803104" y="3550811"/>
                  <a:pt x="1796998" y="3550811"/>
                </a:cubicBezTo>
                <a:cubicBezTo>
                  <a:pt x="1790889" y="3550811"/>
                  <a:pt x="1785937" y="3545859"/>
                  <a:pt x="1785937" y="3539751"/>
                </a:cubicBezTo>
                <a:cubicBezTo>
                  <a:pt x="1785937" y="3533643"/>
                  <a:pt x="1790889" y="3528691"/>
                  <a:pt x="1796998" y="3528691"/>
                </a:cubicBezTo>
                <a:close/>
                <a:moveTo>
                  <a:pt x="36726" y="3528691"/>
                </a:moveTo>
                <a:cubicBezTo>
                  <a:pt x="42834" y="3528691"/>
                  <a:pt x="47786" y="3533643"/>
                  <a:pt x="47786" y="3539751"/>
                </a:cubicBezTo>
                <a:cubicBezTo>
                  <a:pt x="47786" y="3545859"/>
                  <a:pt x="42834" y="3550811"/>
                  <a:pt x="36726" y="3550811"/>
                </a:cubicBezTo>
                <a:cubicBezTo>
                  <a:pt x="30618" y="3550811"/>
                  <a:pt x="25666" y="3545859"/>
                  <a:pt x="25666" y="3539751"/>
                </a:cubicBezTo>
                <a:cubicBezTo>
                  <a:pt x="25666" y="3533643"/>
                  <a:pt x="30618" y="3528691"/>
                  <a:pt x="36726" y="3528691"/>
                </a:cubicBezTo>
                <a:close/>
                <a:moveTo>
                  <a:pt x="10572293" y="3516700"/>
                </a:moveTo>
                <a:cubicBezTo>
                  <a:pt x="10585702" y="3516700"/>
                  <a:pt x="10596572" y="3527570"/>
                  <a:pt x="10596572" y="3540979"/>
                </a:cubicBezTo>
                <a:cubicBezTo>
                  <a:pt x="10596572" y="3554388"/>
                  <a:pt x="10585702" y="3565258"/>
                  <a:pt x="10572293" y="3565258"/>
                </a:cubicBezTo>
                <a:cubicBezTo>
                  <a:pt x="10558884" y="3565258"/>
                  <a:pt x="10548014" y="3554388"/>
                  <a:pt x="10548014" y="3540979"/>
                </a:cubicBezTo>
                <a:cubicBezTo>
                  <a:pt x="10548014" y="3527570"/>
                  <a:pt x="10558884" y="3516700"/>
                  <a:pt x="10572293" y="3516700"/>
                </a:cubicBezTo>
                <a:close/>
                <a:moveTo>
                  <a:pt x="10135976" y="3516700"/>
                </a:moveTo>
                <a:cubicBezTo>
                  <a:pt x="10149385" y="3516700"/>
                  <a:pt x="10160255" y="3527570"/>
                  <a:pt x="10160255" y="3540979"/>
                </a:cubicBezTo>
                <a:cubicBezTo>
                  <a:pt x="10160255" y="3554388"/>
                  <a:pt x="10149385" y="3565258"/>
                  <a:pt x="10135976" y="3565258"/>
                </a:cubicBezTo>
                <a:cubicBezTo>
                  <a:pt x="10122567" y="3565258"/>
                  <a:pt x="10111697" y="3554388"/>
                  <a:pt x="10111697" y="3540979"/>
                </a:cubicBezTo>
                <a:cubicBezTo>
                  <a:pt x="10111697" y="3527570"/>
                  <a:pt x="10122567" y="3516700"/>
                  <a:pt x="10135976" y="3516700"/>
                </a:cubicBezTo>
                <a:close/>
                <a:moveTo>
                  <a:pt x="9700724" y="3516700"/>
                </a:moveTo>
                <a:cubicBezTo>
                  <a:pt x="9714133" y="3516700"/>
                  <a:pt x="9725003" y="3527570"/>
                  <a:pt x="9725003" y="3540979"/>
                </a:cubicBezTo>
                <a:cubicBezTo>
                  <a:pt x="9725003" y="3554388"/>
                  <a:pt x="9714133" y="3565258"/>
                  <a:pt x="9700724" y="3565258"/>
                </a:cubicBezTo>
                <a:cubicBezTo>
                  <a:pt x="9687315" y="3565258"/>
                  <a:pt x="9676445" y="3554388"/>
                  <a:pt x="9676445" y="3540979"/>
                </a:cubicBezTo>
                <a:cubicBezTo>
                  <a:pt x="9676445" y="3527570"/>
                  <a:pt x="9687315" y="3516700"/>
                  <a:pt x="9700724" y="3516700"/>
                </a:cubicBezTo>
                <a:close/>
                <a:moveTo>
                  <a:pt x="8375696" y="3516700"/>
                </a:moveTo>
                <a:cubicBezTo>
                  <a:pt x="8389105" y="3516700"/>
                  <a:pt x="8399975" y="3527570"/>
                  <a:pt x="8399975" y="3540979"/>
                </a:cubicBezTo>
                <a:cubicBezTo>
                  <a:pt x="8399975" y="3554388"/>
                  <a:pt x="8389105" y="3565258"/>
                  <a:pt x="8375696" y="3565258"/>
                </a:cubicBezTo>
                <a:cubicBezTo>
                  <a:pt x="8362287" y="3565258"/>
                  <a:pt x="8351417" y="3554388"/>
                  <a:pt x="8351417" y="3540979"/>
                </a:cubicBezTo>
                <a:cubicBezTo>
                  <a:pt x="8351417" y="3527570"/>
                  <a:pt x="8362287" y="3516700"/>
                  <a:pt x="8375696" y="3516700"/>
                </a:cubicBezTo>
                <a:close/>
                <a:moveTo>
                  <a:pt x="6632556" y="3516700"/>
                </a:moveTo>
                <a:cubicBezTo>
                  <a:pt x="6645965" y="3516700"/>
                  <a:pt x="6656835" y="3527570"/>
                  <a:pt x="6656835" y="3540979"/>
                </a:cubicBezTo>
                <a:cubicBezTo>
                  <a:pt x="6656835" y="3554388"/>
                  <a:pt x="6645965" y="3565258"/>
                  <a:pt x="6632556" y="3565258"/>
                </a:cubicBezTo>
                <a:cubicBezTo>
                  <a:pt x="6619147" y="3565258"/>
                  <a:pt x="6608277" y="3554388"/>
                  <a:pt x="6608277" y="3540979"/>
                </a:cubicBezTo>
                <a:cubicBezTo>
                  <a:pt x="6608277" y="3527570"/>
                  <a:pt x="6619147" y="3516700"/>
                  <a:pt x="6632556" y="3516700"/>
                </a:cubicBezTo>
                <a:close/>
                <a:moveTo>
                  <a:pt x="6197304" y="3516700"/>
                </a:moveTo>
                <a:cubicBezTo>
                  <a:pt x="6210713" y="3516700"/>
                  <a:pt x="6221583" y="3527570"/>
                  <a:pt x="6221583" y="3540979"/>
                </a:cubicBezTo>
                <a:cubicBezTo>
                  <a:pt x="6221583" y="3554388"/>
                  <a:pt x="6210713" y="3565258"/>
                  <a:pt x="6197304" y="3565258"/>
                </a:cubicBezTo>
                <a:cubicBezTo>
                  <a:pt x="6183895" y="3565258"/>
                  <a:pt x="6173025" y="3554388"/>
                  <a:pt x="6173025" y="3540979"/>
                </a:cubicBezTo>
                <a:cubicBezTo>
                  <a:pt x="6173025" y="3527570"/>
                  <a:pt x="6183895" y="3516700"/>
                  <a:pt x="6197304" y="3516700"/>
                </a:cubicBezTo>
                <a:close/>
                <a:moveTo>
                  <a:pt x="5283237" y="3515472"/>
                </a:moveTo>
                <a:cubicBezTo>
                  <a:pt x="5296646" y="3515472"/>
                  <a:pt x="5307516" y="3526342"/>
                  <a:pt x="5307516" y="3539751"/>
                </a:cubicBezTo>
                <a:cubicBezTo>
                  <a:pt x="5307516" y="3553160"/>
                  <a:pt x="5296646" y="3564030"/>
                  <a:pt x="5283237" y="3564030"/>
                </a:cubicBezTo>
                <a:cubicBezTo>
                  <a:pt x="5269828" y="3564030"/>
                  <a:pt x="5258958" y="3553160"/>
                  <a:pt x="5258958" y="3539751"/>
                </a:cubicBezTo>
                <a:cubicBezTo>
                  <a:pt x="5258958" y="3526342"/>
                  <a:pt x="5269828" y="3515472"/>
                  <a:pt x="5283237" y="3515472"/>
                </a:cubicBezTo>
                <a:close/>
                <a:moveTo>
                  <a:pt x="4846920" y="3515472"/>
                </a:moveTo>
                <a:cubicBezTo>
                  <a:pt x="4860329" y="3515472"/>
                  <a:pt x="4871199" y="3526342"/>
                  <a:pt x="4871199" y="3539751"/>
                </a:cubicBezTo>
                <a:cubicBezTo>
                  <a:pt x="4871199" y="3553160"/>
                  <a:pt x="4860329" y="3564030"/>
                  <a:pt x="4846920" y="3564030"/>
                </a:cubicBezTo>
                <a:cubicBezTo>
                  <a:pt x="4833511" y="3564030"/>
                  <a:pt x="4822641" y="3553160"/>
                  <a:pt x="4822641" y="3539751"/>
                </a:cubicBezTo>
                <a:cubicBezTo>
                  <a:pt x="4822641" y="3526342"/>
                  <a:pt x="4833511" y="3515472"/>
                  <a:pt x="4846920" y="3515472"/>
                </a:cubicBezTo>
                <a:close/>
                <a:moveTo>
                  <a:pt x="4411668" y="3515472"/>
                </a:moveTo>
                <a:cubicBezTo>
                  <a:pt x="4425077" y="3515472"/>
                  <a:pt x="4435947" y="3526342"/>
                  <a:pt x="4435947" y="3539751"/>
                </a:cubicBezTo>
                <a:cubicBezTo>
                  <a:pt x="4435947" y="3553160"/>
                  <a:pt x="4425077" y="3564030"/>
                  <a:pt x="4411668" y="3564030"/>
                </a:cubicBezTo>
                <a:cubicBezTo>
                  <a:pt x="4398259" y="3564030"/>
                  <a:pt x="4387389" y="3553160"/>
                  <a:pt x="4387389" y="3539751"/>
                </a:cubicBezTo>
                <a:cubicBezTo>
                  <a:pt x="4387389" y="3526342"/>
                  <a:pt x="4398259" y="3515472"/>
                  <a:pt x="4411668" y="3515472"/>
                </a:cubicBezTo>
                <a:close/>
                <a:moveTo>
                  <a:pt x="3103826" y="3515472"/>
                </a:moveTo>
                <a:cubicBezTo>
                  <a:pt x="3117235" y="3515472"/>
                  <a:pt x="3128106" y="3526342"/>
                  <a:pt x="3128106" y="3539751"/>
                </a:cubicBezTo>
                <a:cubicBezTo>
                  <a:pt x="3128106" y="3553160"/>
                  <a:pt x="3117235" y="3564030"/>
                  <a:pt x="3103826" y="3564030"/>
                </a:cubicBezTo>
                <a:cubicBezTo>
                  <a:pt x="3090417" y="3564030"/>
                  <a:pt x="3079547" y="3553160"/>
                  <a:pt x="3079547" y="3539751"/>
                </a:cubicBezTo>
                <a:cubicBezTo>
                  <a:pt x="3079547" y="3526342"/>
                  <a:pt x="3090417" y="3515472"/>
                  <a:pt x="3103826" y="3515472"/>
                </a:cubicBezTo>
                <a:close/>
                <a:moveTo>
                  <a:pt x="908295" y="3515472"/>
                </a:moveTo>
                <a:cubicBezTo>
                  <a:pt x="921703" y="3515472"/>
                  <a:pt x="932573" y="3526342"/>
                  <a:pt x="932573" y="3539751"/>
                </a:cubicBezTo>
                <a:cubicBezTo>
                  <a:pt x="932573" y="3553160"/>
                  <a:pt x="921703" y="3564030"/>
                  <a:pt x="908295" y="3564030"/>
                </a:cubicBezTo>
                <a:cubicBezTo>
                  <a:pt x="894885" y="3564030"/>
                  <a:pt x="884015" y="3553160"/>
                  <a:pt x="884015" y="3539751"/>
                </a:cubicBezTo>
                <a:cubicBezTo>
                  <a:pt x="884015" y="3526342"/>
                  <a:pt x="894885" y="3515472"/>
                  <a:pt x="908295" y="3515472"/>
                </a:cubicBezTo>
                <a:close/>
                <a:moveTo>
                  <a:pt x="471978" y="3515472"/>
                </a:moveTo>
                <a:cubicBezTo>
                  <a:pt x="485386" y="3515472"/>
                  <a:pt x="496255" y="3526342"/>
                  <a:pt x="496255" y="3539751"/>
                </a:cubicBezTo>
                <a:cubicBezTo>
                  <a:pt x="496255" y="3553160"/>
                  <a:pt x="485386" y="3564030"/>
                  <a:pt x="471978" y="3564030"/>
                </a:cubicBezTo>
                <a:cubicBezTo>
                  <a:pt x="458568" y="3564030"/>
                  <a:pt x="447698" y="3553160"/>
                  <a:pt x="447698" y="3539751"/>
                </a:cubicBezTo>
                <a:cubicBezTo>
                  <a:pt x="447698" y="3526342"/>
                  <a:pt x="458568" y="3515472"/>
                  <a:pt x="471978" y="3515472"/>
                </a:cubicBezTo>
                <a:close/>
                <a:moveTo>
                  <a:pt x="8812012" y="3506144"/>
                </a:moveTo>
                <a:cubicBezTo>
                  <a:pt x="8831251" y="3506144"/>
                  <a:pt x="8846847" y="3521740"/>
                  <a:pt x="8846847" y="3540979"/>
                </a:cubicBezTo>
                <a:cubicBezTo>
                  <a:pt x="8846847" y="3560218"/>
                  <a:pt x="8831251" y="3575814"/>
                  <a:pt x="8812012" y="3575814"/>
                </a:cubicBezTo>
                <a:cubicBezTo>
                  <a:pt x="8792773" y="3575814"/>
                  <a:pt x="8777177" y="3560218"/>
                  <a:pt x="8777177" y="3540979"/>
                </a:cubicBezTo>
                <a:cubicBezTo>
                  <a:pt x="8777177" y="3521740"/>
                  <a:pt x="8792773" y="3506144"/>
                  <a:pt x="8812012" y="3506144"/>
                </a:cubicBezTo>
                <a:close/>
                <a:moveTo>
                  <a:pt x="7504126" y="3506144"/>
                </a:moveTo>
                <a:cubicBezTo>
                  <a:pt x="7523365" y="3506144"/>
                  <a:pt x="7538961" y="3521740"/>
                  <a:pt x="7538961" y="3540979"/>
                </a:cubicBezTo>
                <a:cubicBezTo>
                  <a:pt x="7538961" y="3560218"/>
                  <a:pt x="7523365" y="3575814"/>
                  <a:pt x="7504126" y="3575814"/>
                </a:cubicBezTo>
                <a:cubicBezTo>
                  <a:pt x="7484887" y="3575814"/>
                  <a:pt x="7469291" y="3560218"/>
                  <a:pt x="7469291" y="3540979"/>
                </a:cubicBezTo>
                <a:cubicBezTo>
                  <a:pt x="7469291" y="3521740"/>
                  <a:pt x="7484887" y="3506144"/>
                  <a:pt x="7504126" y="3506144"/>
                </a:cubicBezTo>
                <a:close/>
                <a:moveTo>
                  <a:pt x="5760987" y="3506144"/>
                </a:moveTo>
                <a:cubicBezTo>
                  <a:pt x="5780226" y="3506144"/>
                  <a:pt x="5795822" y="3521740"/>
                  <a:pt x="5795822" y="3540979"/>
                </a:cubicBezTo>
                <a:cubicBezTo>
                  <a:pt x="5795822" y="3560218"/>
                  <a:pt x="5780226" y="3575814"/>
                  <a:pt x="5760987" y="3575814"/>
                </a:cubicBezTo>
                <a:cubicBezTo>
                  <a:pt x="5741748" y="3575814"/>
                  <a:pt x="5726152" y="3560218"/>
                  <a:pt x="5726152" y="3540979"/>
                </a:cubicBezTo>
                <a:cubicBezTo>
                  <a:pt x="5726152" y="3521740"/>
                  <a:pt x="5741748" y="3506144"/>
                  <a:pt x="5760987" y="3506144"/>
                </a:cubicBezTo>
                <a:close/>
                <a:moveTo>
                  <a:pt x="2232248" y="3504916"/>
                </a:moveTo>
                <a:cubicBezTo>
                  <a:pt x="2251486" y="3504916"/>
                  <a:pt x="2267083" y="3520512"/>
                  <a:pt x="2267083" y="3539751"/>
                </a:cubicBezTo>
                <a:cubicBezTo>
                  <a:pt x="2267083" y="3558990"/>
                  <a:pt x="2251486" y="3574586"/>
                  <a:pt x="2232248" y="3574586"/>
                </a:cubicBezTo>
                <a:cubicBezTo>
                  <a:pt x="2213008" y="3574586"/>
                  <a:pt x="2197411" y="3558990"/>
                  <a:pt x="2197411" y="3539751"/>
                </a:cubicBezTo>
                <a:cubicBezTo>
                  <a:pt x="2197411" y="3520512"/>
                  <a:pt x="2213008" y="3504916"/>
                  <a:pt x="2232248" y="3504916"/>
                </a:cubicBezTo>
                <a:close/>
                <a:moveTo>
                  <a:pt x="1343548" y="3504916"/>
                </a:moveTo>
                <a:cubicBezTo>
                  <a:pt x="1362787" y="3504916"/>
                  <a:pt x="1378385" y="3520512"/>
                  <a:pt x="1378385" y="3539751"/>
                </a:cubicBezTo>
                <a:cubicBezTo>
                  <a:pt x="1378385" y="3558990"/>
                  <a:pt x="1362787" y="3574586"/>
                  <a:pt x="1343548" y="3574586"/>
                </a:cubicBezTo>
                <a:cubicBezTo>
                  <a:pt x="1324309" y="3574586"/>
                  <a:pt x="1308714" y="3558990"/>
                  <a:pt x="1308714" y="3539751"/>
                </a:cubicBezTo>
                <a:cubicBezTo>
                  <a:pt x="1308714" y="3520512"/>
                  <a:pt x="1324309" y="3504916"/>
                  <a:pt x="1343548" y="3504916"/>
                </a:cubicBezTo>
                <a:close/>
                <a:moveTo>
                  <a:pt x="10137838" y="3086287"/>
                </a:moveTo>
                <a:cubicBezTo>
                  <a:pt x="10143946" y="3086287"/>
                  <a:pt x="10148898" y="3091239"/>
                  <a:pt x="10148898" y="3097347"/>
                </a:cubicBezTo>
                <a:cubicBezTo>
                  <a:pt x="10148898" y="3103455"/>
                  <a:pt x="10143946" y="3108407"/>
                  <a:pt x="10137838" y="3108407"/>
                </a:cubicBezTo>
                <a:cubicBezTo>
                  <a:pt x="10131730" y="3108407"/>
                  <a:pt x="10126778" y="3103455"/>
                  <a:pt x="10126778" y="3097347"/>
                </a:cubicBezTo>
                <a:cubicBezTo>
                  <a:pt x="10126778" y="3091239"/>
                  <a:pt x="10131730" y="3086287"/>
                  <a:pt x="10137838" y="3086287"/>
                </a:cubicBezTo>
                <a:close/>
                <a:moveTo>
                  <a:pt x="9249127" y="3086287"/>
                </a:moveTo>
                <a:cubicBezTo>
                  <a:pt x="9255235" y="3086287"/>
                  <a:pt x="9260187" y="3091239"/>
                  <a:pt x="9260187" y="3097347"/>
                </a:cubicBezTo>
                <a:cubicBezTo>
                  <a:pt x="9260187" y="3103455"/>
                  <a:pt x="9255235" y="3108407"/>
                  <a:pt x="9249127" y="3108407"/>
                </a:cubicBezTo>
                <a:cubicBezTo>
                  <a:pt x="9243019" y="3108407"/>
                  <a:pt x="9238067" y="3103455"/>
                  <a:pt x="9238067" y="3097347"/>
                </a:cubicBezTo>
                <a:cubicBezTo>
                  <a:pt x="9238067" y="3091239"/>
                  <a:pt x="9243019" y="3086287"/>
                  <a:pt x="9249127" y="3086287"/>
                </a:cubicBezTo>
                <a:close/>
                <a:moveTo>
                  <a:pt x="8812810" y="3086287"/>
                </a:moveTo>
                <a:cubicBezTo>
                  <a:pt x="8818918" y="3086287"/>
                  <a:pt x="8823870" y="3091239"/>
                  <a:pt x="8823870" y="3097347"/>
                </a:cubicBezTo>
                <a:cubicBezTo>
                  <a:pt x="8823870" y="3103455"/>
                  <a:pt x="8818918" y="3108407"/>
                  <a:pt x="8812810" y="3108407"/>
                </a:cubicBezTo>
                <a:cubicBezTo>
                  <a:pt x="8806702" y="3108407"/>
                  <a:pt x="8801750" y="3103455"/>
                  <a:pt x="8801750" y="3097347"/>
                </a:cubicBezTo>
                <a:cubicBezTo>
                  <a:pt x="8801750" y="3091239"/>
                  <a:pt x="8806702" y="3086287"/>
                  <a:pt x="8812810" y="3086287"/>
                </a:cubicBezTo>
                <a:close/>
                <a:moveTo>
                  <a:pt x="7505988" y="3086287"/>
                </a:moveTo>
                <a:cubicBezTo>
                  <a:pt x="7512096" y="3086287"/>
                  <a:pt x="7517048" y="3091239"/>
                  <a:pt x="7517048" y="3097347"/>
                </a:cubicBezTo>
                <a:cubicBezTo>
                  <a:pt x="7517048" y="3103455"/>
                  <a:pt x="7512096" y="3108407"/>
                  <a:pt x="7505988" y="3108407"/>
                </a:cubicBezTo>
                <a:cubicBezTo>
                  <a:pt x="7499880" y="3108407"/>
                  <a:pt x="7494928" y="3103455"/>
                  <a:pt x="7494928" y="3097347"/>
                </a:cubicBezTo>
                <a:cubicBezTo>
                  <a:pt x="7494928" y="3091239"/>
                  <a:pt x="7499880" y="3086287"/>
                  <a:pt x="7505988" y="3086287"/>
                </a:cubicBezTo>
                <a:close/>
                <a:moveTo>
                  <a:pt x="7069671" y="3086287"/>
                </a:moveTo>
                <a:cubicBezTo>
                  <a:pt x="7075779" y="3086287"/>
                  <a:pt x="7080731" y="3091239"/>
                  <a:pt x="7080731" y="3097347"/>
                </a:cubicBezTo>
                <a:cubicBezTo>
                  <a:pt x="7080731" y="3103455"/>
                  <a:pt x="7075779" y="3108407"/>
                  <a:pt x="7069671" y="3108407"/>
                </a:cubicBezTo>
                <a:cubicBezTo>
                  <a:pt x="7063563" y="3108407"/>
                  <a:pt x="7058611" y="3103455"/>
                  <a:pt x="7058611" y="3097347"/>
                </a:cubicBezTo>
                <a:cubicBezTo>
                  <a:pt x="7058611" y="3091239"/>
                  <a:pt x="7063563" y="3086287"/>
                  <a:pt x="7069671" y="3086287"/>
                </a:cubicBezTo>
                <a:close/>
                <a:moveTo>
                  <a:pt x="5762849" y="3086287"/>
                </a:moveTo>
                <a:cubicBezTo>
                  <a:pt x="5768957" y="3086287"/>
                  <a:pt x="5773909" y="3091239"/>
                  <a:pt x="5773909" y="3097347"/>
                </a:cubicBezTo>
                <a:cubicBezTo>
                  <a:pt x="5773909" y="3103455"/>
                  <a:pt x="5768957" y="3108407"/>
                  <a:pt x="5762849" y="3108407"/>
                </a:cubicBezTo>
                <a:cubicBezTo>
                  <a:pt x="5756741" y="3108407"/>
                  <a:pt x="5751789" y="3103455"/>
                  <a:pt x="5751789" y="3097347"/>
                </a:cubicBezTo>
                <a:cubicBezTo>
                  <a:pt x="5751789" y="3091239"/>
                  <a:pt x="5756741" y="3086287"/>
                  <a:pt x="5762849" y="3086287"/>
                </a:cubicBezTo>
                <a:close/>
                <a:moveTo>
                  <a:pt x="4409805" y="3086287"/>
                </a:moveTo>
                <a:cubicBezTo>
                  <a:pt x="4415913" y="3086287"/>
                  <a:pt x="4420865" y="3091239"/>
                  <a:pt x="4420865" y="3097347"/>
                </a:cubicBezTo>
                <a:cubicBezTo>
                  <a:pt x="4420865" y="3103455"/>
                  <a:pt x="4415913" y="3108407"/>
                  <a:pt x="4409805" y="3108407"/>
                </a:cubicBezTo>
                <a:cubicBezTo>
                  <a:pt x="4403697" y="3108407"/>
                  <a:pt x="4398745" y="3103455"/>
                  <a:pt x="4398745" y="3097347"/>
                </a:cubicBezTo>
                <a:cubicBezTo>
                  <a:pt x="4398745" y="3091239"/>
                  <a:pt x="4403697" y="3086287"/>
                  <a:pt x="4409805" y="3086287"/>
                </a:cubicBezTo>
                <a:close/>
                <a:moveTo>
                  <a:pt x="3974552" y="3086287"/>
                </a:moveTo>
                <a:cubicBezTo>
                  <a:pt x="3980660" y="3086287"/>
                  <a:pt x="3985612" y="3091239"/>
                  <a:pt x="3985612" y="3097347"/>
                </a:cubicBezTo>
                <a:cubicBezTo>
                  <a:pt x="3985612" y="3103455"/>
                  <a:pt x="3980660" y="3108407"/>
                  <a:pt x="3974552" y="3108407"/>
                </a:cubicBezTo>
                <a:cubicBezTo>
                  <a:pt x="3968444" y="3108407"/>
                  <a:pt x="3963492" y="3103455"/>
                  <a:pt x="3963492" y="3097347"/>
                </a:cubicBezTo>
                <a:cubicBezTo>
                  <a:pt x="3963492" y="3091239"/>
                  <a:pt x="3968444" y="3086287"/>
                  <a:pt x="3974552" y="3086287"/>
                </a:cubicBezTo>
                <a:close/>
                <a:moveTo>
                  <a:pt x="3538287" y="3086287"/>
                </a:moveTo>
                <a:cubicBezTo>
                  <a:pt x="3544395" y="3086287"/>
                  <a:pt x="3549347" y="3091239"/>
                  <a:pt x="3549347" y="3097347"/>
                </a:cubicBezTo>
                <a:cubicBezTo>
                  <a:pt x="3549347" y="3103455"/>
                  <a:pt x="3544395" y="3108407"/>
                  <a:pt x="3538287" y="3108407"/>
                </a:cubicBezTo>
                <a:cubicBezTo>
                  <a:pt x="3532179" y="3108407"/>
                  <a:pt x="3527227" y="3103455"/>
                  <a:pt x="3527227" y="3097347"/>
                </a:cubicBezTo>
                <a:cubicBezTo>
                  <a:pt x="3527227" y="3091239"/>
                  <a:pt x="3532179" y="3086287"/>
                  <a:pt x="3538287" y="3086287"/>
                </a:cubicBezTo>
                <a:close/>
                <a:moveTo>
                  <a:pt x="2666706" y="3086287"/>
                </a:moveTo>
                <a:cubicBezTo>
                  <a:pt x="2672814" y="3086287"/>
                  <a:pt x="2677766" y="3091239"/>
                  <a:pt x="2677766" y="3097347"/>
                </a:cubicBezTo>
                <a:cubicBezTo>
                  <a:pt x="2677766" y="3103455"/>
                  <a:pt x="2672814" y="3108407"/>
                  <a:pt x="2666706" y="3108407"/>
                </a:cubicBezTo>
                <a:cubicBezTo>
                  <a:pt x="2660598" y="3108407"/>
                  <a:pt x="2655645" y="3103455"/>
                  <a:pt x="2655645" y="3097347"/>
                </a:cubicBezTo>
                <a:cubicBezTo>
                  <a:pt x="2655645" y="3091239"/>
                  <a:pt x="2660598" y="3086287"/>
                  <a:pt x="2666706" y="3086287"/>
                </a:cubicBezTo>
                <a:close/>
                <a:moveTo>
                  <a:pt x="2231449" y="3086287"/>
                </a:moveTo>
                <a:cubicBezTo>
                  <a:pt x="2237558" y="3086287"/>
                  <a:pt x="2242510" y="3091239"/>
                  <a:pt x="2242510" y="3097347"/>
                </a:cubicBezTo>
                <a:cubicBezTo>
                  <a:pt x="2242510" y="3103455"/>
                  <a:pt x="2237558" y="3108407"/>
                  <a:pt x="2231449" y="3108407"/>
                </a:cubicBezTo>
                <a:cubicBezTo>
                  <a:pt x="2225341" y="3108407"/>
                  <a:pt x="2220389" y="3103455"/>
                  <a:pt x="2220389" y="3097347"/>
                </a:cubicBezTo>
                <a:cubicBezTo>
                  <a:pt x="2220389" y="3091239"/>
                  <a:pt x="2225341" y="3086287"/>
                  <a:pt x="2231449" y="3086287"/>
                </a:cubicBezTo>
                <a:close/>
                <a:moveTo>
                  <a:pt x="1795135" y="3086287"/>
                </a:moveTo>
                <a:cubicBezTo>
                  <a:pt x="1801242" y="3086287"/>
                  <a:pt x="1806194" y="3091239"/>
                  <a:pt x="1806194" y="3097347"/>
                </a:cubicBezTo>
                <a:cubicBezTo>
                  <a:pt x="1806194" y="3103455"/>
                  <a:pt x="1801242" y="3108407"/>
                  <a:pt x="1795135" y="3108407"/>
                </a:cubicBezTo>
                <a:cubicBezTo>
                  <a:pt x="1789027" y="3108407"/>
                  <a:pt x="1784074" y="3103455"/>
                  <a:pt x="1784074" y="3097347"/>
                </a:cubicBezTo>
                <a:cubicBezTo>
                  <a:pt x="1784074" y="3091239"/>
                  <a:pt x="1789027" y="3086287"/>
                  <a:pt x="1795135" y="3086287"/>
                </a:cubicBezTo>
                <a:close/>
                <a:moveTo>
                  <a:pt x="471179" y="3086287"/>
                </a:moveTo>
                <a:cubicBezTo>
                  <a:pt x="477287" y="3086287"/>
                  <a:pt x="482239" y="3091239"/>
                  <a:pt x="482239" y="3097347"/>
                </a:cubicBezTo>
                <a:cubicBezTo>
                  <a:pt x="482239" y="3103455"/>
                  <a:pt x="477287" y="3108407"/>
                  <a:pt x="471179" y="3108407"/>
                </a:cubicBezTo>
                <a:cubicBezTo>
                  <a:pt x="465071" y="3108407"/>
                  <a:pt x="460119" y="3103455"/>
                  <a:pt x="460119" y="3097347"/>
                </a:cubicBezTo>
                <a:cubicBezTo>
                  <a:pt x="460119" y="3091239"/>
                  <a:pt x="465071" y="3086287"/>
                  <a:pt x="471179" y="3086287"/>
                </a:cubicBezTo>
                <a:close/>
                <a:moveTo>
                  <a:pt x="34864" y="3086287"/>
                </a:moveTo>
                <a:cubicBezTo>
                  <a:pt x="40972" y="3086287"/>
                  <a:pt x="45924" y="3091239"/>
                  <a:pt x="45924" y="3097347"/>
                </a:cubicBezTo>
                <a:cubicBezTo>
                  <a:pt x="45924" y="3103455"/>
                  <a:pt x="40972" y="3108407"/>
                  <a:pt x="34864" y="3108407"/>
                </a:cubicBezTo>
                <a:cubicBezTo>
                  <a:pt x="28756" y="3108407"/>
                  <a:pt x="23804" y="3103455"/>
                  <a:pt x="23804" y="3097347"/>
                </a:cubicBezTo>
                <a:cubicBezTo>
                  <a:pt x="23804" y="3091239"/>
                  <a:pt x="28756" y="3086287"/>
                  <a:pt x="34864" y="3086287"/>
                </a:cubicBezTo>
                <a:close/>
                <a:moveTo>
                  <a:pt x="10573091" y="3073068"/>
                </a:moveTo>
                <a:cubicBezTo>
                  <a:pt x="10586500" y="3073068"/>
                  <a:pt x="10597370" y="3083938"/>
                  <a:pt x="10597370" y="3097347"/>
                </a:cubicBezTo>
                <a:cubicBezTo>
                  <a:pt x="10597370" y="3110756"/>
                  <a:pt x="10586500" y="3121626"/>
                  <a:pt x="10573091" y="3121626"/>
                </a:cubicBezTo>
                <a:cubicBezTo>
                  <a:pt x="10559682" y="3121626"/>
                  <a:pt x="10548812" y="3110756"/>
                  <a:pt x="10548812" y="3097347"/>
                </a:cubicBezTo>
                <a:cubicBezTo>
                  <a:pt x="10548812" y="3083938"/>
                  <a:pt x="10559682" y="3073068"/>
                  <a:pt x="10573091" y="3073068"/>
                </a:cubicBezTo>
                <a:close/>
                <a:moveTo>
                  <a:pt x="8377558" y="3073068"/>
                </a:moveTo>
                <a:cubicBezTo>
                  <a:pt x="8390967" y="3073068"/>
                  <a:pt x="8401837" y="3083938"/>
                  <a:pt x="8401837" y="3097347"/>
                </a:cubicBezTo>
                <a:cubicBezTo>
                  <a:pt x="8401837" y="3110756"/>
                  <a:pt x="8390967" y="3121626"/>
                  <a:pt x="8377558" y="3121626"/>
                </a:cubicBezTo>
                <a:cubicBezTo>
                  <a:pt x="8364149" y="3121626"/>
                  <a:pt x="8353279" y="3110756"/>
                  <a:pt x="8353279" y="3097347"/>
                </a:cubicBezTo>
                <a:cubicBezTo>
                  <a:pt x="8353279" y="3083938"/>
                  <a:pt x="8364149" y="3073068"/>
                  <a:pt x="8377558" y="3073068"/>
                </a:cubicBezTo>
                <a:close/>
                <a:moveTo>
                  <a:pt x="7941241" y="3073068"/>
                </a:moveTo>
                <a:cubicBezTo>
                  <a:pt x="7954650" y="3073068"/>
                  <a:pt x="7965520" y="3083938"/>
                  <a:pt x="7965520" y="3097347"/>
                </a:cubicBezTo>
                <a:cubicBezTo>
                  <a:pt x="7965520" y="3110756"/>
                  <a:pt x="7954650" y="3121626"/>
                  <a:pt x="7941241" y="3121626"/>
                </a:cubicBezTo>
                <a:cubicBezTo>
                  <a:pt x="7927832" y="3121626"/>
                  <a:pt x="7916962" y="3110756"/>
                  <a:pt x="7916962" y="3097347"/>
                </a:cubicBezTo>
                <a:cubicBezTo>
                  <a:pt x="7916962" y="3083938"/>
                  <a:pt x="7927832" y="3073068"/>
                  <a:pt x="7941241" y="3073068"/>
                </a:cubicBezTo>
                <a:close/>
                <a:moveTo>
                  <a:pt x="6198102" y="3073068"/>
                </a:moveTo>
                <a:cubicBezTo>
                  <a:pt x="6211511" y="3073068"/>
                  <a:pt x="6222381" y="3083938"/>
                  <a:pt x="6222381" y="3097347"/>
                </a:cubicBezTo>
                <a:cubicBezTo>
                  <a:pt x="6222381" y="3110756"/>
                  <a:pt x="6211511" y="3121626"/>
                  <a:pt x="6198102" y="3121626"/>
                </a:cubicBezTo>
                <a:cubicBezTo>
                  <a:pt x="6184693" y="3121626"/>
                  <a:pt x="6173823" y="3110756"/>
                  <a:pt x="6173823" y="3097347"/>
                </a:cubicBezTo>
                <a:cubicBezTo>
                  <a:pt x="6173823" y="3083938"/>
                  <a:pt x="6184693" y="3073068"/>
                  <a:pt x="6198102" y="3073068"/>
                </a:cubicBezTo>
                <a:close/>
                <a:moveTo>
                  <a:pt x="4846122" y="3073068"/>
                </a:moveTo>
                <a:cubicBezTo>
                  <a:pt x="4859531" y="3073068"/>
                  <a:pt x="4870401" y="3083938"/>
                  <a:pt x="4870401" y="3097347"/>
                </a:cubicBezTo>
                <a:cubicBezTo>
                  <a:pt x="4870401" y="3110756"/>
                  <a:pt x="4859531" y="3121626"/>
                  <a:pt x="4846122" y="3121626"/>
                </a:cubicBezTo>
                <a:cubicBezTo>
                  <a:pt x="4832713" y="3121626"/>
                  <a:pt x="4821843" y="3110756"/>
                  <a:pt x="4821843" y="3097347"/>
                </a:cubicBezTo>
                <a:cubicBezTo>
                  <a:pt x="4821843" y="3083938"/>
                  <a:pt x="4832713" y="3073068"/>
                  <a:pt x="4846122" y="3073068"/>
                </a:cubicBezTo>
                <a:close/>
                <a:moveTo>
                  <a:pt x="1342748" y="3073068"/>
                </a:moveTo>
                <a:cubicBezTo>
                  <a:pt x="1356159" y="3073068"/>
                  <a:pt x="1367029" y="3083938"/>
                  <a:pt x="1367029" y="3097347"/>
                </a:cubicBezTo>
                <a:cubicBezTo>
                  <a:pt x="1367029" y="3110756"/>
                  <a:pt x="1356159" y="3121626"/>
                  <a:pt x="1342748" y="3121626"/>
                </a:cubicBezTo>
                <a:cubicBezTo>
                  <a:pt x="1329341" y="3121626"/>
                  <a:pt x="1318472" y="3110756"/>
                  <a:pt x="1318472" y="3097347"/>
                </a:cubicBezTo>
                <a:cubicBezTo>
                  <a:pt x="1318472" y="3083938"/>
                  <a:pt x="1329341" y="3073068"/>
                  <a:pt x="1342748" y="3073068"/>
                </a:cubicBezTo>
                <a:close/>
                <a:moveTo>
                  <a:pt x="11009408" y="3062512"/>
                </a:moveTo>
                <a:cubicBezTo>
                  <a:pt x="11028647" y="3062512"/>
                  <a:pt x="11044243" y="3078108"/>
                  <a:pt x="11044243" y="3097347"/>
                </a:cubicBezTo>
                <a:cubicBezTo>
                  <a:pt x="11044243" y="3116586"/>
                  <a:pt x="11028647" y="3132182"/>
                  <a:pt x="11009408" y="3132182"/>
                </a:cubicBezTo>
                <a:cubicBezTo>
                  <a:pt x="10990169" y="3132182"/>
                  <a:pt x="10974573" y="3116586"/>
                  <a:pt x="10974573" y="3097347"/>
                </a:cubicBezTo>
                <a:cubicBezTo>
                  <a:pt x="10974573" y="3078108"/>
                  <a:pt x="10990169" y="3062512"/>
                  <a:pt x="11009408" y="3062512"/>
                </a:cubicBezTo>
                <a:close/>
                <a:moveTo>
                  <a:pt x="9701522" y="3062512"/>
                </a:moveTo>
                <a:cubicBezTo>
                  <a:pt x="9720761" y="3062512"/>
                  <a:pt x="9736357" y="3078108"/>
                  <a:pt x="9736357" y="3097347"/>
                </a:cubicBezTo>
                <a:cubicBezTo>
                  <a:pt x="9736357" y="3116586"/>
                  <a:pt x="9720761" y="3132182"/>
                  <a:pt x="9701522" y="3132182"/>
                </a:cubicBezTo>
                <a:cubicBezTo>
                  <a:pt x="9682283" y="3132182"/>
                  <a:pt x="9666687" y="3116586"/>
                  <a:pt x="9666687" y="3097347"/>
                </a:cubicBezTo>
                <a:cubicBezTo>
                  <a:pt x="9666687" y="3078108"/>
                  <a:pt x="9682283" y="3062512"/>
                  <a:pt x="9701522" y="3062512"/>
                </a:cubicBezTo>
                <a:close/>
                <a:moveTo>
                  <a:pt x="6634419" y="3062512"/>
                </a:moveTo>
                <a:cubicBezTo>
                  <a:pt x="6653658" y="3062512"/>
                  <a:pt x="6669254" y="3078108"/>
                  <a:pt x="6669254" y="3097347"/>
                </a:cubicBezTo>
                <a:cubicBezTo>
                  <a:pt x="6669254" y="3116586"/>
                  <a:pt x="6653658" y="3132182"/>
                  <a:pt x="6634419" y="3132182"/>
                </a:cubicBezTo>
                <a:cubicBezTo>
                  <a:pt x="6615180" y="3132182"/>
                  <a:pt x="6599584" y="3116586"/>
                  <a:pt x="6599584" y="3097347"/>
                </a:cubicBezTo>
                <a:cubicBezTo>
                  <a:pt x="6599584" y="3078108"/>
                  <a:pt x="6615180" y="3062512"/>
                  <a:pt x="6634419" y="3062512"/>
                </a:cubicBezTo>
                <a:close/>
                <a:moveTo>
                  <a:pt x="5281375" y="3062512"/>
                </a:moveTo>
                <a:cubicBezTo>
                  <a:pt x="5300614" y="3062512"/>
                  <a:pt x="5316210" y="3078108"/>
                  <a:pt x="5316210" y="3097347"/>
                </a:cubicBezTo>
                <a:cubicBezTo>
                  <a:pt x="5316210" y="3116586"/>
                  <a:pt x="5300614" y="3132182"/>
                  <a:pt x="5281375" y="3132182"/>
                </a:cubicBezTo>
                <a:cubicBezTo>
                  <a:pt x="5262136" y="3132182"/>
                  <a:pt x="5246540" y="3116586"/>
                  <a:pt x="5246540" y="3097347"/>
                </a:cubicBezTo>
                <a:cubicBezTo>
                  <a:pt x="5246540" y="3078108"/>
                  <a:pt x="5262136" y="3062512"/>
                  <a:pt x="5281375" y="3062512"/>
                </a:cubicBezTo>
                <a:close/>
                <a:moveTo>
                  <a:pt x="3103028" y="3062512"/>
                </a:moveTo>
                <a:cubicBezTo>
                  <a:pt x="3122267" y="3062512"/>
                  <a:pt x="3137864" y="3078108"/>
                  <a:pt x="3137864" y="3097347"/>
                </a:cubicBezTo>
                <a:cubicBezTo>
                  <a:pt x="3137864" y="3116586"/>
                  <a:pt x="3122267" y="3132182"/>
                  <a:pt x="3103028" y="3132182"/>
                </a:cubicBezTo>
                <a:cubicBezTo>
                  <a:pt x="3083790" y="3132182"/>
                  <a:pt x="3068193" y="3116586"/>
                  <a:pt x="3068193" y="3097347"/>
                </a:cubicBezTo>
                <a:cubicBezTo>
                  <a:pt x="3068193" y="3078108"/>
                  <a:pt x="3083790" y="3062512"/>
                  <a:pt x="3103028" y="3062512"/>
                </a:cubicBezTo>
                <a:close/>
                <a:moveTo>
                  <a:pt x="906433" y="3062512"/>
                </a:moveTo>
                <a:cubicBezTo>
                  <a:pt x="925671" y="3062512"/>
                  <a:pt x="941267" y="3078108"/>
                  <a:pt x="941267" y="3097347"/>
                </a:cubicBezTo>
                <a:cubicBezTo>
                  <a:pt x="941267" y="3116586"/>
                  <a:pt x="925671" y="3132182"/>
                  <a:pt x="906433" y="3132182"/>
                </a:cubicBezTo>
                <a:cubicBezTo>
                  <a:pt x="887193" y="3132182"/>
                  <a:pt x="871598" y="3116586"/>
                  <a:pt x="871598" y="3097347"/>
                </a:cubicBezTo>
                <a:cubicBezTo>
                  <a:pt x="871598" y="3078108"/>
                  <a:pt x="887193" y="3062512"/>
                  <a:pt x="906433" y="3062512"/>
                </a:cubicBezTo>
                <a:close/>
                <a:moveTo>
                  <a:pt x="11009408" y="2681879"/>
                </a:moveTo>
                <a:cubicBezTo>
                  <a:pt x="11015516" y="2681879"/>
                  <a:pt x="11020468" y="2686831"/>
                  <a:pt x="11020468" y="2692940"/>
                </a:cubicBezTo>
                <a:cubicBezTo>
                  <a:pt x="11020468" y="2699047"/>
                  <a:pt x="11015516" y="2703999"/>
                  <a:pt x="11009408" y="2703999"/>
                </a:cubicBezTo>
                <a:cubicBezTo>
                  <a:pt x="11003300" y="2703999"/>
                  <a:pt x="10998348" y="2699047"/>
                  <a:pt x="10998348" y="2692940"/>
                </a:cubicBezTo>
                <a:cubicBezTo>
                  <a:pt x="10998348" y="2686831"/>
                  <a:pt x="11003300" y="2681879"/>
                  <a:pt x="11009408" y="2681879"/>
                </a:cubicBezTo>
                <a:close/>
                <a:moveTo>
                  <a:pt x="10573091" y="2681879"/>
                </a:moveTo>
                <a:cubicBezTo>
                  <a:pt x="10579199" y="2681879"/>
                  <a:pt x="10584151" y="2686831"/>
                  <a:pt x="10584151" y="2692940"/>
                </a:cubicBezTo>
                <a:cubicBezTo>
                  <a:pt x="10584151" y="2699047"/>
                  <a:pt x="10579199" y="2703999"/>
                  <a:pt x="10573091" y="2703999"/>
                </a:cubicBezTo>
                <a:cubicBezTo>
                  <a:pt x="10566983" y="2703999"/>
                  <a:pt x="10562031" y="2699047"/>
                  <a:pt x="10562031" y="2692940"/>
                </a:cubicBezTo>
                <a:cubicBezTo>
                  <a:pt x="10562031" y="2686831"/>
                  <a:pt x="10566983" y="2681879"/>
                  <a:pt x="10573091" y="2681879"/>
                </a:cubicBezTo>
                <a:close/>
                <a:moveTo>
                  <a:pt x="9249127" y="2681879"/>
                </a:moveTo>
                <a:cubicBezTo>
                  <a:pt x="9255235" y="2681879"/>
                  <a:pt x="9260187" y="2686831"/>
                  <a:pt x="9260187" y="2692940"/>
                </a:cubicBezTo>
                <a:cubicBezTo>
                  <a:pt x="9260187" y="2699047"/>
                  <a:pt x="9255235" y="2703999"/>
                  <a:pt x="9249127" y="2703999"/>
                </a:cubicBezTo>
                <a:cubicBezTo>
                  <a:pt x="9243019" y="2703999"/>
                  <a:pt x="9238067" y="2699047"/>
                  <a:pt x="9238067" y="2692940"/>
                </a:cubicBezTo>
                <a:cubicBezTo>
                  <a:pt x="9238067" y="2686831"/>
                  <a:pt x="9243019" y="2681879"/>
                  <a:pt x="9249127" y="2681879"/>
                </a:cubicBezTo>
                <a:close/>
                <a:moveTo>
                  <a:pt x="8812810" y="2681879"/>
                </a:moveTo>
                <a:cubicBezTo>
                  <a:pt x="8818918" y="2681879"/>
                  <a:pt x="8823870" y="2686831"/>
                  <a:pt x="8823870" y="2692940"/>
                </a:cubicBezTo>
                <a:cubicBezTo>
                  <a:pt x="8823870" y="2699047"/>
                  <a:pt x="8818918" y="2703999"/>
                  <a:pt x="8812810" y="2703999"/>
                </a:cubicBezTo>
                <a:cubicBezTo>
                  <a:pt x="8806702" y="2703999"/>
                  <a:pt x="8801750" y="2699047"/>
                  <a:pt x="8801750" y="2692940"/>
                </a:cubicBezTo>
                <a:cubicBezTo>
                  <a:pt x="8801750" y="2686831"/>
                  <a:pt x="8806702" y="2681879"/>
                  <a:pt x="8812810" y="2681879"/>
                </a:cubicBezTo>
                <a:close/>
                <a:moveTo>
                  <a:pt x="8377558" y="2681879"/>
                </a:moveTo>
                <a:cubicBezTo>
                  <a:pt x="8383666" y="2681879"/>
                  <a:pt x="8388618" y="2686831"/>
                  <a:pt x="8388618" y="2692940"/>
                </a:cubicBezTo>
                <a:cubicBezTo>
                  <a:pt x="8388618" y="2699047"/>
                  <a:pt x="8383666" y="2703999"/>
                  <a:pt x="8377558" y="2703999"/>
                </a:cubicBezTo>
                <a:cubicBezTo>
                  <a:pt x="8371450" y="2703999"/>
                  <a:pt x="8366498" y="2699047"/>
                  <a:pt x="8366498" y="2692940"/>
                </a:cubicBezTo>
                <a:cubicBezTo>
                  <a:pt x="8366498" y="2686831"/>
                  <a:pt x="8371450" y="2681879"/>
                  <a:pt x="8377558" y="2681879"/>
                </a:cubicBezTo>
                <a:close/>
                <a:moveTo>
                  <a:pt x="7505988" y="2681879"/>
                </a:moveTo>
                <a:cubicBezTo>
                  <a:pt x="7512096" y="2681879"/>
                  <a:pt x="7517048" y="2686831"/>
                  <a:pt x="7517048" y="2692940"/>
                </a:cubicBezTo>
                <a:cubicBezTo>
                  <a:pt x="7517048" y="2699047"/>
                  <a:pt x="7512096" y="2703999"/>
                  <a:pt x="7505988" y="2703999"/>
                </a:cubicBezTo>
                <a:cubicBezTo>
                  <a:pt x="7499880" y="2703999"/>
                  <a:pt x="7494928" y="2699047"/>
                  <a:pt x="7494928" y="2692940"/>
                </a:cubicBezTo>
                <a:cubicBezTo>
                  <a:pt x="7494928" y="2686831"/>
                  <a:pt x="7499880" y="2681879"/>
                  <a:pt x="7505988" y="2681879"/>
                </a:cubicBezTo>
                <a:close/>
                <a:moveTo>
                  <a:pt x="7069671" y="2681879"/>
                </a:moveTo>
                <a:cubicBezTo>
                  <a:pt x="7075779" y="2681879"/>
                  <a:pt x="7080731" y="2686831"/>
                  <a:pt x="7080731" y="2692940"/>
                </a:cubicBezTo>
                <a:cubicBezTo>
                  <a:pt x="7080731" y="2699047"/>
                  <a:pt x="7075779" y="2703999"/>
                  <a:pt x="7069671" y="2703999"/>
                </a:cubicBezTo>
                <a:cubicBezTo>
                  <a:pt x="7063563" y="2703999"/>
                  <a:pt x="7058611" y="2699047"/>
                  <a:pt x="7058611" y="2692940"/>
                </a:cubicBezTo>
                <a:cubicBezTo>
                  <a:pt x="7058611" y="2686831"/>
                  <a:pt x="7063563" y="2681879"/>
                  <a:pt x="7069671" y="2681879"/>
                </a:cubicBezTo>
                <a:close/>
                <a:moveTo>
                  <a:pt x="6634419" y="2681879"/>
                </a:moveTo>
                <a:cubicBezTo>
                  <a:pt x="6640527" y="2681879"/>
                  <a:pt x="6645479" y="2686831"/>
                  <a:pt x="6645479" y="2692940"/>
                </a:cubicBezTo>
                <a:cubicBezTo>
                  <a:pt x="6645479" y="2699047"/>
                  <a:pt x="6640527" y="2703999"/>
                  <a:pt x="6634419" y="2703999"/>
                </a:cubicBezTo>
                <a:cubicBezTo>
                  <a:pt x="6628311" y="2703999"/>
                  <a:pt x="6623359" y="2699047"/>
                  <a:pt x="6623359" y="2692940"/>
                </a:cubicBezTo>
                <a:cubicBezTo>
                  <a:pt x="6623359" y="2686831"/>
                  <a:pt x="6628311" y="2681879"/>
                  <a:pt x="6634419" y="2681879"/>
                </a:cubicBezTo>
                <a:close/>
                <a:moveTo>
                  <a:pt x="5281375" y="2681879"/>
                </a:moveTo>
                <a:cubicBezTo>
                  <a:pt x="5287483" y="2681879"/>
                  <a:pt x="5292435" y="2686831"/>
                  <a:pt x="5292435" y="2692940"/>
                </a:cubicBezTo>
                <a:cubicBezTo>
                  <a:pt x="5292435" y="2699048"/>
                  <a:pt x="5287483" y="2703999"/>
                  <a:pt x="5281375" y="2703999"/>
                </a:cubicBezTo>
                <a:cubicBezTo>
                  <a:pt x="5275267" y="2703999"/>
                  <a:pt x="5270315" y="2699048"/>
                  <a:pt x="5270315" y="2692940"/>
                </a:cubicBezTo>
                <a:cubicBezTo>
                  <a:pt x="5270315" y="2686831"/>
                  <a:pt x="5275267" y="2681879"/>
                  <a:pt x="5281375" y="2681879"/>
                </a:cubicBezTo>
                <a:close/>
                <a:moveTo>
                  <a:pt x="3974552" y="2681879"/>
                </a:moveTo>
                <a:cubicBezTo>
                  <a:pt x="3980660" y="2681879"/>
                  <a:pt x="3985612" y="2686831"/>
                  <a:pt x="3985612" y="2692940"/>
                </a:cubicBezTo>
                <a:cubicBezTo>
                  <a:pt x="3985612" y="2699048"/>
                  <a:pt x="3980660" y="2703999"/>
                  <a:pt x="3974552" y="2703999"/>
                </a:cubicBezTo>
                <a:cubicBezTo>
                  <a:pt x="3968444" y="2703999"/>
                  <a:pt x="3963492" y="2699048"/>
                  <a:pt x="3963492" y="2692940"/>
                </a:cubicBezTo>
                <a:cubicBezTo>
                  <a:pt x="3963492" y="2686831"/>
                  <a:pt x="3968444" y="2681879"/>
                  <a:pt x="3974552" y="2681879"/>
                </a:cubicBezTo>
                <a:close/>
                <a:moveTo>
                  <a:pt x="3538257" y="2681879"/>
                </a:moveTo>
                <a:cubicBezTo>
                  <a:pt x="3544365" y="2681879"/>
                  <a:pt x="3549317" y="2686831"/>
                  <a:pt x="3549317" y="2692940"/>
                </a:cubicBezTo>
                <a:cubicBezTo>
                  <a:pt x="3549317" y="2699048"/>
                  <a:pt x="3544365" y="2703999"/>
                  <a:pt x="3538257" y="2703999"/>
                </a:cubicBezTo>
                <a:cubicBezTo>
                  <a:pt x="3532149" y="2703999"/>
                  <a:pt x="3527197" y="2699048"/>
                  <a:pt x="3527197" y="2692940"/>
                </a:cubicBezTo>
                <a:cubicBezTo>
                  <a:pt x="3527197" y="2686831"/>
                  <a:pt x="3532149" y="2681879"/>
                  <a:pt x="3538257" y="2681879"/>
                </a:cubicBezTo>
                <a:close/>
                <a:moveTo>
                  <a:pt x="2231428" y="2681879"/>
                </a:moveTo>
                <a:cubicBezTo>
                  <a:pt x="2237537" y="2681879"/>
                  <a:pt x="2242488" y="2686831"/>
                  <a:pt x="2242488" y="2692940"/>
                </a:cubicBezTo>
                <a:cubicBezTo>
                  <a:pt x="2242488" y="2699048"/>
                  <a:pt x="2237537" y="2703999"/>
                  <a:pt x="2231428" y="2703999"/>
                </a:cubicBezTo>
                <a:cubicBezTo>
                  <a:pt x="2225320" y="2703999"/>
                  <a:pt x="2220368" y="2699048"/>
                  <a:pt x="2220368" y="2692940"/>
                </a:cubicBezTo>
                <a:cubicBezTo>
                  <a:pt x="2220368" y="2686831"/>
                  <a:pt x="2225320" y="2681879"/>
                  <a:pt x="2231428" y="2681879"/>
                </a:cubicBezTo>
                <a:close/>
                <a:moveTo>
                  <a:pt x="1795114" y="2681879"/>
                </a:moveTo>
                <a:cubicBezTo>
                  <a:pt x="1801221" y="2681879"/>
                  <a:pt x="1806173" y="2686831"/>
                  <a:pt x="1806173" y="2692940"/>
                </a:cubicBezTo>
                <a:cubicBezTo>
                  <a:pt x="1806173" y="2699048"/>
                  <a:pt x="1801221" y="2703999"/>
                  <a:pt x="1795114" y="2703999"/>
                </a:cubicBezTo>
                <a:cubicBezTo>
                  <a:pt x="1789005" y="2703999"/>
                  <a:pt x="1784053" y="2699048"/>
                  <a:pt x="1784053" y="2692940"/>
                </a:cubicBezTo>
                <a:cubicBezTo>
                  <a:pt x="1784053" y="2686831"/>
                  <a:pt x="1789005" y="2681879"/>
                  <a:pt x="1795114" y="2681879"/>
                </a:cubicBezTo>
                <a:close/>
                <a:moveTo>
                  <a:pt x="906403" y="2681879"/>
                </a:moveTo>
                <a:cubicBezTo>
                  <a:pt x="912511" y="2681879"/>
                  <a:pt x="917463" y="2686831"/>
                  <a:pt x="917463" y="2692940"/>
                </a:cubicBezTo>
                <a:cubicBezTo>
                  <a:pt x="917463" y="2699048"/>
                  <a:pt x="912511" y="2703999"/>
                  <a:pt x="906403" y="2703999"/>
                </a:cubicBezTo>
                <a:cubicBezTo>
                  <a:pt x="900294" y="2703999"/>
                  <a:pt x="895343" y="2699048"/>
                  <a:pt x="895343" y="2692940"/>
                </a:cubicBezTo>
                <a:cubicBezTo>
                  <a:pt x="895343" y="2686831"/>
                  <a:pt x="900294" y="2681879"/>
                  <a:pt x="906403" y="2681879"/>
                </a:cubicBezTo>
                <a:close/>
                <a:moveTo>
                  <a:pt x="9701522" y="2668660"/>
                </a:moveTo>
                <a:cubicBezTo>
                  <a:pt x="9714931" y="2668660"/>
                  <a:pt x="9725801" y="2679530"/>
                  <a:pt x="9725801" y="2692940"/>
                </a:cubicBezTo>
                <a:cubicBezTo>
                  <a:pt x="9725801" y="2706349"/>
                  <a:pt x="9714931" y="2717219"/>
                  <a:pt x="9701522" y="2717219"/>
                </a:cubicBezTo>
                <a:cubicBezTo>
                  <a:pt x="9688113" y="2717219"/>
                  <a:pt x="9677243" y="2706349"/>
                  <a:pt x="9677243" y="2692940"/>
                </a:cubicBezTo>
                <a:cubicBezTo>
                  <a:pt x="9677243" y="2679530"/>
                  <a:pt x="9688113" y="2668660"/>
                  <a:pt x="9701522" y="2668660"/>
                </a:cubicBezTo>
                <a:close/>
                <a:moveTo>
                  <a:pt x="6198102" y="2668660"/>
                </a:moveTo>
                <a:cubicBezTo>
                  <a:pt x="6211511" y="2668660"/>
                  <a:pt x="6222381" y="2679530"/>
                  <a:pt x="6222381" y="2692940"/>
                </a:cubicBezTo>
                <a:cubicBezTo>
                  <a:pt x="6222381" y="2706349"/>
                  <a:pt x="6211511" y="2717219"/>
                  <a:pt x="6198102" y="2717219"/>
                </a:cubicBezTo>
                <a:cubicBezTo>
                  <a:pt x="6184693" y="2717219"/>
                  <a:pt x="6173823" y="2706349"/>
                  <a:pt x="6173823" y="2692940"/>
                </a:cubicBezTo>
                <a:cubicBezTo>
                  <a:pt x="6173823" y="2679530"/>
                  <a:pt x="6184693" y="2668660"/>
                  <a:pt x="6198102" y="2668660"/>
                </a:cubicBezTo>
                <a:close/>
                <a:moveTo>
                  <a:pt x="4846122" y="2668660"/>
                </a:moveTo>
                <a:cubicBezTo>
                  <a:pt x="4859531" y="2668660"/>
                  <a:pt x="4870401" y="2679530"/>
                  <a:pt x="4870401" y="2692940"/>
                </a:cubicBezTo>
                <a:cubicBezTo>
                  <a:pt x="4870401" y="2706349"/>
                  <a:pt x="4859531" y="2717219"/>
                  <a:pt x="4846122" y="2717219"/>
                </a:cubicBezTo>
                <a:cubicBezTo>
                  <a:pt x="4832713" y="2717219"/>
                  <a:pt x="4821843" y="2706349"/>
                  <a:pt x="4821843" y="2692940"/>
                </a:cubicBezTo>
                <a:cubicBezTo>
                  <a:pt x="4821843" y="2679530"/>
                  <a:pt x="4832713" y="2668660"/>
                  <a:pt x="4846122" y="2668660"/>
                </a:cubicBezTo>
                <a:close/>
                <a:moveTo>
                  <a:pt x="3103002" y="2668660"/>
                </a:moveTo>
                <a:cubicBezTo>
                  <a:pt x="3116411" y="2668660"/>
                  <a:pt x="3127281" y="2679530"/>
                  <a:pt x="3127281" y="2692940"/>
                </a:cubicBezTo>
                <a:cubicBezTo>
                  <a:pt x="3127281" y="2706349"/>
                  <a:pt x="3116411" y="2717219"/>
                  <a:pt x="3103002" y="2717219"/>
                </a:cubicBezTo>
                <a:cubicBezTo>
                  <a:pt x="3089593" y="2717219"/>
                  <a:pt x="3078723" y="2706349"/>
                  <a:pt x="3078723" y="2692940"/>
                </a:cubicBezTo>
                <a:cubicBezTo>
                  <a:pt x="3078723" y="2679530"/>
                  <a:pt x="3089593" y="2668660"/>
                  <a:pt x="3103002" y="2668660"/>
                </a:cubicBezTo>
                <a:close/>
                <a:moveTo>
                  <a:pt x="2666683" y="2668660"/>
                </a:moveTo>
                <a:cubicBezTo>
                  <a:pt x="2680092" y="2668660"/>
                  <a:pt x="2690962" y="2679530"/>
                  <a:pt x="2690962" y="2692940"/>
                </a:cubicBezTo>
                <a:cubicBezTo>
                  <a:pt x="2690962" y="2706349"/>
                  <a:pt x="2680092" y="2717219"/>
                  <a:pt x="2666683" y="2717219"/>
                </a:cubicBezTo>
                <a:cubicBezTo>
                  <a:pt x="2653274" y="2717219"/>
                  <a:pt x="2642404" y="2706349"/>
                  <a:pt x="2642404" y="2692940"/>
                </a:cubicBezTo>
                <a:cubicBezTo>
                  <a:pt x="2642404" y="2679530"/>
                  <a:pt x="2653274" y="2668660"/>
                  <a:pt x="2666683" y="2668660"/>
                </a:cubicBezTo>
                <a:close/>
                <a:moveTo>
                  <a:pt x="471151" y="2668660"/>
                </a:moveTo>
                <a:cubicBezTo>
                  <a:pt x="484560" y="2668660"/>
                  <a:pt x="495430" y="2679530"/>
                  <a:pt x="495430" y="2692940"/>
                </a:cubicBezTo>
                <a:cubicBezTo>
                  <a:pt x="495430" y="2706349"/>
                  <a:pt x="484560" y="2717220"/>
                  <a:pt x="471151" y="2717220"/>
                </a:cubicBezTo>
                <a:cubicBezTo>
                  <a:pt x="457742" y="2717220"/>
                  <a:pt x="446872" y="2706349"/>
                  <a:pt x="446872" y="2692940"/>
                </a:cubicBezTo>
                <a:cubicBezTo>
                  <a:pt x="446872" y="2679530"/>
                  <a:pt x="457742" y="2668660"/>
                  <a:pt x="471151" y="2668660"/>
                </a:cubicBezTo>
                <a:close/>
                <a:moveTo>
                  <a:pt x="10137839" y="2658104"/>
                </a:moveTo>
                <a:cubicBezTo>
                  <a:pt x="10157078" y="2658104"/>
                  <a:pt x="10172674" y="2673700"/>
                  <a:pt x="10172674" y="2692940"/>
                </a:cubicBezTo>
                <a:cubicBezTo>
                  <a:pt x="10172674" y="2712178"/>
                  <a:pt x="10157078" y="2727776"/>
                  <a:pt x="10137839" y="2727776"/>
                </a:cubicBezTo>
                <a:cubicBezTo>
                  <a:pt x="10118600" y="2727776"/>
                  <a:pt x="10103004" y="2712178"/>
                  <a:pt x="10103004" y="2692940"/>
                </a:cubicBezTo>
                <a:cubicBezTo>
                  <a:pt x="10103004" y="2673700"/>
                  <a:pt x="10118600" y="2658104"/>
                  <a:pt x="10137839" y="2658104"/>
                </a:cubicBezTo>
                <a:close/>
                <a:moveTo>
                  <a:pt x="7941241" y="2658104"/>
                </a:moveTo>
                <a:cubicBezTo>
                  <a:pt x="7960480" y="2658104"/>
                  <a:pt x="7976076" y="2673700"/>
                  <a:pt x="7976076" y="2692940"/>
                </a:cubicBezTo>
                <a:cubicBezTo>
                  <a:pt x="7976076" y="2712178"/>
                  <a:pt x="7960480" y="2727774"/>
                  <a:pt x="7941241" y="2727774"/>
                </a:cubicBezTo>
                <a:cubicBezTo>
                  <a:pt x="7922002" y="2727774"/>
                  <a:pt x="7906406" y="2712178"/>
                  <a:pt x="7906406" y="2692940"/>
                </a:cubicBezTo>
                <a:cubicBezTo>
                  <a:pt x="7906406" y="2673700"/>
                  <a:pt x="7922002" y="2658104"/>
                  <a:pt x="7941241" y="2658104"/>
                </a:cubicBezTo>
                <a:close/>
                <a:moveTo>
                  <a:pt x="5762849" y="2658104"/>
                </a:moveTo>
                <a:cubicBezTo>
                  <a:pt x="5782088" y="2658104"/>
                  <a:pt x="5797684" y="2673700"/>
                  <a:pt x="5797684" y="2692940"/>
                </a:cubicBezTo>
                <a:cubicBezTo>
                  <a:pt x="5797684" y="2712178"/>
                  <a:pt x="5782088" y="2727774"/>
                  <a:pt x="5762849" y="2727774"/>
                </a:cubicBezTo>
                <a:cubicBezTo>
                  <a:pt x="5743610" y="2727774"/>
                  <a:pt x="5728014" y="2712178"/>
                  <a:pt x="5728014" y="2692940"/>
                </a:cubicBezTo>
                <a:cubicBezTo>
                  <a:pt x="5728014" y="2673700"/>
                  <a:pt x="5743610" y="2658104"/>
                  <a:pt x="5762849" y="2658104"/>
                </a:cubicBezTo>
                <a:close/>
                <a:moveTo>
                  <a:pt x="4409805" y="2658104"/>
                </a:moveTo>
                <a:cubicBezTo>
                  <a:pt x="4429044" y="2658104"/>
                  <a:pt x="4444640" y="2673700"/>
                  <a:pt x="4444640" y="2692940"/>
                </a:cubicBezTo>
                <a:cubicBezTo>
                  <a:pt x="4444640" y="2712179"/>
                  <a:pt x="4429044" y="2727776"/>
                  <a:pt x="4409805" y="2727776"/>
                </a:cubicBezTo>
                <a:cubicBezTo>
                  <a:pt x="4390566" y="2727776"/>
                  <a:pt x="4374970" y="2712179"/>
                  <a:pt x="4374970" y="2692940"/>
                </a:cubicBezTo>
                <a:cubicBezTo>
                  <a:pt x="4374970" y="2673700"/>
                  <a:pt x="4390566" y="2658104"/>
                  <a:pt x="4409805" y="2658104"/>
                </a:cubicBezTo>
                <a:close/>
                <a:moveTo>
                  <a:pt x="1342719" y="2658104"/>
                </a:moveTo>
                <a:cubicBezTo>
                  <a:pt x="1361960" y="2658104"/>
                  <a:pt x="1377555" y="2673700"/>
                  <a:pt x="1377555" y="2692940"/>
                </a:cubicBezTo>
                <a:cubicBezTo>
                  <a:pt x="1377555" y="2712179"/>
                  <a:pt x="1361960" y="2727776"/>
                  <a:pt x="1342719" y="2727776"/>
                </a:cubicBezTo>
                <a:cubicBezTo>
                  <a:pt x="1323481" y="2727776"/>
                  <a:pt x="1307885" y="2712179"/>
                  <a:pt x="1307885" y="2692940"/>
                </a:cubicBezTo>
                <a:cubicBezTo>
                  <a:pt x="1307885" y="2673700"/>
                  <a:pt x="1323481" y="2658104"/>
                  <a:pt x="1342719" y="2658104"/>
                </a:cubicBezTo>
                <a:close/>
                <a:moveTo>
                  <a:pt x="34835" y="2658104"/>
                </a:moveTo>
                <a:cubicBezTo>
                  <a:pt x="54074" y="2658104"/>
                  <a:pt x="69670" y="2673700"/>
                  <a:pt x="69670" y="2692940"/>
                </a:cubicBezTo>
                <a:cubicBezTo>
                  <a:pt x="69670" y="2712179"/>
                  <a:pt x="54074" y="2727776"/>
                  <a:pt x="34835" y="2727776"/>
                </a:cubicBezTo>
                <a:cubicBezTo>
                  <a:pt x="15596" y="2727776"/>
                  <a:pt x="0" y="2712179"/>
                  <a:pt x="0" y="2692940"/>
                </a:cubicBezTo>
                <a:cubicBezTo>
                  <a:pt x="0" y="2673700"/>
                  <a:pt x="15596" y="2658104"/>
                  <a:pt x="34835" y="2658104"/>
                </a:cubicBezTo>
                <a:close/>
                <a:moveTo>
                  <a:pt x="11007546" y="2239476"/>
                </a:moveTo>
                <a:cubicBezTo>
                  <a:pt x="11013654" y="2239476"/>
                  <a:pt x="11018606" y="2244429"/>
                  <a:pt x="11018606" y="2250537"/>
                </a:cubicBezTo>
                <a:cubicBezTo>
                  <a:pt x="11018606" y="2256644"/>
                  <a:pt x="11013654" y="2261597"/>
                  <a:pt x="11007546" y="2261597"/>
                </a:cubicBezTo>
                <a:cubicBezTo>
                  <a:pt x="11001438" y="2261597"/>
                  <a:pt x="10996486" y="2256644"/>
                  <a:pt x="10996486" y="2250537"/>
                </a:cubicBezTo>
                <a:cubicBezTo>
                  <a:pt x="10996486" y="2244429"/>
                  <a:pt x="11001438" y="2239476"/>
                  <a:pt x="11007546" y="2239476"/>
                </a:cubicBezTo>
                <a:close/>
                <a:moveTo>
                  <a:pt x="9247265" y="2239476"/>
                </a:moveTo>
                <a:cubicBezTo>
                  <a:pt x="9253373" y="2239476"/>
                  <a:pt x="9258325" y="2244429"/>
                  <a:pt x="9258325" y="2250537"/>
                </a:cubicBezTo>
                <a:cubicBezTo>
                  <a:pt x="9258325" y="2256644"/>
                  <a:pt x="9253373" y="2261596"/>
                  <a:pt x="9247265" y="2261596"/>
                </a:cubicBezTo>
                <a:cubicBezTo>
                  <a:pt x="9241157" y="2261596"/>
                  <a:pt x="9236205" y="2256644"/>
                  <a:pt x="9236205" y="2250537"/>
                </a:cubicBezTo>
                <a:cubicBezTo>
                  <a:pt x="9236205" y="2244429"/>
                  <a:pt x="9241157" y="2239476"/>
                  <a:pt x="9247265" y="2239476"/>
                </a:cubicBezTo>
                <a:close/>
                <a:moveTo>
                  <a:pt x="8375695" y="2239476"/>
                </a:moveTo>
                <a:cubicBezTo>
                  <a:pt x="8381803" y="2239476"/>
                  <a:pt x="8386755" y="2244429"/>
                  <a:pt x="8386755" y="2250537"/>
                </a:cubicBezTo>
                <a:cubicBezTo>
                  <a:pt x="8386755" y="2256644"/>
                  <a:pt x="8381803" y="2261596"/>
                  <a:pt x="8375695" y="2261596"/>
                </a:cubicBezTo>
                <a:cubicBezTo>
                  <a:pt x="8369587" y="2261596"/>
                  <a:pt x="8364635" y="2256644"/>
                  <a:pt x="8364635" y="2250537"/>
                </a:cubicBezTo>
                <a:cubicBezTo>
                  <a:pt x="8364635" y="2244429"/>
                  <a:pt x="8369587" y="2239476"/>
                  <a:pt x="8375695" y="2239476"/>
                </a:cubicBezTo>
                <a:close/>
                <a:moveTo>
                  <a:pt x="7504126" y="2239476"/>
                </a:moveTo>
                <a:cubicBezTo>
                  <a:pt x="7510234" y="2239476"/>
                  <a:pt x="7515186" y="2244429"/>
                  <a:pt x="7515186" y="2250537"/>
                </a:cubicBezTo>
                <a:cubicBezTo>
                  <a:pt x="7515186" y="2256644"/>
                  <a:pt x="7510234" y="2261596"/>
                  <a:pt x="7504126" y="2261596"/>
                </a:cubicBezTo>
                <a:cubicBezTo>
                  <a:pt x="7498018" y="2261596"/>
                  <a:pt x="7493066" y="2256644"/>
                  <a:pt x="7493066" y="2250537"/>
                </a:cubicBezTo>
                <a:cubicBezTo>
                  <a:pt x="7493066" y="2244429"/>
                  <a:pt x="7498018" y="2239476"/>
                  <a:pt x="7504126" y="2239476"/>
                </a:cubicBezTo>
                <a:close/>
                <a:moveTo>
                  <a:pt x="7068873" y="2239476"/>
                </a:moveTo>
                <a:cubicBezTo>
                  <a:pt x="7074981" y="2239476"/>
                  <a:pt x="7079933" y="2244429"/>
                  <a:pt x="7079933" y="2250537"/>
                </a:cubicBezTo>
                <a:cubicBezTo>
                  <a:pt x="7079933" y="2256644"/>
                  <a:pt x="7074981" y="2261596"/>
                  <a:pt x="7068873" y="2261596"/>
                </a:cubicBezTo>
                <a:cubicBezTo>
                  <a:pt x="7062765" y="2261596"/>
                  <a:pt x="7057813" y="2256644"/>
                  <a:pt x="7057813" y="2250537"/>
                </a:cubicBezTo>
                <a:cubicBezTo>
                  <a:pt x="7057813" y="2244429"/>
                  <a:pt x="7062765" y="2239476"/>
                  <a:pt x="7068873" y="2239476"/>
                </a:cubicBezTo>
                <a:close/>
                <a:moveTo>
                  <a:pt x="1796978" y="2238251"/>
                </a:moveTo>
                <a:cubicBezTo>
                  <a:pt x="1803086" y="2238251"/>
                  <a:pt x="1808038" y="2243201"/>
                  <a:pt x="1808038" y="2249308"/>
                </a:cubicBezTo>
                <a:cubicBezTo>
                  <a:pt x="1808038" y="2255418"/>
                  <a:pt x="1803086" y="2260371"/>
                  <a:pt x="1796978" y="2260371"/>
                </a:cubicBezTo>
                <a:cubicBezTo>
                  <a:pt x="1790871" y="2260371"/>
                  <a:pt x="1785918" y="2255418"/>
                  <a:pt x="1785918" y="2249308"/>
                </a:cubicBezTo>
                <a:cubicBezTo>
                  <a:pt x="1785918" y="2243201"/>
                  <a:pt x="1790871" y="2238251"/>
                  <a:pt x="1796978" y="2238251"/>
                </a:cubicBezTo>
                <a:close/>
                <a:moveTo>
                  <a:pt x="36700" y="2238251"/>
                </a:moveTo>
                <a:cubicBezTo>
                  <a:pt x="42808" y="2238251"/>
                  <a:pt x="47760" y="2243201"/>
                  <a:pt x="47760" y="2249308"/>
                </a:cubicBezTo>
                <a:cubicBezTo>
                  <a:pt x="47760" y="2255418"/>
                  <a:pt x="42808" y="2260371"/>
                  <a:pt x="36700" y="2260371"/>
                </a:cubicBezTo>
                <a:cubicBezTo>
                  <a:pt x="30592" y="2260371"/>
                  <a:pt x="25640" y="2255418"/>
                  <a:pt x="25640" y="2249308"/>
                </a:cubicBezTo>
                <a:cubicBezTo>
                  <a:pt x="25640" y="2243201"/>
                  <a:pt x="30592" y="2238251"/>
                  <a:pt x="36700" y="2238251"/>
                </a:cubicBezTo>
                <a:close/>
                <a:moveTo>
                  <a:pt x="3975351" y="2238249"/>
                </a:moveTo>
                <a:cubicBezTo>
                  <a:pt x="3981459" y="2238249"/>
                  <a:pt x="3986411" y="2243201"/>
                  <a:pt x="3986411" y="2249308"/>
                </a:cubicBezTo>
                <a:cubicBezTo>
                  <a:pt x="3986411" y="2255418"/>
                  <a:pt x="3981459" y="2260369"/>
                  <a:pt x="3975351" y="2260369"/>
                </a:cubicBezTo>
                <a:cubicBezTo>
                  <a:pt x="3969243" y="2260369"/>
                  <a:pt x="3964291" y="2255418"/>
                  <a:pt x="3964291" y="2249308"/>
                </a:cubicBezTo>
                <a:cubicBezTo>
                  <a:pt x="3964291" y="2243201"/>
                  <a:pt x="3969243" y="2238249"/>
                  <a:pt x="3975351" y="2238249"/>
                </a:cubicBezTo>
                <a:close/>
                <a:moveTo>
                  <a:pt x="3103803" y="2238249"/>
                </a:moveTo>
                <a:cubicBezTo>
                  <a:pt x="3109911" y="2238249"/>
                  <a:pt x="3114863" y="2243201"/>
                  <a:pt x="3114863" y="2249308"/>
                </a:cubicBezTo>
                <a:cubicBezTo>
                  <a:pt x="3114863" y="2255418"/>
                  <a:pt x="3109911" y="2260369"/>
                  <a:pt x="3103803" y="2260369"/>
                </a:cubicBezTo>
                <a:cubicBezTo>
                  <a:pt x="3097695" y="2260369"/>
                  <a:pt x="3092743" y="2255418"/>
                  <a:pt x="3092743" y="2249308"/>
                </a:cubicBezTo>
                <a:cubicBezTo>
                  <a:pt x="3092743" y="2243201"/>
                  <a:pt x="3097695" y="2238249"/>
                  <a:pt x="3103803" y="2238249"/>
                </a:cubicBezTo>
                <a:close/>
                <a:moveTo>
                  <a:pt x="10572293" y="2226258"/>
                </a:moveTo>
                <a:cubicBezTo>
                  <a:pt x="10585702" y="2226258"/>
                  <a:pt x="10596572" y="2237128"/>
                  <a:pt x="10596572" y="2250537"/>
                </a:cubicBezTo>
                <a:cubicBezTo>
                  <a:pt x="10596572" y="2263945"/>
                  <a:pt x="10585702" y="2274816"/>
                  <a:pt x="10572293" y="2274816"/>
                </a:cubicBezTo>
                <a:cubicBezTo>
                  <a:pt x="10558884" y="2274816"/>
                  <a:pt x="10548014" y="2263945"/>
                  <a:pt x="10548014" y="2250537"/>
                </a:cubicBezTo>
                <a:cubicBezTo>
                  <a:pt x="10548014" y="2237128"/>
                  <a:pt x="10558884" y="2226258"/>
                  <a:pt x="10572293" y="2226258"/>
                </a:cubicBezTo>
                <a:close/>
                <a:moveTo>
                  <a:pt x="10135976" y="2226258"/>
                </a:moveTo>
                <a:cubicBezTo>
                  <a:pt x="10149385" y="2226258"/>
                  <a:pt x="10160255" y="2237128"/>
                  <a:pt x="10160255" y="2250537"/>
                </a:cubicBezTo>
                <a:cubicBezTo>
                  <a:pt x="10160255" y="2263945"/>
                  <a:pt x="10149385" y="2274816"/>
                  <a:pt x="10135976" y="2274816"/>
                </a:cubicBezTo>
                <a:cubicBezTo>
                  <a:pt x="10122567" y="2274816"/>
                  <a:pt x="10111697" y="2263945"/>
                  <a:pt x="10111697" y="2250537"/>
                </a:cubicBezTo>
                <a:cubicBezTo>
                  <a:pt x="10111697" y="2237128"/>
                  <a:pt x="10122567" y="2226258"/>
                  <a:pt x="10135976" y="2226258"/>
                </a:cubicBezTo>
                <a:close/>
                <a:moveTo>
                  <a:pt x="7940443" y="2226258"/>
                </a:moveTo>
                <a:cubicBezTo>
                  <a:pt x="7953852" y="2226258"/>
                  <a:pt x="7964722" y="2237128"/>
                  <a:pt x="7964722" y="2250537"/>
                </a:cubicBezTo>
                <a:cubicBezTo>
                  <a:pt x="7964722" y="2263945"/>
                  <a:pt x="7953852" y="2274816"/>
                  <a:pt x="7940443" y="2274816"/>
                </a:cubicBezTo>
                <a:cubicBezTo>
                  <a:pt x="7927034" y="2274816"/>
                  <a:pt x="7916164" y="2263945"/>
                  <a:pt x="7916164" y="2250537"/>
                </a:cubicBezTo>
                <a:cubicBezTo>
                  <a:pt x="7916164" y="2237128"/>
                  <a:pt x="7927034" y="2226258"/>
                  <a:pt x="7940443" y="2226258"/>
                </a:cubicBezTo>
                <a:close/>
                <a:moveTo>
                  <a:pt x="6632556" y="2226258"/>
                </a:moveTo>
                <a:cubicBezTo>
                  <a:pt x="6645965" y="2226258"/>
                  <a:pt x="6656835" y="2237128"/>
                  <a:pt x="6656835" y="2250537"/>
                </a:cubicBezTo>
                <a:cubicBezTo>
                  <a:pt x="6656835" y="2263945"/>
                  <a:pt x="6645965" y="2274815"/>
                  <a:pt x="6632556" y="2274815"/>
                </a:cubicBezTo>
                <a:cubicBezTo>
                  <a:pt x="6619147" y="2274815"/>
                  <a:pt x="6608277" y="2263945"/>
                  <a:pt x="6608277" y="2250537"/>
                </a:cubicBezTo>
                <a:cubicBezTo>
                  <a:pt x="6608277" y="2237128"/>
                  <a:pt x="6619147" y="2226258"/>
                  <a:pt x="6632556" y="2226258"/>
                </a:cubicBezTo>
                <a:close/>
                <a:moveTo>
                  <a:pt x="6197304" y="2226258"/>
                </a:moveTo>
                <a:cubicBezTo>
                  <a:pt x="6210713" y="2226258"/>
                  <a:pt x="6221583" y="2237128"/>
                  <a:pt x="6221583" y="2250537"/>
                </a:cubicBezTo>
                <a:cubicBezTo>
                  <a:pt x="6221583" y="2263945"/>
                  <a:pt x="6210713" y="2274815"/>
                  <a:pt x="6197304" y="2274815"/>
                </a:cubicBezTo>
                <a:cubicBezTo>
                  <a:pt x="6183895" y="2274815"/>
                  <a:pt x="6173025" y="2263945"/>
                  <a:pt x="6173025" y="2250537"/>
                </a:cubicBezTo>
                <a:cubicBezTo>
                  <a:pt x="6173025" y="2237128"/>
                  <a:pt x="6183895" y="2226258"/>
                  <a:pt x="6197304" y="2226258"/>
                </a:cubicBezTo>
                <a:close/>
                <a:moveTo>
                  <a:pt x="5760987" y="2226258"/>
                </a:moveTo>
                <a:cubicBezTo>
                  <a:pt x="5774396" y="2226258"/>
                  <a:pt x="5785266" y="2237128"/>
                  <a:pt x="5785266" y="2250537"/>
                </a:cubicBezTo>
                <a:cubicBezTo>
                  <a:pt x="5785266" y="2263945"/>
                  <a:pt x="5774396" y="2274815"/>
                  <a:pt x="5760987" y="2274815"/>
                </a:cubicBezTo>
                <a:cubicBezTo>
                  <a:pt x="5747578" y="2274815"/>
                  <a:pt x="5736708" y="2263945"/>
                  <a:pt x="5736708" y="2250537"/>
                </a:cubicBezTo>
                <a:cubicBezTo>
                  <a:pt x="5736708" y="2237128"/>
                  <a:pt x="5747578" y="2226258"/>
                  <a:pt x="5760987" y="2226258"/>
                </a:cubicBezTo>
                <a:close/>
                <a:moveTo>
                  <a:pt x="4846920" y="2225031"/>
                </a:moveTo>
                <a:cubicBezTo>
                  <a:pt x="4860329" y="2225031"/>
                  <a:pt x="4871199" y="2235901"/>
                  <a:pt x="4871199" y="2249308"/>
                </a:cubicBezTo>
                <a:cubicBezTo>
                  <a:pt x="4871199" y="2262719"/>
                  <a:pt x="4860329" y="2273588"/>
                  <a:pt x="4846920" y="2273588"/>
                </a:cubicBezTo>
                <a:cubicBezTo>
                  <a:pt x="4833511" y="2273588"/>
                  <a:pt x="4822641" y="2262719"/>
                  <a:pt x="4822641" y="2249308"/>
                </a:cubicBezTo>
                <a:cubicBezTo>
                  <a:pt x="4822641" y="2235901"/>
                  <a:pt x="4833511" y="2225031"/>
                  <a:pt x="4846920" y="2225031"/>
                </a:cubicBezTo>
                <a:close/>
                <a:moveTo>
                  <a:pt x="4411668" y="2225031"/>
                </a:moveTo>
                <a:cubicBezTo>
                  <a:pt x="4425077" y="2225031"/>
                  <a:pt x="4435947" y="2235901"/>
                  <a:pt x="4435947" y="2249308"/>
                </a:cubicBezTo>
                <a:cubicBezTo>
                  <a:pt x="4435947" y="2262719"/>
                  <a:pt x="4425077" y="2273588"/>
                  <a:pt x="4411668" y="2273588"/>
                </a:cubicBezTo>
                <a:cubicBezTo>
                  <a:pt x="4398259" y="2273588"/>
                  <a:pt x="4387389" y="2262719"/>
                  <a:pt x="4387389" y="2249308"/>
                </a:cubicBezTo>
                <a:cubicBezTo>
                  <a:pt x="4387389" y="2235901"/>
                  <a:pt x="4398259" y="2225031"/>
                  <a:pt x="4411668" y="2225031"/>
                </a:cubicBezTo>
                <a:close/>
                <a:moveTo>
                  <a:pt x="2668548" y="2225031"/>
                </a:moveTo>
                <a:cubicBezTo>
                  <a:pt x="2681957" y="2225031"/>
                  <a:pt x="2692827" y="2235901"/>
                  <a:pt x="2692827" y="2249308"/>
                </a:cubicBezTo>
                <a:cubicBezTo>
                  <a:pt x="2692827" y="2262719"/>
                  <a:pt x="2681957" y="2273588"/>
                  <a:pt x="2668548" y="2273588"/>
                </a:cubicBezTo>
                <a:cubicBezTo>
                  <a:pt x="2655139" y="2273588"/>
                  <a:pt x="2644269" y="2262719"/>
                  <a:pt x="2644269" y="2249308"/>
                </a:cubicBezTo>
                <a:cubicBezTo>
                  <a:pt x="2644269" y="2235901"/>
                  <a:pt x="2655139" y="2225031"/>
                  <a:pt x="2668548" y="2225031"/>
                </a:cubicBezTo>
                <a:close/>
                <a:moveTo>
                  <a:pt x="1343521" y="2225031"/>
                </a:moveTo>
                <a:cubicBezTo>
                  <a:pt x="1356931" y="2225031"/>
                  <a:pt x="1367801" y="2235901"/>
                  <a:pt x="1367801" y="2249308"/>
                </a:cubicBezTo>
                <a:cubicBezTo>
                  <a:pt x="1367801" y="2262719"/>
                  <a:pt x="1356931" y="2273588"/>
                  <a:pt x="1343521" y="2273588"/>
                </a:cubicBezTo>
                <a:cubicBezTo>
                  <a:pt x="1330113" y="2273588"/>
                  <a:pt x="1319244" y="2262719"/>
                  <a:pt x="1319244" y="2249308"/>
                </a:cubicBezTo>
                <a:cubicBezTo>
                  <a:pt x="1319244" y="2235901"/>
                  <a:pt x="1330113" y="2225031"/>
                  <a:pt x="1343521" y="2225031"/>
                </a:cubicBezTo>
                <a:close/>
                <a:moveTo>
                  <a:pt x="908269" y="2225031"/>
                </a:moveTo>
                <a:cubicBezTo>
                  <a:pt x="921678" y="2225031"/>
                  <a:pt x="932548" y="2235901"/>
                  <a:pt x="932548" y="2249308"/>
                </a:cubicBezTo>
                <a:cubicBezTo>
                  <a:pt x="932548" y="2262719"/>
                  <a:pt x="921678" y="2273588"/>
                  <a:pt x="908269" y="2273588"/>
                </a:cubicBezTo>
                <a:cubicBezTo>
                  <a:pt x="894859" y="2273588"/>
                  <a:pt x="883990" y="2262719"/>
                  <a:pt x="883990" y="2249308"/>
                </a:cubicBezTo>
                <a:cubicBezTo>
                  <a:pt x="883990" y="2235901"/>
                  <a:pt x="894859" y="2225031"/>
                  <a:pt x="908269" y="2225031"/>
                </a:cubicBezTo>
                <a:close/>
                <a:moveTo>
                  <a:pt x="471952" y="2225031"/>
                </a:moveTo>
                <a:cubicBezTo>
                  <a:pt x="485361" y="2225031"/>
                  <a:pt x="496231" y="2235901"/>
                  <a:pt x="496231" y="2249308"/>
                </a:cubicBezTo>
                <a:cubicBezTo>
                  <a:pt x="496231" y="2262719"/>
                  <a:pt x="485361" y="2273588"/>
                  <a:pt x="471952" y="2273588"/>
                </a:cubicBezTo>
                <a:cubicBezTo>
                  <a:pt x="458543" y="2273588"/>
                  <a:pt x="447673" y="2262719"/>
                  <a:pt x="447673" y="2249308"/>
                </a:cubicBezTo>
                <a:cubicBezTo>
                  <a:pt x="447673" y="2235901"/>
                  <a:pt x="458543" y="2225031"/>
                  <a:pt x="471952" y="2225031"/>
                </a:cubicBezTo>
                <a:close/>
                <a:moveTo>
                  <a:pt x="9700724" y="2215702"/>
                </a:moveTo>
                <a:cubicBezTo>
                  <a:pt x="9719963" y="2215702"/>
                  <a:pt x="9735559" y="2231298"/>
                  <a:pt x="9735559" y="2250537"/>
                </a:cubicBezTo>
                <a:cubicBezTo>
                  <a:pt x="9735559" y="2269776"/>
                  <a:pt x="9719963" y="2285372"/>
                  <a:pt x="9700724" y="2285372"/>
                </a:cubicBezTo>
                <a:cubicBezTo>
                  <a:pt x="9681485" y="2285372"/>
                  <a:pt x="9665889" y="2269776"/>
                  <a:pt x="9665889" y="2250537"/>
                </a:cubicBezTo>
                <a:cubicBezTo>
                  <a:pt x="9665889" y="2231298"/>
                  <a:pt x="9681485" y="2215702"/>
                  <a:pt x="9700724" y="2215702"/>
                </a:cubicBezTo>
                <a:close/>
                <a:moveTo>
                  <a:pt x="8812012" y="2215702"/>
                </a:moveTo>
                <a:cubicBezTo>
                  <a:pt x="8831251" y="2215702"/>
                  <a:pt x="8846847" y="2231298"/>
                  <a:pt x="8846847" y="2250537"/>
                </a:cubicBezTo>
                <a:cubicBezTo>
                  <a:pt x="8846847" y="2269776"/>
                  <a:pt x="8831251" y="2285372"/>
                  <a:pt x="8812012" y="2285372"/>
                </a:cubicBezTo>
                <a:cubicBezTo>
                  <a:pt x="8792773" y="2285372"/>
                  <a:pt x="8777177" y="2269776"/>
                  <a:pt x="8777177" y="2250537"/>
                </a:cubicBezTo>
                <a:cubicBezTo>
                  <a:pt x="8777177" y="2231298"/>
                  <a:pt x="8792773" y="2215702"/>
                  <a:pt x="8812012" y="2215702"/>
                </a:cubicBezTo>
                <a:close/>
                <a:moveTo>
                  <a:pt x="5283237" y="2214474"/>
                </a:moveTo>
                <a:cubicBezTo>
                  <a:pt x="5302476" y="2214474"/>
                  <a:pt x="5318072" y="2230071"/>
                  <a:pt x="5318072" y="2249308"/>
                </a:cubicBezTo>
                <a:cubicBezTo>
                  <a:pt x="5318072" y="2268548"/>
                  <a:pt x="5302476" y="2284143"/>
                  <a:pt x="5283237" y="2284143"/>
                </a:cubicBezTo>
                <a:cubicBezTo>
                  <a:pt x="5263998" y="2284143"/>
                  <a:pt x="5248402" y="2268548"/>
                  <a:pt x="5248402" y="2249308"/>
                </a:cubicBezTo>
                <a:cubicBezTo>
                  <a:pt x="5248402" y="2230071"/>
                  <a:pt x="5263998" y="2214474"/>
                  <a:pt x="5283237" y="2214474"/>
                </a:cubicBezTo>
                <a:close/>
                <a:moveTo>
                  <a:pt x="3540122" y="2214474"/>
                </a:moveTo>
                <a:cubicBezTo>
                  <a:pt x="3559361" y="2214474"/>
                  <a:pt x="3574958" y="2230071"/>
                  <a:pt x="3574958" y="2249308"/>
                </a:cubicBezTo>
                <a:cubicBezTo>
                  <a:pt x="3574958" y="2268548"/>
                  <a:pt x="3559361" y="2284145"/>
                  <a:pt x="3540122" y="2284145"/>
                </a:cubicBezTo>
                <a:cubicBezTo>
                  <a:pt x="3520883" y="2284145"/>
                  <a:pt x="3505287" y="2268548"/>
                  <a:pt x="3505287" y="2249308"/>
                </a:cubicBezTo>
                <a:cubicBezTo>
                  <a:pt x="3505287" y="2230071"/>
                  <a:pt x="3520883" y="2214474"/>
                  <a:pt x="3540122" y="2214474"/>
                </a:cubicBezTo>
                <a:close/>
                <a:moveTo>
                  <a:pt x="2232229" y="2214474"/>
                </a:moveTo>
                <a:cubicBezTo>
                  <a:pt x="2251469" y="2214474"/>
                  <a:pt x="2267065" y="2230071"/>
                  <a:pt x="2267065" y="2249308"/>
                </a:cubicBezTo>
                <a:cubicBezTo>
                  <a:pt x="2267065" y="2268548"/>
                  <a:pt x="2251469" y="2284145"/>
                  <a:pt x="2232229" y="2284145"/>
                </a:cubicBezTo>
                <a:cubicBezTo>
                  <a:pt x="2212992" y="2284145"/>
                  <a:pt x="2197396" y="2268548"/>
                  <a:pt x="2197396" y="2249308"/>
                </a:cubicBezTo>
                <a:cubicBezTo>
                  <a:pt x="2197396" y="2230071"/>
                  <a:pt x="2212992" y="2214474"/>
                  <a:pt x="2232229" y="2214474"/>
                </a:cubicBezTo>
                <a:close/>
                <a:moveTo>
                  <a:pt x="10550146" y="1800583"/>
                </a:moveTo>
                <a:cubicBezTo>
                  <a:pt x="10556254" y="1800583"/>
                  <a:pt x="10561206" y="1805535"/>
                  <a:pt x="10561206" y="1811643"/>
                </a:cubicBezTo>
                <a:cubicBezTo>
                  <a:pt x="10561206" y="1817751"/>
                  <a:pt x="10556254" y="1822703"/>
                  <a:pt x="10550146" y="1822703"/>
                </a:cubicBezTo>
                <a:cubicBezTo>
                  <a:pt x="10544038" y="1822703"/>
                  <a:pt x="10539086" y="1817751"/>
                  <a:pt x="10539086" y="1811643"/>
                </a:cubicBezTo>
                <a:cubicBezTo>
                  <a:pt x="10539086" y="1805535"/>
                  <a:pt x="10544038" y="1800583"/>
                  <a:pt x="10550146" y="1800583"/>
                </a:cubicBezTo>
                <a:close/>
                <a:moveTo>
                  <a:pt x="10113829" y="1800583"/>
                </a:moveTo>
                <a:cubicBezTo>
                  <a:pt x="10119937" y="1800583"/>
                  <a:pt x="10124889" y="1805535"/>
                  <a:pt x="10124889" y="1811643"/>
                </a:cubicBezTo>
                <a:cubicBezTo>
                  <a:pt x="10124889" y="1817751"/>
                  <a:pt x="10119937" y="1822703"/>
                  <a:pt x="10113829" y="1822703"/>
                </a:cubicBezTo>
                <a:cubicBezTo>
                  <a:pt x="10107721" y="1822703"/>
                  <a:pt x="10102769" y="1817751"/>
                  <a:pt x="10102769" y="1811643"/>
                </a:cubicBezTo>
                <a:cubicBezTo>
                  <a:pt x="10102769" y="1805535"/>
                  <a:pt x="10107721" y="1800583"/>
                  <a:pt x="10113829" y="1800583"/>
                </a:cubicBezTo>
                <a:close/>
                <a:moveTo>
                  <a:pt x="9678577" y="1800583"/>
                </a:moveTo>
                <a:cubicBezTo>
                  <a:pt x="9684685" y="1800583"/>
                  <a:pt x="9689637" y="1805535"/>
                  <a:pt x="9689637" y="1811643"/>
                </a:cubicBezTo>
                <a:cubicBezTo>
                  <a:pt x="9689637" y="1817751"/>
                  <a:pt x="9684685" y="1822703"/>
                  <a:pt x="9678577" y="1822703"/>
                </a:cubicBezTo>
                <a:cubicBezTo>
                  <a:pt x="9672469" y="1822703"/>
                  <a:pt x="9667517" y="1817751"/>
                  <a:pt x="9667517" y="1811643"/>
                </a:cubicBezTo>
                <a:cubicBezTo>
                  <a:pt x="9667517" y="1805535"/>
                  <a:pt x="9672469" y="1800583"/>
                  <a:pt x="9678577" y="1800583"/>
                </a:cubicBezTo>
                <a:close/>
                <a:moveTo>
                  <a:pt x="5281375" y="1795845"/>
                </a:moveTo>
                <a:cubicBezTo>
                  <a:pt x="5287483" y="1795845"/>
                  <a:pt x="5292435" y="1800797"/>
                  <a:pt x="5292435" y="1806906"/>
                </a:cubicBezTo>
                <a:cubicBezTo>
                  <a:pt x="5292435" y="1813014"/>
                  <a:pt x="5287483" y="1817965"/>
                  <a:pt x="5281375" y="1817965"/>
                </a:cubicBezTo>
                <a:cubicBezTo>
                  <a:pt x="5275267" y="1817965"/>
                  <a:pt x="5270315" y="1813014"/>
                  <a:pt x="5270315" y="1806906"/>
                </a:cubicBezTo>
                <a:cubicBezTo>
                  <a:pt x="5270315" y="1800797"/>
                  <a:pt x="5275267" y="1795845"/>
                  <a:pt x="5281375" y="1795845"/>
                </a:cubicBezTo>
                <a:close/>
                <a:moveTo>
                  <a:pt x="4846122" y="1795845"/>
                </a:moveTo>
                <a:cubicBezTo>
                  <a:pt x="4852230" y="1795845"/>
                  <a:pt x="4857182" y="1800797"/>
                  <a:pt x="4857182" y="1806906"/>
                </a:cubicBezTo>
                <a:cubicBezTo>
                  <a:pt x="4857182" y="1813014"/>
                  <a:pt x="4852230" y="1817965"/>
                  <a:pt x="4846122" y="1817965"/>
                </a:cubicBezTo>
                <a:cubicBezTo>
                  <a:pt x="4840014" y="1817965"/>
                  <a:pt x="4835062" y="1813014"/>
                  <a:pt x="4835062" y="1806906"/>
                </a:cubicBezTo>
                <a:cubicBezTo>
                  <a:pt x="4835062" y="1800797"/>
                  <a:pt x="4840014" y="1795845"/>
                  <a:pt x="4846122" y="1795845"/>
                </a:cubicBezTo>
                <a:close/>
                <a:moveTo>
                  <a:pt x="3974552" y="1795845"/>
                </a:moveTo>
                <a:cubicBezTo>
                  <a:pt x="3980660" y="1795845"/>
                  <a:pt x="3985612" y="1800797"/>
                  <a:pt x="3985612" y="1806906"/>
                </a:cubicBezTo>
                <a:cubicBezTo>
                  <a:pt x="3985612" y="1813014"/>
                  <a:pt x="3980660" y="1817965"/>
                  <a:pt x="3974552" y="1817965"/>
                </a:cubicBezTo>
                <a:cubicBezTo>
                  <a:pt x="3968444" y="1817965"/>
                  <a:pt x="3963492" y="1813014"/>
                  <a:pt x="3963492" y="1806906"/>
                </a:cubicBezTo>
                <a:cubicBezTo>
                  <a:pt x="3963492" y="1800797"/>
                  <a:pt x="3968444" y="1795845"/>
                  <a:pt x="3974552" y="1795845"/>
                </a:cubicBezTo>
                <a:close/>
                <a:moveTo>
                  <a:pt x="7941241" y="1795845"/>
                </a:moveTo>
                <a:cubicBezTo>
                  <a:pt x="7947349" y="1795845"/>
                  <a:pt x="7952301" y="1800797"/>
                  <a:pt x="7952301" y="1806905"/>
                </a:cubicBezTo>
                <a:cubicBezTo>
                  <a:pt x="7952301" y="1813013"/>
                  <a:pt x="7947349" y="1817965"/>
                  <a:pt x="7941241" y="1817965"/>
                </a:cubicBezTo>
                <a:cubicBezTo>
                  <a:pt x="7935133" y="1817965"/>
                  <a:pt x="7930181" y="1813013"/>
                  <a:pt x="7930181" y="1806905"/>
                </a:cubicBezTo>
                <a:cubicBezTo>
                  <a:pt x="7930181" y="1800797"/>
                  <a:pt x="7935133" y="1795845"/>
                  <a:pt x="7941241" y="1795845"/>
                </a:cubicBezTo>
                <a:close/>
                <a:moveTo>
                  <a:pt x="7505988" y="1795845"/>
                </a:moveTo>
                <a:cubicBezTo>
                  <a:pt x="7512096" y="1795845"/>
                  <a:pt x="7517048" y="1800797"/>
                  <a:pt x="7517048" y="1806905"/>
                </a:cubicBezTo>
                <a:cubicBezTo>
                  <a:pt x="7517048" y="1813013"/>
                  <a:pt x="7512096" y="1817965"/>
                  <a:pt x="7505988" y="1817965"/>
                </a:cubicBezTo>
                <a:cubicBezTo>
                  <a:pt x="7499880" y="1817965"/>
                  <a:pt x="7494928" y="1813013"/>
                  <a:pt x="7494928" y="1806905"/>
                </a:cubicBezTo>
                <a:cubicBezTo>
                  <a:pt x="7494928" y="1800797"/>
                  <a:pt x="7499880" y="1795845"/>
                  <a:pt x="7505988" y="1795845"/>
                </a:cubicBezTo>
                <a:close/>
                <a:moveTo>
                  <a:pt x="6634419" y="1795845"/>
                </a:moveTo>
                <a:cubicBezTo>
                  <a:pt x="6640527" y="1795845"/>
                  <a:pt x="6645479" y="1800797"/>
                  <a:pt x="6645479" y="1806905"/>
                </a:cubicBezTo>
                <a:cubicBezTo>
                  <a:pt x="6645479" y="1813013"/>
                  <a:pt x="6640527" y="1817965"/>
                  <a:pt x="6634419" y="1817965"/>
                </a:cubicBezTo>
                <a:cubicBezTo>
                  <a:pt x="6628311" y="1817965"/>
                  <a:pt x="6623359" y="1813013"/>
                  <a:pt x="6623359" y="1806905"/>
                </a:cubicBezTo>
                <a:cubicBezTo>
                  <a:pt x="6623359" y="1800797"/>
                  <a:pt x="6628311" y="1795845"/>
                  <a:pt x="6634419" y="1795845"/>
                </a:cubicBezTo>
                <a:close/>
                <a:moveTo>
                  <a:pt x="6198102" y="1795845"/>
                </a:moveTo>
                <a:cubicBezTo>
                  <a:pt x="6204210" y="1795845"/>
                  <a:pt x="6209162" y="1800797"/>
                  <a:pt x="6209162" y="1806905"/>
                </a:cubicBezTo>
                <a:cubicBezTo>
                  <a:pt x="6209162" y="1813013"/>
                  <a:pt x="6204210" y="1817965"/>
                  <a:pt x="6198102" y="1817965"/>
                </a:cubicBezTo>
                <a:cubicBezTo>
                  <a:pt x="6191994" y="1817965"/>
                  <a:pt x="6187042" y="1813013"/>
                  <a:pt x="6187042" y="1806905"/>
                </a:cubicBezTo>
                <a:cubicBezTo>
                  <a:pt x="6187042" y="1800797"/>
                  <a:pt x="6191994" y="1795845"/>
                  <a:pt x="6198102" y="1795845"/>
                </a:cubicBezTo>
                <a:close/>
                <a:moveTo>
                  <a:pt x="5762849" y="1795845"/>
                </a:moveTo>
                <a:cubicBezTo>
                  <a:pt x="5768957" y="1795845"/>
                  <a:pt x="5773909" y="1800797"/>
                  <a:pt x="5773909" y="1806905"/>
                </a:cubicBezTo>
                <a:cubicBezTo>
                  <a:pt x="5773909" y="1813013"/>
                  <a:pt x="5768957" y="1817965"/>
                  <a:pt x="5762849" y="1817965"/>
                </a:cubicBezTo>
                <a:cubicBezTo>
                  <a:pt x="5756741" y="1817965"/>
                  <a:pt x="5751789" y="1813013"/>
                  <a:pt x="5751789" y="1806905"/>
                </a:cubicBezTo>
                <a:cubicBezTo>
                  <a:pt x="5751789" y="1800797"/>
                  <a:pt x="5756741" y="1795845"/>
                  <a:pt x="5762849" y="1795845"/>
                </a:cubicBezTo>
                <a:close/>
                <a:moveTo>
                  <a:pt x="494092" y="1791106"/>
                </a:moveTo>
                <a:cubicBezTo>
                  <a:pt x="500200" y="1791106"/>
                  <a:pt x="505152" y="1796058"/>
                  <a:pt x="505152" y="1802166"/>
                </a:cubicBezTo>
                <a:cubicBezTo>
                  <a:pt x="505152" y="1808275"/>
                  <a:pt x="500200" y="1813226"/>
                  <a:pt x="494092" y="1813226"/>
                </a:cubicBezTo>
                <a:cubicBezTo>
                  <a:pt x="487984" y="1813226"/>
                  <a:pt x="483032" y="1808275"/>
                  <a:pt x="483032" y="1802166"/>
                </a:cubicBezTo>
                <a:cubicBezTo>
                  <a:pt x="483032" y="1796058"/>
                  <a:pt x="487984" y="1791106"/>
                  <a:pt x="494092" y="1791106"/>
                </a:cubicBezTo>
                <a:close/>
                <a:moveTo>
                  <a:pt x="58840" y="1791106"/>
                </a:moveTo>
                <a:cubicBezTo>
                  <a:pt x="64948" y="1791106"/>
                  <a:pt x="69900" y="1796058"/>
                  <a:pt x="69900" y="1802166"/>
                </a:cubicBezTo>
                <a:cubicBezTo>
                  <a:pt x="69900" y="1808275"/>
                  <a:pt x="64948" y="1813226"/>
                  <a:pt x="58840" y="1813226"/>
                </a:cubicBezTo>
                <a:cubicBezTo>
                  <a:pt x="52732" y="1813226"/>
                  <a:pt x="47780" y="1808275"/>
                  <a:pt x="47780" y="1802166"/>
                </a:cubicBezTo>
                <a:cubicBezTo>
                  <a:pt x="47780" y="1796058"/>
                  <a:pt x="52732" y="1791106"/>
                  <a:pt x="58840" y="1791106"/>
                </a:cubicBezTo>
                <a:close/>
                <a:moveTo>
                  <a:pt x="2237229" y="1791106"/>
                </a:moveTo>
                <a:cubicBezTo>
                  <a:pt x="2243337" y="1791106"/>
                  <a:pt x="2248289" y="1796058"/>
                  <a:pt x="2248289" y="1802166"/>
                </a:cubicBezTo>
                <a:cubicBezTo>
                  <a:pt x="2248289" y="1808275"/>
                  <a:pt x="2243337" y="1813226"/>
                  <a:pt x="2237229" y="1813226"/>
                </a:cubicBezTo>
                <a:cubicBezTo>
                  <a:pt x="2231121" y="1813226"/>
                  <a:pt x="2226169" y="1808275"/>
                  <a:pt x="2226169" y="1802166"/>
                </a:cubicBezTo>
                <a:cubicBezTo>
                  <a:pt x="2226169" y="1796058"/>
                  <a:pt x="2231121" y="1791106"/>
                  <a:pt x="2237229" y="1791106"/>
                </a:cubicBezTo>
                <a:close/>
                <a:moveTo>
                  <a:pt x="1801977" y="1791106"/>
                </a:moveTo>
                <a:cubicBezTo>
                  <a:pt x="1808085" y="1791106"/>
                  <a:pt x="1813037" y="1796058"/>
                  <a:pt x="1813037" y="1802166"/>
                </a:cubicBezTo>
                <a:cubicBezTo>
                  <a:pt x="1813037" y="1808275"/>
                  <a:pt x="1808085" y="1813226"/>
                  <a:pt x="1801977" y="1813226"/>
                </a:cubicBezTo>
                <a:cubicBezTo>
                  <a:pt x="1795869" y="1813226"/>
                  <a:pt x="1790917" y="1808275"/>
                  <a:pt x="1790917" y="1802166"/>
                </a:cubicBezTo>
                <a:cubicBezTo>
                  <a:pt x="1790917" y="1796058"/>
                  <a:pt x="1795869" y="1791106"/>
                  <a:pt x="1801977" y="1791106"/>
                </a:cubicBezTo>
                <a:close/>
                <a:moveTo>
                  <a:pt x="1365661" y="1791106"/>
                </a:moveTo>
                <a:cubicBezTo>
                  <a:pt x="1371769" y="1791106"/>
                  <a:pt x="1376721" y="1796058"/>
                  <a:pt x="1376721" y="1802166"/>
                </a:cubicBezTo>
                <a:cubicBezTo>
                  <a:pt x="1376721" y="1808275"/>
                  <a:pt x="1371769" y="1813226"/>
                  <a:pt x="1365661" y="1813226"/>
                </a:cubicBezTo>
                <a:cubicBezTo>
                  <a:pt x="1359554" y="1813226"/>
                  <a:pt x="1354601" y="1808275"/>
                  <a:pt x="1354601" y="1802166"/>
                </a:cubicBezTo>
                <a:cubicBezTo>
                  <a:pt x="1354601" y="1796058"/>
                  <a:pt x="1359554" y="1791106"/>
                  <a:pt x="1365661" y="1791106"/>
                </a:cubicBezTo>
                <a:close/>
                <a:moveTo>
                  <a:pt x="9242260" y="1787364"/>
                </a:moveTo>
                <a:cubicBezTo>
                  <a:pt x="9255669" y="1787364"/>
                  <a:pt x="9266539" y="1798234"/>
                  <a:pt x="9266539" y="1811643"/>
                </a:cubicBezTo>
                <a:cubicBezTo>
                  <a:pt x="9266539" y="1825052"/>
                  <a:pt x="9255669" y="1835922"/>
                  <a:pt x="9242260" y="1835922"/>
                </a:cubicBezTo>
                <a:cubicBezTo>
                  <a:pt x="9228851" y="1835922"/>
                  <a:pt x="9217981" y="1825052"/>
                  <a:pt x="9217981" y="1811643"/>
                </a:cubicBezTo>
                <a:cubicBezTo>
                  <a:pt x="9217981" y="1798234"/>
                  <a:pt x="9228851" y="1787364"/>
                  <a:pt x="9242260" y="1787364"/>
                </a:cubicBezTo>
                <a:close/>
                <a:moveTo>
                  <a:pt x="4409805" y="1782626"/>
                </a:moveTo>
                <a:cubicBezTo>
                  <a:pt x="4423214" y="1782626"/>
                  <a:pt x="4434084" y="1793497"/>
                  <a:pt x="4434084" y="1806906"/>
                </a:cubicBezTo>
                <a:cubicBezTo>
                  <a:pt x="4434084" y="1820315"/>
                  <a:pt x="4423214" y="1831184"/>
                  <a:pt x="4409805" y="1831184"/>
                </a:cubicBezTo>
                <a:cubicBezTo>
                  <a:pt x="4396396" y="1831184"/>
                  <a:pt x="4385526" y="1820315"/>
                  <a:pt x="4385526" y="1806906"/>
                </a:cubicBezTo>
                <a:cubicBezTo>
                  <a:pt x="4385526" y="1793497"/>
                  <a:pt x="4396396" y="1782626"/>
                  <a:pt x="4409805" y="1782626"/>
                </a:cubicBezTo>
                <a:close/>
                <a:moveTo>
                  <a:pt x="3538260" y="1782626"/>
                </a:moveTo>
                <a:cubicBezTo>
                  <a:pt x="3551669" y="1782626"/>
                  <a:pt x="3562539" y="1793497"/>
                  <a:pt x="3562539" y="1806906"/>
                </a:cubicBezTo>
                <a:cubicBezTo>
                  <a:pt x="3562539" y="1820315"/>
                  <a:pt x="3551669" y="1831184"/>
                  <a:pt x="3538260" y="1831184"/>
                </a:cubicBezTo>
                <a:cubicBezTo>
                  <a:pt x="3524851" y="1831184"/>
                  <a:pt x="3513981" y="1820315"/>
                  <a:pt x="3513981" y="1806906"/>
                </a:cubicBezTo>
                <a:cubicBezTo>
                  <a:pt x="3513981" y="1793497"/>
                  <a:pt x="3524851" y="1782626"/>
                  <a:pt x="3538260" y="1782626"/>
                </a:cubicBezTo>
                <a:close/>
                <a:moveTo>
                  <a:pt x="3103005" y="1782626"/>
                </a:moveTo>
                <a:cubicBezTo>
                  <a:pt x="3116414" y="1782626"/>
                  <a:pt x="3127285" y="1793497"/>
                  <a:pt x="3127285" y="1806906"/>
                </a:cubicBezTo>
                <a:cubicBezTo>
                  <a:pt x="3127285" y="1820315"/>
                  <a:pt x="3116414" y="1831184"/>
                  <a:pt x="3103005" y="1831184"/>
                </a:cubicBezTo>
                <a:cubicBezTo>
                  <a:pt x="3089596" y="1831184"/>
                  <a:pt x="3078726" y="1820315"/>
                  <a:pt x="3078726" y="1806906"/>
                </a:cubicBezTo>
                <a:cubicBezTo>
                  <a:pt x="3078726" y="1793497"/>
                  <a:pt x="3089596" y="1782626"/>
                  <a:pt x="3103005" y="1782626"/>
                </a:cubicBezTo>
                <a:close/>
                <a:moveTo>
                  <a:pt x="10985399" y="1776808"/>
                </a:moveTo>
                <a:cubicBezTo>
                  <a:pt x="11004638" y="1776808"/>
                  <a:pt x="11020234" y="1792404"/>
                  <a:pt x="11020234" y="1811643"/>
                </a:cubicBezTo>
                <a:cubicBezTo>
                  <a:pt x="11020234" y="1830882"/>
                  <a:pt x="11004638" y="1846478"/>
                  <a:pt x="10985399" y="1846478"/>
                </a:cubicBezTo>
                <a:cubicBezTo>
                  <a:pt x="10966160" y="1846478"/>
                  <a:pt x="10950564" y="1830882"/>
                  <a:pt x="10950564" y="1811643"/>
                </a:cubicBezTo>
                <a:cubicBezTo>
                  <a:pt x="10950564" y="1792404"/>
                  <a:pt x="10966160" y="1776808"/>
                  <a:pt x="10985399" y="1776808"/>
                </a:cubicBezTo>
                <a:close/>
                <a:moveTo>
                  <a:pt x="8807007" y="1776808"/>
                </a:moveTo>
                <a:cubicBezTo>
                  <a:pt x="8826246" y="1776808"/>
                  <a:pt x="8841842" y="1792404"/>
                  <a:pt x="8841842" y="1811643"/>
                </a:cubicBezTo>
                <a:cubicBezTo>
                  <a:pt x="8841842" y="1830882"/>
                  <a:pt x="8826246" y="1846478"/>
                  <a:pt x="8807007" y="1846478"/>
                </a:cubicBezTo>
                <a:cubicBezTo>
                  <a:pt x="8787768" y="1846478"/>
                  <a:pt x="8772172" y="1830882"/>
                  <a:pt x="8772172" y="1811643"/>
                </a:cubicBezTo>
                <a:cubicBezTo>
                  <a:pt x="8772172" y="1792404"/>
                  <a:pt x="8787768" y="1776808"/>
                  <a:pt x="8807007" y="1776808"/>
                </a:cubicBezTo>
                <a:close/>
                <a:moveTo>
                  <a:pt x="2666686" y="1772070"/>
                </a:moveTo>
                <a:cubicBezTo>
                  <a:pt x="2685925" y="1772070"/>
                  <a:pt x="2701521" y="1787667"/>
                  <a:pt x="2701521" y="1806906"/>
                </a:cubicBezTo>
                <a:cubicBezTo>
                  <a:pt x="2701521" y="1826145"/>
                  <a:pt x="2685925" y="1841741"/>
                  <a:pt x="2666686" y="1841741"/>
                </a:cubicBezTo>
                <a:cubicBezTo>
                  <a:pt x="2647447" y="1841741"/>
                  <a:pt x="2631851" y="1826145"/>
                  <a:pt x="2631851" y="1806906"/>
                </a:cubicBezTo>
                <a:cubicBezTo>
                  <a:pt x="2631851" y="1787667"/>
                  <a:pt x="2647447" y="1772070"/>
                  <a:pt x="2666686" y="1772070"/>
                </a:cubicBezTo>
                <a:close/>
                <a:moveTo>
                  <a:pt x="8377558" y="1772069"/>
                </a:moveTo>
                <a:cubicBezTo>
                  <a:pt x="8396797" y="1772069"/>
                  <a:pt x="8412393" y="1787665"/>
                  <a:pt x="8412393" y="1806905"/>
                </a:cubicBezTo>
                <a:cubicBezTo>
                  <a:pt x="8412393" y="1826144"/>
                  <a:pt x="8396797" y="1841740"/>
                  <a:pt x="8377558" y="1841740"/>
                </a:cubicBezTo>
                <a:cubicBezTo>
                  <a:pt x="8358319" y="1841740"/>
                  <a:pt x="8342723" y="1826144"/>
                  <a:pt x="8342723" y="1806905"/>
                </a:cubicBezTo>
                <a:cubicBezTo>
                  <a:pt x="8342723" y="1787665"/>
                  <a:pt x="8358319" y="1772069"/>
                  <a:pt x="8377558" y="1772069"/>
                </a:cubicBezTo>
                <a:close/>
                <a:moveTo>
                  <a:pt x="7069672" y="1772069"/>
                </a:moveTo>
                <a:cubicBezTo>
                  <a:pt x="7088911" y="1772069"/>
                  <a:pt x="7104507" y="1787665"/>
                  <a:pt x="7104507" y="1806905"/>
                </a:cubicBezTo>
                <a:cubicBezTo>
                  <a:pt x="7104507" y="1826144"/>
                  <a:pt x="7088911" y="1841740"/>
                  <a:pt x="7069672" y="1841740"/>
                </a:cubicBezTo>
                <a:cubicBezTo>
                  <a:pt x="7050433" y="1841740"/>
                  <a:pt x="7034837" y="1826144"/>
                  <a:pt x="7034837" y="1806905"/>
                </a:cubicBezTo>
                <a:cubicBezTo>
                  <a:pt x="7034837" y="1787665"/>
                  <a:pt x="7050433" y="1772069"/>
                  <a:pt x="7069672" y="1772069"/>
                </a:cubicBezTo>
                <a:close/>
                <a:moveTo>
                  <a:pt x="930409" y="1767330"/>
                </a:moveTo>
                <a:cubicBezTo>
                  <a:pt x="949648" y="1767330"/>
                  <a:pt x="965244" y="1782928"/>
                  <a:pt x="965244" y="1802166"/>
                </a:cubicBezTo>
                <a:cubicBezTo>
                  <a:pt x="965244" y="1821405"/>
                  <a:pt x="949648" y="1837002"/>
                  <a:pt x="930409" y="1837002"/>
                </a:cubicBezTo>
                <a:cubicBezTo>
                  <a:pt x="911170" y="1837002"/>
                  <a:pt x="895574" y="1821405"/>
                  <a:pt x="895574" y="1802166"/>
                </a:cubicBezTo>
                <a:cubicBezTo>
                  <a:pt x="895574" y="1782928"/>
                  <a:pt x="911170" y="1767330"/>
                  <a:pt x="930409" y="1767330"/>
                </a:cubicBezTo>
                <a:close/>
                <a:moveTo>
                  <a:pt x="10548284" y="1358180"/>
                </a:moveTo>
                <a:cubicBezTo>
                  <a:pt x="10554392" y="1358180"/>
                  <a:pt x="10559344" y="1363133"/>
                  <a:pt x="10559344" y="1369241"/>
                </a:cubicBezTo>
                <a:cubicBezTo>
                  <a:pt x="10559344" y="1375349"/>
                  <a:pt x="10554392" y="1380300"/>
                  <a:pt x="10548284" y="1380300"/>
                </a:cubicBezTo>
                <a:cubicBezTo>
                  <a:pt x="10542176" y="1380300"/>
                  <a:pt x="10537224" y="1375349"/>
                  <a:pt x="10537224" y="1369241"/>
                </a:cubicBezTo>
                <a:cubicBezTo>
                  <a:pt x="10537224" y="1363133"/>
                  <a:pt x="10542176" y="1358180"/>
                  <a:pt x="10548284" y="1358180"/>
                </a:cubicBezTo>
                <a:close/>
                <a:moveTo>
                  <a:pt x="10113031" y="1358180"/>
                </a:moveTo>
                <a:cubicBezTo>
                  <a:pt x="10119139" y="1358180"/>
                  <a:pt x="10124091" y="1363132"/>
                  <a:pt x="10124091" y="1369240"/>
                </a:cubicBezTo>
                <a:cubicBezTo>
                  <a:pt x="10124091" y="1375349"/>
                  <a:pt x="10119139" y="1380300"/>
                  <a:pt x="10113031" y="1380300"/>
                </a:cubicBezTo>
                <a:cubicBezTo>
                  <a:pt x="10106923" y="1380300"/>
                  <a:pt x="10101971" y="1375349"/>
                  <a:pt x="10101971" y="1369240"/>
                </a:cubicBezTo>
                <a:cubicBezTo>
                  <a:pt x="10101971" y="1363132"/>
                  <a:pt x="10106923" y="1358180"/>
                  <a:pt x="10113031" y="1358180"/>
                </a:cubicBezTo>
                <a:close/>
                <a:moveTo>
                  <a:pt x="7940443" y="1353447"/>
                </a:moveTo>
                <a:cubicBezTo>
                  <a:pt x="7946551" y="1353447"/>
                  <a:pt x="7951503" y="1358399"/>
                  <a:pt x="7951503" y="1364507"/>
                </a:cubicBezTo>
                <a:cubicBezTo>
                  <a:pt x="7951503" y="1370614"/>
                  <a:pt x="7946551" y="1375567"/>
                  <a:pt x="7940443" y="1375567"/>
                </a:cubicBezTo>
                <a:cubicBezTo>
                  <a:pt x="7934335" y="1375567"/>
                  <a:pt x="7929383" y="1370614"/>
                  <a:pt x="7929383" y="1364507"/>
                </a:cubicBezTo>
                <a:cubicBezTo>
                  <a:pt x="7929383" y="1358399"/>
                  <a:pt x="7934335" y="1353447"/>
                  <a:pt x="7940443" y="1353447"/>
                </a:cubicBezTo>
                <a:close/>
                <a:moveTo>
                  <a:pt x="7504126" y="1353447"/>
                </a:moveTo>
                <a:cubicBezTo>
                  <a:pt x="7510234" y="1353447"/>
                  <a:pt x="7515186" y="1358399"/>
                  <a:pt x="7515186" y="1364507"/>
                </a:cubicBezTo>
                <a:cubicBezTo>
                  <a:pt x="7515186" y="1370614"/>
                  <a:pt x="7510234" y="1375566"/>
                  <a:pt x="7504126" y="1375566"/>
                </a:cubicBezTo>
                <a:cubicBezTo>
                  <a:pt x="7498018" y="1375566"/>
                  <a:pt x="7493066" y="1370614"/>
                  <a:pt x="7493066" y="1364507"/>
                </a:cubicBezTo>
                <a:cubicBezTo>
                  <a:pt x="7493066" y="1358399"/>
                  <a:pt x="7498018" y="1353447"/>
                  <a:pt x="7504126" y="1353447"/>
                </a:cubicBezTo>
                <a:close/>
                <a:moveTo>
                  <a:pt x="7068873" y="1353445"/>
                </a:moveTo>
                <a:cubicBezTo>
                  <a:pt x="7074981" y="1353445"/>
                  <a:pt x="7079933" y="1358398"/>
                  <a:pt x="7079933" y="1364506"/>
                </a:cubicBezTo>
                <a:cubicBezTo>
                  <a:pt x="7079933" y="1370614"/>
                  <a:pt x="7074981" y="1375566"/>
                  <a:pt x="7068873" y="1375566"/>
                </a:cubicBezTo>
                <a:cubicBezTo>
                  <a:pt x="7062765" y="1375566"/>
                  <a:pt x="7057813" y="1370614"/>
                  <a:pt x="7057813" y="1364506"/>
                </a:cubicBezTo>
                <a:cubicBezTo>
                  <a:pt x="7057813" y="1358398"/>
                  <a:pt x="7062765" y="1353445"/>
                  <a:pt x="7068873" y="1353445"/>
                </a:cubicBezTo>
                <a:close/>
                <a:moveTo>
                  <a:pt x="6632556" y="1353445"/>
                </a:moveTo>
                <a:cubicBezTo>
                  <a:pt x="6638664" y="1353445"/>
                  <a:pt x="6643616" y="1358398"/>
                  <a:pt x="6643616" y="1364506"/>
                </a:cubicBezTo>
                <a:cubicBezTo>
                  <a:pt x="6643616" y="1370614"/>
                  <a:pt x="6638664" y="1375566"/>
                  <a:pt x="6632556" y="1375566"/>
                </a:cubicBezTo>
                <a:cubicBezTo>
                  <a:pt x="6626448" y="1375566"/>
                  <a:pt x="6621496" y="1370614"/>
                  <a:pt x="6621496" y="1364506"/>
                </a:cubicBezTo>
                <a:cubicBezTo>
                  <a:pt x="6621496" y="1358398"/>
                  <a:pt x="6626448" y="1353445"/>
                  <a:pt x="6632556" y="1353445"/>
                </a:cubicBezTo>
                <a:close/>
                <a:moveTo>
                  <a:pt x="5760987" y="1353445"/>
                </a:moveTo>
                <a:cubicBezTo>
                  <a:pt x="5767095" y="1353445"/>
                  <a:pt x="5772047" y="1358398"/>
                  <a:pt x="5772047" y="1364505"/>
                </a:cubicBezTo>
                <a:cubicBezTo>
                  <a:pt x="5772047" y="1370614"/>
                  <a:pt x="5767095" y="1375566"/>
                  <a:pt x="5760987" y="1375566"/>
                </a:cubicBezTo>
                <a:cubicBezTo>
                  <a:pt x="5754879" y="1375566"/>
                  <a:pt x="5749927" y="1370614"/>
                  <a:pt x="5749927" y="1364505"/>
                </a:cubicBezTo>
                <a:cubicBezTo>
                  <a:pt x="5749927" y="1358398"/>
                  <a:pt x="5754879" y="1353445"/>
                  <a:pt x="5760987" y="1353445"/>
                </a:cubicBezTo>
                <a:close/>
                <a:moveTo>
                  <a:pt x="3540126" y="1352228"/>
                </a:moveTo>
                <a:cubicBezTo>
                  <a:pt x="3546234" y="1352228"/>
                  <a:pt x="3551186" y="1357180"/>
                  <a:pt x="3551186" y="1363288"/>
                </a:cubicBezTo>
                <a:cubicBezTo>
                  <a:pt x="3551186" y="1369396"/>
                  <a:pt x="3546234" y="1374347"/>
                  <a:pt x="3540126" y="1374347"/>
                </a:cubicBezTo>
                <a:cubicBezTo>
                  <a:pt x="3534018" y="1374347"/>
                  <a:pt x="3529066" y="1369396"/>
                  <a:pt x="3529066" y="1363288"/>
                </a:cubicBezTo>
                <a:cubicBezTo>
                  <a:pt x="3529066" y="1357180"/>
                  <a:pt x="3534018" y="1352228"/>
                  <a:pt x="3540126" y="1352228"/>
                </a:cubicBezTo>
                <a:close/>
                <a:moveTo>
                  <a:pt x="3103807" y="1352228"/>
                </a:moveTo>
                <a:cubicBezTo>
                  <a:pt x="3109914" y="1352228"/>
                  <a:pt x="3114866" y="1357180"/>
                  <a:pt x="3114866" y="1363289"/>
                </a:cubicBezTo>
                <a:cubicBezTo>
                  <a:pt x="3114866" y="1369396"/>
                  <a:pt x="3109914" y="1374347"/>
                  <a:pt x="3103807" y="1374347"/>
                </a:cubicBezTo>
                <a:cubicBezTo>
                  <a:pt x="3097698" y="1374347"/>
                  <a:pt x="3092746" y="1369396"/>
                  <a:pt x="3092746" y="1363289"/>
                </a:cubicBezTo>
                <a:cubicBezTo>
                  <a:pt x="3092746" y="1357180"/>
                  <a:pt x="3097698" y="1352228"/>
                  <a:pt x="3103807" y="1352228"/>
                </a:cubicBezTo>
                <a:close/>
                <a:moveTo>
                  <a:pt x="4411667" y="1352227"/>
                </a:moveTo>
                <a:cubicBezTo>
                  <a:pt x="4417775" y="1352227"/>
                  <a:pt x="4422727" y="1357179"/>
                  <a:pt x="4422727" y="1363288"/>
                </a:cubicBezTo>
                <a:cubicBezTo>
                  <a:pt x="4422727" y="1369396"/>
                  <a:pt x="4417775" y="1374347"/>
                  <a:pt x="4411667" y="1374347"/>
                </a:cubicBezTo>
                <a:cubicBezTo>
                  <a:pt x="4405559" y="1374347"/>
                  <a:pt x="4400607" y="1369396"/>
                  <a:pt x="4400607" y="1363288"/>
                </a:cubicBezTo>
                <a:cubicBezTo>
                  <a:pt x="4400607" y="1357179"/>
                  <a:pt x="4405559" y="1352227"/>
                  <a:pt x="4411667" y="1352227"/>
                </a:cubicBezTo>
                <a:close/>
                <a:moveTo>
                  <a:pt x="3975351" y="1352227"/>
                </a:moveTo>
                <a:cubicBezTo>
                  <a:pt x="3981459" y="1352227"/>
                  <a:pt x="3986411" y="1357180"/>
                  <a:pt x="3986411" y="1363288"/>
                </a:cubicBezTo>
                <a:cubicBezTo>
                  <a:pt x="3986411" y="1369396"/>
                  <a:pt x="3981459" y="1374347"/>
                  <a:pt x="3975351" y="1374347"/>
                </a:cubicBezTo>
                <a:cubicBezTo>
                  <a:pt x="3969243" y="1374347"/>
                  <a:pt x="3964291" y="1369396"/>
                  <a:pt x="3964291" y="1363288"/>
                </a:cubicBezTo>
                <a:cubicBezTo>
                  <a:pt x="3964291" y="1357180"/>
                  <a:pt x="3969243" y="1352227"/>
                  <a:pt x="3975351" y="1352227"/>
                </a:cubicBezTo>
                <a:close/>
                <a:moveTo>
                  <a:pt x="5283237" y="1352227"/>
                </a:moveTo>
                <a:cubicBezTo>
                  <a:pt x="5289345" y="1352227"/>
                  <a:pt x="5294297" y="1357179"/>
                  <a:pt x="5294297" y="1363288"/>
                </a:cubicBezTo>
                <a:cubicBezTo>
                  <a:pt x="5294297" y="1369396"/>
                  <a:pt x="5289345" y="1374346"/>
                  <a:pt x="5283237" y="1374346"/>
                </a:cubicBezTo>
                <a:cubicBezTo>
                  <a:pt x="5277129" y="1374346"/>
                  <a:pt x="5272177" y="1369396"/>
                  <a:pt x="5272177" y="1363288"/>
                </a:cubicBezTo>
                <a:cubicBezTo>
                  <a:pt x="5272177" y="1357179"/>
                  <a:pt x="5277129" y="1352227"/>
                  <a:pt x="5283237" y="1352227"/>
                </a:cubicBezTo>
                <a:close/>
                <a:moveTo>
                  <a:pt x="931209" y="1347483"/>
                </a:moveTo>
                <a:cubicBezTo>
                  <a:pt x="937316" y="1347483"/>
                  <a:pt x="942268" y="1352435"/>
                  <a:pt x="942268" y="1358544"/>
                </a:cubicBezTo>
                <a:cubicBezTo>
                  <a:pt x="942268" y="1364652"/>
                  <a:pt x="937316" y="1369604"/>
                  <a:pt x="931209" y="1369604"/>
                </a:cubicBezTo>
                <a:cubicBezTo>
                  <a:pt x="925100" y="1369604"/>
                  <a:pt x="920148" y="1364652"/>
                  <a:pt x="920148" y="1358544"/>
                </a:cubicBezTo>
                <a:cubicBezTo>
                  <a:pt x="920148" y="1352435"/>
                  <a:pt x="925100" y="1347483"/>
                  <a:pt x="931209" y="1347483"/>
                </a:cubicBezTo>
                <a:close/>
                <a:moveTo>
                  <a:pt x="495956" y="1347483"/>
                </a:moveTo>
                <a:cubicBezTo>
                  <a:pt x="502064" y="1347483"/>
                  <a:pt x="507016" y="1352436"/>
                  <a:pt x="507016" y="1358544"/>
                </a:cubicBezTo>
                <a:cubicBezTo>
                  <a:pt x="507016" y="1364652"/>
                  <a:pt x="502064" y="1369605"/>
                  <a:pt x="495956" y="1369605"/>
                </a:cubicBezTo>
                <a:cubicBezTo>
                  <a:pt x="489848" y="1369605"/>
                  <a:pt x="484896" y="1364652"/>
                  <a:pt x="484896" y="1358544"/>
                </a:cubicBezTo>
                <a:cubicBezTo>
                  <a:pt x="484896" y="1352436"/>
                  <a:pt x="489848" y="1347483"/>
                  <a:pt x="495956" y="1347483"/>
                </a:cubicBezTo>
                <a:close/>
                <a:moveTo>
                  <a:pt x="10984601" y="1344962"/>
                </a:moveTo>
                <a:cubicBezTo>
                  <a:pt x="10998010" y="1344962"/>
                  <a:pt x="11008880" y="1355832"/>
                  <a:pt x="11008880" y="1369241"/>
                </a:cubicBezTo>
                <a:cubicBezTo>
                  <a:pt x="11008880" y="1382650"/>
                  <a:pt x="10998010" y="1393519"/>
                  <a:pt x="10984601" y="1393519"/>
                </a:cubicBezTo>
                <a:cubicBezTo>
                  <a:pt x="10971192" y="1393519"/>
                  <a:pt x="10960322" y="1382650"/>
                  <a:pt x="10960322" y="1369241"/>
                </a:cubicBezTo>
                <a:cubicBezTo>
                  <a:pt x="10960322" y="1355832"/>
                  <a:pt x="10971192" y="1344962"/>
                  <a:pt x="10984601" y="1344962"/>
                </a:cubicBezTo>
                <a:close/>
                <a:moveTo>
                  <a:pt x="9676715" y="1344961"/>
                </a:moveTo>
                <a:cubicBezTo>
                  <a:pt x="9690124" y="1344961"/>
                  <a:pt x="9700994" y="1355831"/>
                  <a:pt x="9700994" y="1369240"/>
                </a:cubicBezTo>
                <a:cubicBezTo>
                  <a:pt x="9700994" y="1382649"/>
                  <a:pt x="9690124" y="1393519"/>
                  <a:pt x="9676715" y="1393519"/>
                </a:cubicBezTo>
                <a:cubicBezTo>
                  <a:pt x="9663306" y="1393519"/>
                  <a:pt x="9652436" y="1382649"/>
                  <a:pt x="9652436" y="1369240"/>
                </a:cubicBezTo>
                <a:cubicBezTo>
                  <a:pt x="9652436" y="1355831"/>
                  <a:pt x="9663306" y="1344961"/>
                  <a:pt x="9676715" y="1344961"/>
                </a:cubicBezTo>
                <a:close/>
                <a:moveTo>
                  <a:pt x="9241462" y="1344961"/>
                </a:moveTo>
                <a:cubicBezTo>
                  <a:pt x="9254871" y="1344961"/>
                  <a:pt x="9265741" y="1355831"/>
                  <a:pt x="9265741" y="1369240"/>
                </a:cubicBezTo>
                <a:cubicBezTo>
                  <a:pt x="9265741" y="1382649"/>
                  <a:pt x="9254871" y="1393519"/>
                  <a:pt x="9241462" y="1393519"/>
                </a:cubicBezTo>
                <a:cubicBezTo>
                  <a:pt x="9228053" y="1393519"/>
                  <a:pt x="9217183" y="1382649"/>
                  <a:pt x="9217183" y="1369240"/>
                </a:cubicBezTo>
                <a:cubicBezTo>
                  <a:pt x="9217183" y="1355831"/>
                  <a:pt x="9228053" y="1344961"/>
                  <a:pt x="9241462" y="1344961"/>
                </a:cubicBezTo>
                <a:close/>
                <a:moveTo>
                  <a:pt x="8805145" y="1344960"/>
                </a:moveTo>
                <a:cubicBezTo>
                  <a:pt x="8818554" y="1344960"/>
                  <a:pt x="8829424" y="1355830"/>
                  <a:pt x="8829424" y="1369239"/>
                </a:cubicBezTo>
                <a:cubicBezTo>
                  <a:pt x="8829424" y="1382649"/>
                  <a:pt x="8818554" y="1393519"/>
                  <a:pt x="8805145" y="1393519"/>
                </a:cubicBezTo>
                <a:cubicBezTo>
                  <a:pt x="8791736" y="1393519"/>
                  <a:pt x="8780866" y="1382649"/>
                  <a:pt x="8780866" y="1369239"/>
                </a:cubicBezTo>
                <a:cubicBezTo>
                  <a:pt x="8780866" y="1355830"/>
                  <a:pt x="8791736" y="1344960"/>
                  <a:pt x="8805145" y="1344960"/>
                </a:cubicBezTo>
                <a:close/>
                <a:moveTo>
                  <a:pt x="8375696" y="1340227"/>
                </a:moveTo>
                <a:cubicBezTo>
                  <a:pt x="8389105" y="1340227"/>
                  <a:pt x="8399975" y="1351097"/>
                  <a:pt x="8399975" y="1364507"/>
                </a:cubicBezTo>
                <a:cubicBezTo>
                  <a:pt x="8399975" y="1377916"/>
                  <a:pt x="8389105" y="1388786"/>
                  <a:pt x="8375696" y="1388786"/>
                </a:cubicBezTo>
                <a:cubicBezTo>
                  <a:pt x="8362287" y="1388786"/>
                  <a:pt x="8351417" y="1377916"/>
                  <a:pt x="8351417" y="1364507"/>
                </a:cubicBezTo>
                <a:cubicBezTo>
                  <a:pt x="8351417" y="1351097"/>
                  <a:pt x="8362287" y="1340227"/>
                  <a:pt x="8375696" y="1340227"/>
                </a:cubicBezTo>
                <a:close/>
                <a:moveTo>
                  <a:pt x="2668551" y="1339009"/>
                </a:moveTo>
                <a:cubicBezTo>
                  <a:pt x="2681960" y="1339009"/>
                  <a:pt x="2692830" y="1349879"/>
                  <a:pt x="2692830" y="1363289"/>
                </a:cubicBezTo>
                <a:cubicBezTo>
                  <a:pt x="2692830" y="1376698"/>
                  <a:pt x="2681960" y="1387569"/>
                  <a:pt x="2668551" y="1387569"/>
                </a:cubicBezTo>
                <a:cubicBezTo>
                  <a:pt x="2655142" y="1387569"/>
                  <a:pt x="2644272" y="1376698"/>
                  <a:pt x="2644272" y="1363289"/>
                </a:cubicBezTo>
                <a:cubicBezTo>
                  <a:pt x="2644272" y="1349879"/>
                  <a:pt x="2655142" y="1339009"/>
                  <a:pt x="2668551" y="1339009"/>
                </a:cubicBezTo>
                <a:close/>
                <a:moveTo>
                  <a:pt x="59640" y="1334265"/>
                </a:moveTo>
                <a:cubicBezTo>
                  <a:pt x="73049" y="1334265"/>
                  <a:pt x="83919" y="1345135"/>
                  <a:pt x="83919" y="1358544"/>
                </a:cubicBezTo>
                <a:cubicBezTo>
                  <a:pt x="83919" y="1371954"/>
                  <a:pt x="73049" y="1382824"/>
                  <a:pt x="59640" y="1382824"/>
                </a:cubicBezTo>
                <a:cubicBezTo>
                  <a:pt x="46231" y="1382824"/>
                  <a:pt x="35361" y="1371954"/>
                  <a:pt x="35361" y="1358544"/>
                </a:cubicBezTo>
                <a:cubicBezTo>
                  <a:pt x="35361" y="1345135"/>
                  <a:pt x="46231" y="1334265"/>
                  <a:pt x="59640" y="1334265"/>
                </a:cubicBezTo>
                <a:close/>
                <a:moveTo>
                  <a:pt x="1802775" y="1334264"/>
                </a:moveTo>
                <a:cubicBezTo>
                  <a:pt x="1816185" y="1334264"/>
                  <a:pt x="1827055" y="1345134"/>
                  <a:pt x="1827055" y="1358544"/>
                </a:cubicBezTo>
                <a:cubicBezTo>
                  <a:pt x="1827055" y="1371953"/>
                  <a:pt x="1816185" y="1382823"/>
                  <a:pt x="1802775" y="1382823"/>
                </a:cubicBezTo>
                <a:cubicBezTo>
                  <a:pt x="1789367" y="1382823"/>
                  <a:pt x="1778497" y="1371953"/>
                  <a:pt x="1778497" y="1358544"/>
                </a:cubicBezTo>
                <a:cubicBezTo>
                  <a:pt x="1778497" y="1345134"/>
                  <a:pt x="1789367" y="1334264"/>
                  <a:pt x="1802775" y="1334264"/>
                </a:cubicBezTo>
                <a:close/>
                <a:moveTo>
                  <a:pt x="1367525" y="1334264"/>
                </a:moveTo>
                <a:cubicBezTo>
                  <a:pt x="1380934" y="1334264"/>
                  <a:pt x="1391804" y="1345134"/>
                  <a:pt x="1391804" y="1358544"/>
                </a:cubicBezTo>
                <a:cubicBezTo>
                  <a:pt x="1391804" y="1371953"/>
                  <a:pt x="1380934" y="1382823"/>
                  <a:pt x="1367525" y="1382823"/>
                </a:cubicBezTo>
                <a:cubicBezTo>
                  <a:pt x="1354116" y="1382823"/>
                  <a:pt x="1343246" y="1371953"/>
                  <a:pt x="1343246" y="1358544"/>
                </a:cubicBezTo>
                <a:cubicBezTo>
                  <a:pt x="1343246" y="1345134"/>
                  <a:pt x="1354116" y="1334264"/>
                  <a:pt x="1367525" y="1334264"/>
                </a:cubicBezTo>
                <a:close/>
                <a:moveTo>
                  <a:pt x="2239092" y="1334264"/>
                </a:moveTo>
                <a:cubicBezTo>
                  <a:pt x="2252501" y="1334264"/>
                  <a:pt x="2263371" y="1345134"/>
                  <a:pt x="2263371" y="1358544"/>
                </a:cubicBezTo>
                <a:cubicBezTo>
                  <a:pt x="2263371" y="1371953"/>
                  <a:pt x="2252501" y="1382823"/>
                  <a:pt x="2239092" y="1382823"/>
                </a:cubicBezTo>
                <a:cubicBezTo>
                  <a:pt x="2225683" y="1382823"/>
                  <a:pt x="2214813" y="1371953"/>
                  <a:pt x="2214813" y="1358544"/>
                </a:cubicBezTo>
                <a:cubicBezTo>
                  <a:pt x="2214813" y="1345134"/>
                  <a:pt x="2225683" y="1334264"/>
                  <a:pt x="2239092" y="1334264"/>
                </a:cubicBezTo>
                <a:close/>
                <a:moveTo>
                  <a:pt x="6197304" y="1329670"/>
                </a:moveTo>
                <a:cubicBezTo>
                  <a:pt x="6216543" y="1329670"/>
                  <a:pt x="6232139" y="1345266"/>
                  <a:pt x="6232139" y="1364506"/>
                </a:cubicBezTo>
                <a:cubicBezTo>
                  <a:pt x="6232139" y="1383745"/>
                  <a:pt x="6216543" y="1399340"/>
                  <a:pt x="6197304" y="1399340"/>
                </a:cubicBezTo>
                <a:cubicBezTo>
                  <a:pt x="6178065" y="1399340"/>
                  <a:pt x="6162469" y="1383745"/>
                  <a:pt x="6162469" y="1364506"/>
                </a:cubicBezTo>
                <a:cubicBezTo>
                  <a:pt x="6162469" y="1345266"/>
                  <a:pt x="6178065" y="1329670"/>
                  <a:pt x="6197304" y="1329670"/>
                </a:cubicBezTo>
                <a:close/>
                <a:moveTo>
                  <a:pt x="4846920" y="1328451"/>
                </a:moveTo>
                <a:cubicBezTo>
                  <a:pt x="4866159" y="1328451"/>
                  <a:pt x="4881755" y="1344048"/>
                  <a:pt x="4881755" y="1363288"/>
                </a:cubicBezTo>
                <a:cubicBezTo>
                  <a:pt x="4881755" y="1382526"/>
                  <a:pt x="4866159" y="1398123"/>
                  <a:pt x="4846920" y="1398123"/>
                </a:cubicBezTo>
                <a:cubicBezTo>
                  <a:pt x="4827681" y="1398123"/>
                  <a:pt x="4812085" y="1382526"/>
                  <a:pt x="4812085" y="1363288"/>
                </a:cubicBezTo>
                <a:cubicBezTo>
                  <a:pt x="4812085" y="1344048"/>
                  <a:pt x="4827681" y="1328451"/>
                  <a:pt x="4846920" y="1328451"/>
                </a:cubicBezTo>
                <a:close/>
                <a:moveTo>
                  <a:pt x="10985399" y="914547"/>
                </a:moveTo>
                <a:cubicBezTo>
                  <a:pt x="10991507" y="914547"/>
                  <a:pt x="10996459" y="919500"/>
                  <a:pt x="10996459" y="925608"/>
                </a:cubicBezTo>
                <a:cubicBezTo>
                  <a:pt x="10996459" y="931715"/>
                  <a:pt x="10991507" y="936667"/>
                  <a:pt x="10985399" y="936667"/>
                </a:cubicBezTo>
                <a:cubicBezTo>
                  <a:pt x="10979291" y="936667"/>
                  <a:pt x="10974339" y="931715"/>
                  <a:pt x="10974339" y="925608"/>
                </a:cubicBezTo>
                <a:cubicBezTo>
                  <a:pt x="10974339" y="919500"/>
                  <a:pt x="10979291" y="914547"/>
                  <a:pt x="10985399" y="914547"/>
                </a:cubicBezTo>
                <a:close/>
                <a:moveTo>
                  <a:pt x="10550146" y="914547"/>
                </a:moveTo>
                <a:cubicBezTo>
                  <a:pt x="10556254" y="914547"/>
                  <a:pt x="10561206" y="919499"/>
                  <a:pt x="10561206" y="925608"/>
                </a:cubicBezTo>
                <a:cubicBezTo>
                  <a:pt x="10561206" y="931715"/>
                  <a:pt x="10556254" y="936667"/>
                  <a:pt x="10550146" y="936667"/>
                </a:cubicBezTo>
                <a:cubicBezTo>
                  <a:pt x="10544038" y="936667"/>
                  <a:pt x="10539086" y="931715"/>
                  <a:pt x="10539086" y="925608"/>
                </a:cubicBezTo>
                <a:cubicBezTo>
                  <a:pt x="10539086" y="919499"/>
                  <a:pt x="10544038" y="914547"/>
                  <a:pt x="10550146" y="914547"/>
                </a:cubicBezTo>
                <a:close/>
                <a:moveTo>
                  <a:pt x="9678577" y="914547"/>
                </a:moveTo>
                <a:cubicBezTo>
                  <a:pt x="9684685" y="914547"/>
                  <a:pt x="9689637" y="919499"/>
                  <a:pt x="9689637" y="925607"/>
                </a:cubicBezTo>
                <a:cubicBezTo>
                  <a:pt x="9689637" y="931715"/>
                  <a:pt x="9684685" y="936667"/>
                  <a:pt x="9678577" y="936667"/>
                </a:cubicBezTo>
                <a:cubicBezTo>
                  <a:pt x="9672469" y="936667"/>
                  <a:pt x="9667517" y="931715"/>
                  <a:pt x="9667517" y="925607"/>
                </a:cubicBezTo>
                <a:cubicBezTo>
                  <a:pt x="9667517" y="919499"/>
                  <a:pt x="9672469" y="914547"/>
                  <a:pt x="9678577" y="914547"/>
                </a:cubicBezTo>
                <a:close/>
                <a:moveTo>
                  <a:pt x="9242260" y="914547"/>
                </a:moveTo>
                <a:cubicBezTo>
                  <a:pt x="9248368" y="914547"/>
                  <a:pt x="9253320" y="919499"/>
                  <a:pt x="9253320" y="925607"/>
                </a:cubicBezTo>
                <a:cubicBezTo>
                  <a:pt x="9253320" y="931715"/>
                  <a:pt x="9248368" y="936667"/>
                  <a:pt x="9242260" y="936667"/>
                </a:cubicBezTo>
                <a:cubicBezTo>
                  <a:pt x="9236152" y="936667"/>
                  <a:pt x="9231200" y="931715"/>
                  <a:pt x="9231200" y="925607"/>
                </a:cubicBezTo>
                <a:cubicBezTo>
                  <a:pt x="9231200" y="919499"/>
                  <a:pt x="9236152" y="914547"/>
                  <a:pt x="9242260" y="914547"/>
                </a:cubicBezTo>
                <a:close/>
                <a:moveTo>
                  <a:pt x="8807007" y="914547"/>
                </a:moveTo>
                <a:cubicBezTo>
                  <a:pt x="8813115" y="914547"/>
                  <a:pt x="8818067" y="919499"/>
                  <a:pt x="8818067" y="925607"/>
                </a:cubicBezTo>
                <a:cubicBezTo>
                  <a:pt x="8818067" y="931715"/>
                  <a:pt x="8813115" y="936667"/>
                  <a:pt x="8807007" y="936667"/>
                </a:cubicBezTo>
                <a:cubicBezTo>
                  <a:pt x="8800899" y="936667"/>
                  <a:pt x="8795947" y="931715"/>
                  <a:pt x="8795947" y="925607"/>
                </a:cubicBezTo>
                <a:cubicBezTo>
                  <a:pt x="8795947" y="919499"/>
                  <a:pt x="8800899" y="914547"/>
                  <a:pt x="8807007" y="914547"/>
                </a:cubicBezTo>
                <a:close/>
                <a:moveTo>
                  <a:pt x="3103009" y="909823"/>
                </a:moveTo>
                <a:cubicBezTo>
                  <a:pt x="3109117" y="909823"/>
                  <a:pt x="3114068" y="914773"/>
                  <a:pt x="3114068" y="920880"/>
                </a:cubicBezTo>
                <a:cubicBezTo>
                  <a:pt x="3114068" y="926988"/>
                  <a:pt x="3109117" y="931939"/>
                  <a:pt x="3103009" y="931939"/>
                </a:cubicBezTo>
                <a:cubicBezTo>
                  <a:pt x="3096901" y="931939"/>
                  <a:pt x="3091949" y="926988"/>
                  <a:pt x="3091949" y="920880"/>
                </a:cubicBezTo>
                <a:cubicBezTo>
                  <a:pt x="3091949" y="914773"/>
                  <a:pt x="3096901" y="909823"/>
                  <a:pt x="3103009" y="909823"/>
                </a:cubicBezTo>
                <a:close/>
                <a:moveTo>
                  <a:pt x="5281375" y="909821"/>
                </a:moveTo>
                <a:cubicBezTo>
                  <a:pt x="5287483" y="909821"/>
                  <a:pt x="5292435" y="914772"/>
                  <a:pt x="5292435" y="920879"/>
                </a:cubicBezTo>
                <a:cubicBezTo>
                  <a:pt x="5292435" y="926988"/>
                  <a:pt x="5287483" y="931939"/>
                  <a:pt x="5281375" y="931939"/>
                </a:cubicBezTo>
                <a:cubicBezTo>
                  <a:pt x="5275267" y="931939"/>
                  <a:pt x="5270315" y="926988"/>
                  <a:pt x="5270315" y="920879"/>
                </a:cubicBezTo>
                <a:cubicBezTo>
                  <a:pt x="5270315" y="914772"/>
                  <a:pt x="5275267" y="909821"/>
                  <a:pt x="5281375" y="909821"/>
                </a:cubicBezTo>
                <a:close/>
                <a:moveTo>
                  <a:pt x="4846122" y="909821"/>
                </a:moveTo>
                <a:cubicBezTo>
                  <a:pt x="4852230" y="909821"/>
                  <a:pt x="4857182" y="914773"/>
                  <a:pt x="4857182" y="920879"/>
                </a:cubicBezTo>
                <a:cubicBezTo>
                  <a:pt x="4857182" y="926988"/>
                  <a:pt x="4852230" y="931939"/>
                  <a:pt x="4846122" y="931939"/>
                </a:cubicBezTo>
                <a:cubicBezTo>
                  <a:pt x="4840014" y="931939"/>
                  <a:pt x="4835062" y="926988"/>
                  <a:pt x="4835062" y="920879"/>
                </a:cubicBezTo>
                <a:cubicBezTo>
                  <a:pt x="4835062" y="914773"/>
                  <a:pt x="4840014" y="909821"/>
                  <a:pt x="4846122" y="909821"/>
                </a:cubicBezTo>
                <a:close/>
                <a:moveTo>
                  <a:pt x="4409805" y="909821"/>
                </a:moveTo>
                <a:cubicBezTo>
                  <a:pt x="4415913" y="909821"/>
                  <a:pt x="4420865" y="914773"/>
                  <a:pt x="4420865" y="920880"/>
                </a:cubicBezTo>
                <a:cubicBezTo>
                  <a:pt x="4420865" y="926988"/>
                  <a:pt x="4415913" y="931939"/>
                  <a:pt x="4409805" y="931939"/>
                </a:cubicBezTo>
                <a:cubicBezTo>
                  <a:pt x="4403697" y="931939"/>
                  <a:pt x="4398745" y="926988"/>
                  <a:pt x="4398745" y="920880"/>
                </a:cubicBezTo>
                <a:cubicBezTo>
                  <a:pt x="4398745" y="914773"/>
                  <a:pt x="4403697" y="909821"/>
                  <a:pt x="4409805" y="909821"/>
                </a:cubicBezTo>
                <a:close/>
                <a:moveTo>
                  <a:pt x="3538264" y="909821"/>
                </a:moveTo>
                <a:cubicBezTo>
                  <a:pt x="3544372" y="909821"/>
                  <a:pt x="3549324" y="914773"/>
                  <a:pt x="3549324" y="920880"/>
                </a:cubicBezTo>
                <a:cubicBezTo>
                  <a:pt x="3549324" y="926988"/>
                  <a:pt x="3544372" y="931939"/>
                  <a:pt x="3538264" y="931939"/>
                </a:cubicBezTo>
                <a:cubicBezTo>
                  <a:pt x="3532156" y="931939"/>
                  <a:pt x="3527204" y="926988"/>
                  <a:pt x="3527204" y="920880"/>
                </a:cubicBezTo>
                <a:cubicBezTo>
                  <a:pt x="3527204" y="914773"/>
                  <a:pt x="3532156" y="909821"/>
                  <a:pt x="3538264" y="909821"/>
                </a:cubicBezTo>
                <a:close/>
                <a:moveTo>
                  <a:pt x="7069671" y="909812"/>
                </a:moveTo>
                <a:cubicBezTo>
                  <a:pt x="7075779" y="909812"/>
                  <a:pt x="7080731" y="914763"/>
                  <a:pt x="7080731" y="920872"/>
                </a:cubicBezTo>
                <a:cubicBezTo>
                  <a:pt x="7080731" y="926979"/>
                  <a:pt x="7075779" y="931931"/>
                  <a:pt x="7069671" y="931931"/>
                </a:cubicBezTo>
                <a:cubicBezTo>
                  <a:pt x="7063563" y="931931"/>
                  <a:pt x="7058611" y="926979"/>
                  <a:pt x="7058611" y="920872"/>
                </a:cubicBezTo>
                <a:cubicBezTo>
                  <a:pt x="7058611" y="914763"/>
                  <a:pt x="7063563" y="909812"/>
                  <a:pt x="7069671" y="909812"/>
                </a:cubicBezTo>
                <a:close/>
                <a:moveTo>
                  <a:pt x="6198102" y="909811"/>
                </a:moveTo>
                <a:cubicBezTo>
                  <a:pt x="6204210" y="909811"/>
                  <a:pt x="6209162" y="914763"/>
                  <a:pt x="6209162" y="920871"/>
                </a:cubicBezTo>
                <a:cubicBezTo>
                  <a:pt x="6209162" y="926979"/>
                  <a:pt x="6204210" y="931931"/>
                  <a:pt x="6198102" y="931931"/>
                </a:cubicBezTo>
                <a:cubicBezTo>
                  <a:pt x="6191994" y="931931"/>
                  <a:pt x="6187042" y="926979"/>
                  <a:pt x="6187042" y="920871"/>
                </a:cubicBezTo>
                <a:cubicBezTo>
                  <a:pt x="6187042" y="914763"/>
                  <a:pt x="6191994" y="909811"/>
                  <a:pt x="6198102" y="909811"/>
                </a:cubicBezTo>
                <a:close/>
                <a:moveTo>
                  <a:pt x="5762849" y="909811"/>
                </a:moveTo>
                <a:cubicBezTo>
                  <a:pt x="5768957" y="909811"/>
                  <a:pt x="5773909" y="914762"/>
                  <a:pt x="5773909" y="920871"/>
                </a:cubicBezTo>
                <a:cubicBezTo>
                  <a:pt x="5773909" y="926978"/>
                  <a:pt x="5768957" y="931931"/>
                  <a:pt x="5762849" y="931931"/>
                </a:cubicBezTo>
                <a:cubicBezTo>
                  <a:pt x="5756741" y="931931"/>
                  <a:pt x="5751789" y="926978"/>
                  <a:pt x="5751789" y="920871"/>
                </a:cubicBezTo>
                <a:cubicBezTo>
                  <a:pt x="5751789" y="914762"/>
                  <a:pt x="5756741" y="909811"/>
                  <a:pt x="5762849" y="909811"/>
                </a:cubicBezTo>
                <a:close/>
                <a:moveTo>
                  <a:pt x="1365662" y="905078"/>
                </a:moveTo>
                <a:cubicBezTo>
                  <a:pt x="1371770" y="905078"/>
                  <a:pt x="1376722" y="910030"/>
                  <a:pt x="1376722" y="916138"/>
                </a:cubicBezTo>
                <a:cubicBezTo>
                  <a:pt x="1376722" y="922245"/>
                  <a:pt x="1371770" y="927197"/>
                  <a:pt x="1365662" y="927197"/>
                </a:cubicBezTo>
                <a:cubicBezTo>
                  <a:pt x="1359554" y="927197"/>
                  <a:pt x="1354602" y="922245"/>
                  <a:pt x="1354602" y="916138"/>
                </a:cubicBezTo>
                <a:cubicBezTo>
                  <a:pt x="1354602" y="910030"/>
                  <a:pt x="1359554" y="905078"/>
                  <a:pt x="1365662" y="905078"/>
                </a:cubicBezTo>
                <a:close/>
                <a:moveTo>
                  <a:pt x="930410" y="905078"/>
                </a:moveTo>
                <a:cubicBezTo>
                  <a:pt x="936517" y="905078"/>
                  <a:pt x="941469" y="910030"/>
                  <a:pt x="941469" y="916138"/>
                </a:cubicBezTo>
                <a:cubicBezTo>
                  <a:pt x="941469" y="922245"/>
                  <a:pt x="936517" y="927198"/>
                  <a:pt x="930410" y="927198"/>
                </a:cubicBezTo>
                <a:cubicBezTo>
                  <a:pt x="924301" y="927198"/>
                  <a:pt x="919349" y="922245"/>
                  <a:pt x="919349" y="916138"/>
                </a:cubicBezTo>
                <a:cubicBezTo>
                  <a:pt x="919349" y="910030"/>
                  <a:pt x="924301" y="905078"/>
                  <a:pt x="930410" y="905078"/>
                </a:cubicBezTo>
                <a:close/>
                <a:moveTo>
                  <a:pt x="494094" y="905078"/>
                </a:moveTo>
                <a:cubicBezTo>
                  <a:pt x="500202" y="905078"/>
                  <a:pt x="505154" y="910030"/>
                  <a:pt x="505154" y="916138"/>
                </a:cubicBezTo>
                <a:cubicBezTo>
                  <a:pt x="505154" y="922245"/>
                  <a:pt x="500202" y="927198"/>
                  <a:pt x="494094" y="927198"/>
                </a:cubicBezTo>
                <a:cubicBezTo>
                  <a:pt x="487986" y="927198"/>
                  <a:pt x="483034" y="922245"/>
                  <a:pt x="483034" y="916138"/>
                </a:cubicBezTo>
                <a:cubicBezTo>
                  <a:pt x="483034" y="910030"/>
                  <a:pt x="487986" y="905078"/>
                  <a:pt x="494094" y="905078"/>
                </a:cubicBezTo>
                <a:close/>
                <a:moveTo>
                  <a:pt x="7941241" y="896594"/>
                </a:moveTo>
                <a:cubicBezTo>
                  <a:pt x="7954650" y="896594"/>
                  <a:pt x="7965520" y="907463"/>
                  <a:pt x="7965520" y="920872"/>
                </a:cubicBezTo>
                <a:cubicBezTo>
                  <a:pt x="7965520" y="934280"/>
                  <a:pt x="7954650" y="945150"/>
                  <a:pt x="7941241" y="945150"/>
                </a:cubicBezTo>
                <a:cubicBezTo>
                  <a:pt x="7927832" y="945150"/>
                  <a:pt x="7916962" y="934280"/>
                  <a:pt x="7916962" y="920872"/>
                </a:cubicBezTo>
                <a:cubicBezTo>
                  <a:pt x="7916962" y="907463"/>
                  <a:pt x="7927832" y="896594"/>
                  <a:pt x="7941241" y="896594"/>
                </a:cubicBezTo>
                <a:close/>
                <a:moveTo>
                  <a:pt x="7505988" y="896593"/>
                </a:moveTo>
                <a:cubicBezTo>
                  <a:pt x="7519397" y="896593"/>
                  <a:pt x="7530267" y="907462"/>
                  <a:pt x="7530267" y="920872"/>
                </a:cubicBezTo>
                <a:cubicBezTo>
                  <a:pt x="7530267" y="934280"/>
                  <a:pt x="7519397" y="945150"/>
                  <a:pt x="7505988" y="945150"/>
                </a:cubicBezTo>
                <a:cubicBezTo>
                  <a:pt x="7492579" y="945150"/>
                  <a:pt x="7481709" y="934280"/>
                  <a:pt x="7481709" y="920872"/>
                </a:cubicBezTo>
                <a:cubicBezTo>
                  <a:pt x="7481709" y="907462"/>
                  <a:pt x="7492579" y="896593"/>
                  <a:pt x="7505988" y="896593"/>
                </a:cubicBezTo>
                <a:close/>
                <a:moveTo>
                  <a:pt x="6634419" y="896593"/>
                </a:moveTo>
                <a:cubicBezTo>
                  <a:pt x="6647828" y="896593"/>
                  <a:pt x="6658698" y="907462"/>
                  <a:pt x="6658698" y="920872"/>
                </a:cubicBezTo>
                <a:cubicBezTo>
                  <a:pt x="6658698" y="934280"/>
                  <a:pt x="6647828" y="945150"/>
                  <a:pt x="6634419" y="945150"/>
                </a:cubicBezTo>
                <a:cubicBezTo>
                  <a:pt x="6621010" y="945150"/>
                  <a:pt x="6610140" y="934280"/>
                  <a:pt x="6610140" y="920872"/>
                </a:cubicBezTo>
                <a:cubicBezTo>
                  <a:pt x="6610140" y="907462"/>
                  <a:pt x="6621010" y="896593"/>
                  <a:pt x="6634419" y="896593"/>
                </a:cubicBezTo>
                <a:close/>
                <a:moveTo>
                  <a:pt x="1801977" y="891858"/>
                </a:moveTo>
                <a:cubicBezTo>
                  <a:pt x="1815387" y="891858"/>
                  <a:pt x="1826257" y="902728"/>
                  <a:pt x="1826257" y="916138"/>
                </a:cubicBezTo>
                <a:cubicBezTo>
                  <a:pt x="1826257" y="929546"/>
                  <a:pt x="1815387" y="940416"/>
                  <a:pt x="1801977" y="940416"/>
                </a:cubicBezTo>
                <a:cubicBezTo>
                  <a:pt x="1788569" y="940416"/>
                  <a:pt x="1777698" y="929546"/>
                  <a:pt x="1777698" y="916138"/>
                </a:cubicBezTo>
                <a:cubicBezTo>
                  <a:pt x="1777698" y="902728"/>
                  <a:pt x="1788569" y="891858"/>
                  <a:pt x="1801977" y="891858"/>
                </a:cubicBezTo>
                <a:close/>
                <a:moveTo>
                  <a:pt x="10113830" y="890772"/>
                </a:moveTo>
                <a:cubicBezTo>
                  <a:pt x="10133069" y="890772"/>
                  <a:pt x="10148665" y="906368"/>
                  <a:pt x="10148665" y="925607"/>
                </a:cubicBezTo>
                <a:cubicBezTo>
                  <a:pt x="10148665" y="944846"/>
                  <a:pt x="10133069" y="960442"/>
                  <a:pt x="10113830" y="960442"/>
                </a:cubicBezTo>
                <a:cubicBezTo>
                  <a:pt x="10094591" y="960442"/>
                  <a:pt x="10078995" y="944846"/>
                  <a:pt x="10078995" y="925607"/>
                </a:cubicBezTo>
                <a:cubicBezTo>
                  <a:pt x="10078995" y="906368"/>
                  <a:pt x="10094591" y="890772"/>
                  <a:pt x="10113830" y="890772"/>
                </a:cubicBezTo>
                <a:close/>
                <a:moveTo>
                  <a:pt x="2666689" y="886046"/>
                </a:moveTo>
                <a:cubicBezTo>
                  <a:pt x="2685928" y="886046"/>
                  <a:pt x="2701524" y="901643"/>
                  <a:pt x="2701524" y="920880"/>
                </a:cubicBezTo>
                <a:cubicBezTo>
                  <a:pt x="2701524" y="940118"/>
                  <a:pt x="2685928" y="955718"/>
                  <a:pt x="2666689" y="955718"/>
                </a:cubicBezTo>
                <a:cubicBezTo>
                  <a:pt x="2647449" y="955718"/>
                  <a:pt x="2631853" y="940118"/>
                  <a:pt x="2631853" y="920880"/>
                </a:cubicBezTo>
                <a:cubicBezTo>
                  <a:pt x="2631853" y="901643"/>
                  <a:pt x="2647449" y="886046"/>
                  <a:pt x="2666689" y="886046"/>
                </a:cubicBezTo>
                <a:close/>
                <a:moveTo>
                  <a:pt x="3974553" y="886045"/>
                </a:moveTo>
                <a:cubicBezTo>
                  <a:pt x="3993792" y="886045"/>
                  <a:pt x="4009388" y="901641"/>
                  <a:pt x="4009388" y="920880"/>
                </a:cubicBezTo>
                <a:cubicBezTo>
                  <a:pt x="4009388" y="940118"/>
                  <a:pt x="3993792" y="955717"/>
                  <a:pt x="3974553" y="955717"/>
                </a:cubicBezTo>
                <a:cubicBezTo>
                  <a:pt x="3955314" y="955717"/>
                  <a:pt x="3939718" y="940118"/>
                  <a:pt x="3939718" y="920880"/>
                </a:cubicBezTo>
                <a:cubicBezTo>
                  <a:pt x="3939718" y="901641"/>
                  <a:pt x="3955314" y="886045"/>
                  <a:pt x="3974553" y="886045"/>
                </a:cubicBezTo>
                <a:close/>
                <a:moveTo>
                  <a:pt x="8377558" y="886037"/>
                </a:moveTo>
                <a:cubicBezTo>
                  <a:pt x="8396797" y="886037"/>
                  <a:pt x="8412393" y="901633"/>
                  <a:pt x="8412393" y="920872"/>
                </a:cubicBezTo>
                <a:cubicBezTo>
                  <a:pt x="8412393" y="940110"/>
                  <a:pt x="8396797" y="955708"/>
                  <a:pt x="8377558" y="955708"/>
                </a:cubicBezTo>
                <a:cubicBezTo>
                  <a:pt x="8358319" y="955708"/>
                  <a:pt x="8342723" y="940110"/>
                  <a:pt x="8342723" y="920872"/>
                </a:cubicBezTo>
                <a:cubicBezTo>
                  <a:pt x="8342723" y="901633"/>
                  <a:pt x="8358319" y="886037"/>
                  <a:pt x="8377558" y="886037"/>
                </a:cubicBezTo>
                <a:close/>
                <a:moveTo>
                  <a:pt x="58842" y="881303"/>
                </a:moveTo>
                <a:cubicBezTo>
                  <a:pt x="78081" y="881303"/>
                  <a:pt x="93677" y="896899"/>
                  <a:pt x="93677" y="916138"/>
                </a:cubicBezTo>
                <a:cubicBezTo>
                  <a:pt x="93677" y="935375"/>
                  <a:pt x="78081" y="950975"/>
                  <a:pt x="58842" y="950975"/>
                </a:cubicBezTo>
                <a:cubicBezTo>
                  <a:pt x="39603" y="950975"/>
                  <a:pt x="24007" y="935375"/>
                  <a:pt x="24007" y="916138"/>
                </a:cubicBezTo>
                <a:cubicBezTo>
                  <a:pt x="24007" y="896899"/>
                  <a:pt x="39603" y="881303"/>
                  <a:pt x="58842" y="881303"/>
                </a:cubicBezTo>
                <a:close/>
                <a:moveTo>
                  <a:pt x="2237230" y="881302"/>
                </a:moveTo>
                <a:cubicBezTo>
                  <a:pt x="2256469" y="881302"/>
                  <a:pt x="2272065" y="896898"/>
                  <a:pt x="2272065" y="916138"/>
                </a:cubicBezTo>
                <a:cubicBezTo>
                  <a:pt x="2272065" y="935374"/>
                  <a:pt x="2256469" y="950973"/>
                  <a:pt x="2237230" y="950973"/>
                </a:cubicBezTo>
                <a:cubicBezTo>
                  <a:pt x="2217991" y="950973"/>
                  <a:pt x="2202394" y="935374"/>
                  <a:pt x="2202394" y="916138"/>
                </a:cubicBezTo>
                <a:cubicBezTo>
                  <a:pt x="2202394" y="896898"/>
                  <a:pt x="2217991" y="881302"/>
                  <a:pt x="2237230" y="881302"/>
                </a:cubicBezTo>
                <a:close/>
                <a:moveTo>
                  <a:pt x="11007546" y="467408"/>
                </a:moveTo>
                <a:cubicBezTo>
                  <a:pt x="11013654" y="467408"/>
                  <a:pt x="11018606" y="472360"/>
                  <a:pt x="11018606" y="478468"/>
                </a:cubicBezTo>
                <a:cubicBezTo>
                  <a:pt x="11018606" y="484576"/>
                  <a:pt x="11013654" y="489528"/>
                  <a:pt x="11007546" y="489528"/>
                </a:cubicBezTo>
                <a:cubicBezTo>
                  <a:pt x="11001438" y="489528"/>
                  <a:pt x="10996486" y="484576"/>
                  <a:pt x="10996486" y="478468"/>
                </a:cubicBezTo>
                <a:cubicBezTo>
                  <a:pt x="10996486" y="472360"/>
                  <a:pt x="11001438" y="467408"/>
                  <a:pt x="11007546" y="467408"/>
                </a:cubicBezTo>
                <a:close/>
                <a:moveTo>
                  <a:pt x="9247265" y="467408"/>
                </a:moveTo>
                <a:cubicBezTo>
                  <a:pt x="9253373" y="467408"/>
                  <a:pt x="9258325" y="472360"/>
                  <a:pt x="9258325" y="478468"/>
                </a:cubicBezTo>
                <a:cubicBezTo>
                  <a:pt x="9258325" y="484576"/>
                  <a:pt x="9253373" y="489528"/>
                  <a:pt x="9247265" y="489528"/>
                </a:cubicBezTo>
                <a:cubicBezTo>
                  <a:pt x="9241157" y="489528"/>
                  <a:pt x="9236205" y="484576"/>
                  <a:pt x="9236205" y="478468"/>
                </a:cubicBezTo>
                <a:cubicBezTo>
                  <a:pt x="9236205" y="472360"/>
                  <a:pt x="9241157" y="467408"/>
                  <a:pt x="9247265" y="467408"/>
                </a:cubicBezTo>
                <a:close/>
                <a:moveTo>
                  <a:pt x="7940443" y="467407"/>
                </a:moveTo>
                <a:cubicBezTo>
                  <a:pt x="7946551" y="467407"/>
                  <a:pt x="7951503" y="472359"/>
                  <a:pt x="7951503" y="478467"/>
                </a:cubicBezTo>
                <a:cubicBezTo>
                  <a:pt x="7951503" y="484575"/>
                  <a:pt x="7946551" y="489527"/>
                  <a:pt x="7940443" y="489527"/>
                </a:cubicBezTo>
                <a:cubicBezTo>
                  <a:pt x="7934335" y="489527"/>
                  <a:pt x="7929383" y="484575"/>
                  <a:pt x="7929383" y="478467"/>
                </a:cubicBezTo>
                <a:cubicBezTo>
                  <a:pt x="7929383" y="472359"/>
                  <a:pt x="7934335" y="467407"/>
                  <a:pt x="7940443" y="467407"/>
                </a:cubicBezTo>
                <a:close/>
                <a:moveTo>
                  <a:pt x="7068873" y="467407"/>
                </a:moveTo>
                <a:cubicBezTo>
                  <a:pt x="7074981" y="467407"/>
                  <a:pt x="7079933" y="472359"/>
                  <a:pt x="7079933" y="478467"/>
                </a:cubicBezTo>
                <a:cubicBezTo>
                  <a:pt x="7079933" y="484575"/>
                  <a:pt x="7074981" y="489527"/>
                  <a:pt x="7068873" y="489527"/>
                </a:cubicBezTo>
                <a:cubicBezTo>
                  <a:pt x="7062765" y="489527"/>
                  <a:pt x="7057813" y="484575"/>
                  <a:pt x="7057813" y="478467"/>
                </a:cubicBezTo>
                <a:cubicBezTo>
                  <a:pt x="7057813" y="472359"/>
                  <a:pt x="7062765" y="467407"/>
                  <a:pt x="7068873" y="467407"/>
                </a:cubicBezTo>
                <a:close/>
                <a:moveTo>
                  <a:pt x="36706" y="466192"/>
                </a:moveTo>
                <a:cubicBezTo>
                  <a:pt x="42814" y="466192"/>
                  <a:pt x="47766" y="471143"/>
                  <a:pt x="47766" y="477251"/>
                </a:cubicBezTo>
                <a:cubicBezTo>
                  <a:pt x="47766" y="483359"/>
                  <a:pt x="42814" y="488311"/>
                  <a:pt x="36706" y="488311"/>
                </a:cubicBezTo>
                <a:cubicBezTo>
                  <a:pt x="30598" y="488311"/>
                  <a:pt x="25646" y="483359"/>
                  <a:pt x="25646" y="477251"/>
                </a:cubicBezTo>
                <a:cubicBezTo>
                  <a:pt x="25646" y="471143"/>
                  <a:pt x="30598" y="466192"/>
                  <a:pt x="36706" y="466192"/>
                </a:cubicBezTo>
                <a:close/>
                <a:moveTo>
                  <a:pt x="1796982" y="466191"/>
                </a:moveTo>
                <a:cubicBezTo>
                  <a:pt x="1803091" y="466191"/>
                  <a:pt x="1808042" y="471142"/>
                  <a:pt x="1808042" y="477251"/>
                </a:cubicBezTo>
                <a:cubicBezTo>
                  <a:pt x="1808042" y="483358"/>
                  <a:pt x="1803091" y="488310"/>
                  <a:pt x="1796982" y="488310"/>
                </a:cubicBezTo>
                <a:cubicBezTo>
                  <a:pt x="1790876" y="488310"/>
                  <a:pt x="1785923" y="483358"/>
                  <a:pt x="1785923" y="477251"/>
                </a:cubicBezTo>
                <a:cubicBezTo>
                  <a:pt x="1785923" y="471142"/>
                  <a:pt x="1790876" y="466191"/>
                  <a:pt x="1796982" y="466191"/>
                </a:cubicBezTo>
                <a:close/>
                <a:moveTo>
                  <a:pt x="2668553" y="466190"/>
                </a:moveTo>
                <a:cubicBezTo>
                  <a:pt x="2674661" y="466190"/>
                  <a:pt x="2679613" y="471142"/>
                  <a:pt x="2679613" y="477250"/>
                </a:cubicBezTo>
                <a:cubicBezTo>
                  <a:pt x="2679613" y="483358"/>
                  <a:pt x="2674661" y="488310"/>
                  <a:pt x="2668553" y="488310"/>
                </a:cubicBezTo>
                <a:cubicBezTo>
                  <a:pt x="2662445" y="488310"/>
                  <a:pt x="2657492" y="483358"/>
                  <a:pt x="2657492" y="477250"/>
                </a:cubicBezTo>
                <a:cubicBezTo>
                  <a:pt x="2657492" y="471142"/>
                  <a:pt x="2662445" y="466190"/>
                  <a:pt x="2668553" y="466190"/>
                </a:cubicBezTo>
                <a:close/>
                <a:moveTo>
                  <a:pt x="3975351" y="466190"/>
                </a:moveTo>
                <a:cubicBezTo>
                  <a:pt x="3981459" y="466190"/>
                  <a:pt x="3986411" y="471142"/>
                  <a:pt x="3986411" y="477250"/>
                </a:cubicBezTo>
                <a:cubicBezTo>
                  <a:pt x="3986411" y="483358"/>
                  <a:pt x="3981459" y="488309"/>
                  <a:pt x="3975351" y="488309"/>
                </a:cubicBezTo>
                <a:cubicBezTo>
                  <a:pt x="3969243" y="488309"/>
                  <a:pt x="3964291" y="483358"/>
                  <a:pt x="3964291" y="477250"/>
                </a:cubicBezTo>
                <a:cubicBezTo>
                  <a:pt x="3964291" y="471142"/>
                  <a:pt x="3969243" y="466190"/>
                  <a:pt x="3975351" y="466190"/>
                </a:cubicBezTo>
                <a:close/>
                <a:moveTo>
                  <a:pt x="3540129" y="466190"/>
                </a:moveTo>
                <a:cubicBezTo>
                  <a:pt x="3546236" y="466190"/>
                  <a:pt x="3551188" y="471142"/>
                  <a:pt x="3551188" y="477250"/>
                </a:cubicBezTo>
                <a:cubicBezTo>
                  <a:pt x="3551188" y="483358"/>
                  <a:pt x="3546236" y="488309"/>
                  <a:pt x="3540129" y="488309"/>
                </a:cubicBezTo>
                <a:cubicBezTo>
                  <a:pt x="3534020" y="488309"/>
                  <a:pt x="3529068" y="483358"/>
                  <a:pt x="3529068" y="477250"/>
                </a:cubicBezTo>
                <a:cubicBezTo>
                  <a:pt x="3529068" y="471142"/>
                  <a:pt x="3534020" y="466190"/>
                  <a:pt x="3540129" y="466190"/>
                </a:cubicBezTo>
                <a:close/>
                <a:moveTo>
                  <a:pt x="10572293" y="454190"/>
                </a:moveTo>
                <a:cubicBezTo>
                  <a:pt x="10585702" y="454190"/>
                  <a:pt x="10596572" y="465060"/>
                  <a:pt x="10596572" y="478469"/>
                </a:cubicBezTo>
                <a:cubicBezTo>
                  <a:pt x="10596572" y="491878"/>
                  <a:pt x="10585702" y="502748"/>
                  <a:pt x="10572293" y="502748"/>
                </a:cubicBezTo>
                <a:cubicBezTo>
                  <a:pt x="10558884" y="502748"/>
                  <a:pt x="10548014" y="491878"/>
                  <a:pt x="10548014" y="478469"/>
                </a:cubicBezTo>
                <a:cubicBezTo>
                  <a:pt x="10548014" y="465060"/>
                  <a:pt x="10558884" y="454190"/>
                  <a:pt x="10572293" y="454190"/>
                </a:cubicBezTo>
                <a:close/>
                <a:moveTo>
                  <a:pt x="10135976" y="454190"/>
                </a:moveTo>
                <a:cubicBezTo>
                  <a:pt x="10149385" y="454190"/>
                  <a:pt x="10160255" y="465060"/>
                  <a:pt x="10160255" y="478469"/>
                </a:cubicBezTo>
                <a:cubicBezTo>
                  <a:pt x="10160255" y="491878"/>
                  <a:pt x="10149385" y="502748"/>
                  <a:pt x="10135976" y="502748"/>
                </a:cubicBezTo>
                <a:cubicBezTo>
                  <a:pt x="10122567" y="502748"/>
                  <a:pt x="10111697" y="491878"/>
                  <a:pt x="10111697" y="478469"/>
                </a:cubicBezTo>
                <a:cubicBezTo>
                  <a:pt x="10111697" y="465060"/>
                  <a:pt x="10122567" y="454190"/>
                  <a:pt x="10135976" y="454190"/>
                </a:cubicBezTo>
                <a:close/>
                <a:moveTo>
                  <a:pt x="9700724" y="454190"/>
                </a:moveTo>
                <a:cubicBezTo>
                  <a:pt x="9714133" y="454190"/>
                  <a:pt x="9725003" y="465060"/>
                  <a:pt x="9725003" y="478469"/>
                </a:cubicBezTo>
                <a:cubicBezTo>
                  <a:pt x="9725003" y="491878"/>
                  <a:pt x="9714133" y="502748"/>
                  <a:pt x="9700724" y="502748"/>
                </a:cubicBezTo>
                <a:cubicBezTo>
                  <a:pt x="9687315" y="502748"/>
                  <a:pt x="9676445" y="491878"/>
                  <a:pt x="9676445" y="478469"/>
                </a:cubicBezTo>
                <a:cubicBezTo>
                  <a:pt x="9676445" y="465060"/>
                  <a:pt x="9687315" y="454190"/>
                  <a:pt x="9700724" y="454190"/>
                </a:cubicBezTo>
                <a:close/>
                <a:moveTo>
                  <a:pt x="8375696" y="454189"/>
                </a:moveTo>
                <a:cubicBezTo>
                  <a:pt x="8389105" y="454189"/>
                  <a:pt x="8399975" y="465060"/>
                  <a:pt x="8399975" y="478468"/>
                </a:cubicBezTo>
                <a:cubicBezTo>
                  <a:pt x="8399975" y="491877"/>
                  <a:pt x="8389105" y="502747"/>
                  <a:pt x="8375696" y="502747"/>
                </a:cubicBezTo>
                <a:cubicBezTo>
                  <a:pt x="8362287" y="502747"/>
                  <a:pt x="8351417" y="491877"/>
                  <a:pt x="8351417" y="478468"/>
                </a:cubicBezTo>
                <a:cubicBezTo>
                  <a:pt x="8351417" y="465060"/>
                  <a:pt x="8362287" y="454189"/>
                  <a:pt x="8375696" y="454189"/>
                </a:cubicBezTo>
                <a:close/>
                <a:moveTo>
                  <a:pt x="6632556" y="454189"/>
                </a:moveTo>
                <a:cubicBezTo>
                  <a:pt x="6645965" y="454189"/>
                  <a:pt x="6656835" y="465059"/>
                  <a:pt x="6656835" y="478468"/>
                </a:cubicBezTo>
                <a:cubicBezTo>
                  <a:pt x="6656835" y="491877"/>
                  <a:pt x="6645965" y="502747"/>
                  <a:pt x="6632556" y="502747"/>
                </a:cubicBezTo>
                <a:cubicBezTo>
                  <a:pt x="6619147" y="502747"/>
                  <a:pt x="6608277" y="491877"/>
                  <a:pt x="6608277" y="478468"/>
                </a:cubicBezTo>
                <a:cubicBezTo>
                  <a:pt x="6608277" y="465059"/>
                  <a:pt x="6619147" y="454189"/>
                  <a:pt x="6632556" y="454189"/>
                </a:cubicBezTo>
                <a:close/>
                <a:moveTo>
                  <a:pt x="6197304" y="454189"/>
                </a:moveTo>
                <a:cubicBezTo>
                  <a:pt x="6210713" y="454189"/>
                  <a:pt x="6221583" y="465058"/>
                  <a:pt x="6221583" y="478467"/>
                </a:cubicBezTo>
                <a:cubicBezTo>
                  <a:pt x="6221583" y="491877"/>
                  <a:pt x="6210713" y="502747"/>
                  <a:pt x="6197304" y="502747"/>
                </a:cubicBezTo>
                <a:cubicBezTo>
                  <a:pt x="6183895" y="502747"/>
                  <a:pt x="6173025" y="491877"/>
                  <a:pt x="6173025" y="478467"/>
                </a:cubicBezTo>
                <a:cubicBezTo>
                  <a:pt x="6173025" y="465058"/>
                  <a:pt x="6183895" y="454189"/>
                  <a:pt x="6197304" y="454189"/>
                </a:cubicBezTo>
                <a:close/>
                <a:moveTo>
                  <a:pt x="908275" y="452972"/>
                </a:moveTo>
                <a:cubicBezTo>
                  <a:pt x="921683" y="452972"/>
                  <a:pt x="932553" y="463842"/>
                  <a:pt x="932553" y="477251"/>
                </a:cubicBezTo>
                <a:cubicBezTo>
                  <a:pt x="932553" y="490659"/>
                  <a:pt x="921683" y="501529"/>
                  <a:pt x="908275" y="501529"/>
                </a:cubicBezTo>
                <a:cubicBezTo>
                  <a:pt x="894865" y="501529"/>
                  <a:pt x="883995" y="490659"/>
                  <a:pt x="883995" y="477251"/>
                </a:cubicBezTo>
                <a:cubicBezTo>
                  <a:pt x="883995" y="463842"/>
                  <a:pt x="894865" y="452972"/>
                  <a:pt x="908275" y="452972"/>
                </a:cubicBezTo>
                <a:close/>
                <a:moveTo>
                  <a:pt x="471958" y="452972"/>
                </a:moveTo>
                <a:cubicBezTo>
                  <a:pt x="485367" y="452972"/>
                  <a:pt x="496237" y="463842"/>
                  <a:pt x="496237" y="477251"/>
                </a:cubicBezTo>
                <a:cubicBezTo>
                  <a:pt x="496237" y="490660"/>
                  <a:pt x="485367" y="501529"/>
                  <a:pt x="471958" y="501529"/>
                </a:cubicBezTo>
                <a:cubicBezTo>
                  <a:pt x="458549" y="501529"/>
                  <a:pt x="447679" y="490660"/>
                  <a:pt x="447679" y="477251"/>
                </a:cubicBezTo>
                <a:cubicBezTo>
                  <a:pt x="447679" y="463842"/>
                  <a:pt x="458549" y="452972"/>
                  <a:pt x="471958" y="452972"/>
                </a:cubicBezTo>
                <a:close/>
                <a:moveTo>
                  <a:pt x="3103809" y="452971"/>
                </a:moveTo>
                <a:cubicBezTo>
                  <a:pt x="3117218" y="452971"/>
                  <a:pt x="3128088" y="463841"/>
                  <a:pt x="3128088" y="477250"/>
                </a:cubicBezTo>
                <a:cubicBezTo>
                  <a:pt x="3128088" y="490659"/>
                  <a:pt x="3117218" y="501529"/>
                  <a:pt x="3103809" y="501529"/>
                </a:cubicBezTo>
                <a:cubicBezTo>
                  <a:pt x="3090400" y="501529"/>
                  <a:pt x="3079530" y="490659"/>
                  <a:pt x="3079530" y="477250"/>
                </a:cubicBezTo>
                <a:cubicBezTo>
                  <a:pt x="3079530" y="463841"/>
                  <a:pt x="3090400" y="452971"/>
                  <a:pt x="3103809" y="452971"/>
                </a:cubicBezTo>
                <a:close/>
                <a:moveTo>
                  <a:pt x="5283237" y="452970"/>
                </a:moveTo>
                <a:cubicBezTo>
                  <a:pt x="5296646" y="452970"/>
                  <a:pt x="5307516" y="463840"/>
                  <a:pt x="5307516" y="477249"/>
                </a:cubicBezTo>
                <a:cubicBezTo>
                  <a:pt x="5307516" y="490658"/>
                  <a:pt x="5296646" y="501527"/>
                  <a:pt x="5283237" y="501527"/>
                </a:cubicBezTo>
                <a:cubicBezTo>
                  <a:pt x="5269828" y="501527"/>
                  <a:pt x="5258958" y="490658"/>
                  <a:pt x="5258958" y="477249"/>
                </a:cubicBezTo>
                <a:cubicBezTo>
                  <a:pt x="5258958" y="463840"/>
                  <a:pt x="5269828" y="452970"/>
                  <a:pt x="5283237" y="452970"/>
                </a:cubicBezTo>
                <a:close/>
                <a:moveTo>
                  <a:pt x="4846920" y="452970"/>
                </a:moveTo>
                <a:cubicBezTo>
                  <a:pt x="4860329" y="452970"/>
                  <a:pt x="4871199" y="463841"/>
                  <a:pt x="4871199" y="477249"/>
                </a:cubicBezTo>
                <a:cubicBezTo>
                  <a:pt x="4871199" y="490658"/>
                  <a:pt x="4860329" y="501528"/>
                  <a:pt x="4846920" y="501528"/>
                </a:cubicBezTo>
                <a:cubicBezTo>
                  <a:pt x="4833511" y="501528"/>
                  <a:pt x="4822641" y="490658"/>
                  <a:pt x="4822641" y="477249"/>
                </a:cubicBezTo>
                <a:cubicBezTo>
                  <a:pt x="4822641" y="463841"/>
                  <a:pt x="4833511" y="452970"/>
                  <a:pt x="4846920" y="452970"/>
                </a:cubicBezTo>
                <a:close/>
                <a:moveTo>
                  <a:pt x="4411668" y="452970"/>
                </a:moveTo>
                <a:cubicBezTo>
                  <a:pt x="4425077" y="452970"/>
                  <a:pt x="4435947" y="463841"/>
                  <a:pt x="4435947" y="477249"/>
                </a:cubicBezTo>
                <a:cubicBezTo>
                  <a:pt x="4435947" y="490658"/>
                  <a:pt x="4425077" y="501528"/>
                  <a:pt x="4411668" y="501528"/>
                </a:cubicBezTo>
                <a:cubicBezTo>
                  <a:pt x="4398259" y="501528"/>
                  <a:pt x="4387389" y="490658"/>
                  <a:pt x="4387389" y="477249"/>
                </a:cubicBezTo>
                <a:cubicBezTo>
                  <a:pt x="4387389" y="463841"/>
                  <a:pt x="4398259" y="452970"/>
                  <a:pt x="4411668" y="452970"/>
                </a:cubicBezTo>
                <a:close/>
                <a:moveTo>
                  <a:pt x="8812012" y="443633"/>
                </a:moveTo>
                <a:cubicBezTo>
                  <a:pt x="8831251" y="443633"/>
                  <a:pt x="8846847" y="459230"/>
                  <a:pt x="8846847" y="478469"/>
                </a:cubicBezTo>
                <a:cubicBezTo>
                  <a:pt x="8846847" y="497708"/>
                  <a:pt x="8831251" y="513303"/>
                  <a:pt x="8812012" y="513303"/>
                </a:cubicBezTo>
                <a:cubicBezTo>
                  <a:pt x="8792773" y="513303"/>
                  <a:pt x="8777177" y="497708"/>
                  <a:pt x="8777177" y="478469"/>
                </a:cubicBezTo>
                <a:cubicBezTo>
                  <a:pt x="8777177" y="459230"/>
                  <a:pt x="8792773" y="443633"/>
                  <a:pt x="8812012" y="443633"/>
                </a:cubicBezTo>
                <a:close/>
                <a:moveTo>
                  <a:pt x="7504126" y="443633"/>
                </a:moveTo>
                <a:cubicBezTo>
                  <a:pt x="7523365" y="443633"/>
                  <a:pt x="7538961" y="459229"/>
                  <a:pt x="7538961" y="478468"/>
                </a:cubicBezTo>
                <a:cubicBezTo>
                  <a:pt x="7538961" y="497707"/>
                  <a:pt x="7523365" y="513303"/>
                  <a:pt x="7504126" y="513303"/>
                </a:cubicBezTo>
                <a:cubicBezTo>
                  <a:pt x="7484887" y="513303"/>
                  <a:pt x="7469291" y="497707"/>
                  <a:pt x="7469291" y="478468"/>
                </a:cubicBezTo>
                <a:cubicBezTo>
                  <a:pt x="7469291" y="459229"/>
                  <a:pt x="7484887" y="443633"/>
                  <a:pt x="7504126" y="443633"/>
                </a:cubicBezTo>
                <a:close/>
                <a:moveTo>
                  <a:pt x="5760987" y="443632"/>
                </a:moveTo>
                <a:cubicBezTo>
                  <a:pt x="5780226" y="443632"/>
                  <a:pt x="5795822" y="459228"/>
                  <a:pt x="5795822" y="478467"/>
                </a:cubicBezTo>
                <a:cubicBezTo>
                  <a:pt x="5795822" y="497706"/>
                  <a:pt x="5780226" y="513302"/>
                  <a:pt x="5760987" y="513302"/>
                </a:cubicBezTo>
                <a:cubicBezTo>
                  <a:pt x="5741748" y="513302"/>
                  <a:pt x="5726152" y="497706"/>
                  <a:pt x="5726152" y="478467"/>
                </a:cubicBezTo>
                <a:cubicBezTo>
                  <a:pt x="5726152" y="459228"/>
                  <a:pt x="5741748" y="443632"/>
                  <a:pt x="5760987" y="443632"/>
                </a:cubicBezTo>
                <a:close/>
                <a:moveTo>
                  <a:pt x="1343526" y="442416"/>
                </a:moveTo>
                <a:cubicBezTo>
                  <a:pt x="1362766" y="442416"/>
                  <a:pt x="1378362" y="458011"/>
                  <a:pt x="1378362" y="477251"/>
                </a:cubicBezTo>
                <a:cubicBezTo>
                  <a:pt x="1378362" y="496489"/>
                  <a:pt x="1362766" y="512086"/>
                  <a:pt x="1343526" y="512086"/>
                </a:cubicBezTo>
                <a:cubicBezTo>
                  <a:pt x="1324288" y="512086"/>
                  <a:pt x="1308692" y="496489"/>
                  <a:pt x="1308692" y="477251"/>
                </a:cubicBezTo>
                <a:cubicBezTo>
                  <a:pt x="1308692" y="458011"/>
                  <a:pt x="1324288" y="442416"/>
                  <a:pt x="1343526" y="442416"/>
                </a:cubicBezTo>
                <a:close/>
                <a:moveTo>
                  <a:pt x="2232235" y="442415"/>
                </a:moveTo>
                <a:cubicBezTo>
                  <a:pt x="2251473" y="442415"/>
                  <a:pt x="2267069" y="458011"/>
                  <a:pt x="2267069" y="477250"/>
                </a:cubicBezTo>
                <a:cubicBezTo>
                  <a:pt x="2267069" y="496489"/>
                  <a:pt x="2251473" y="512085"/>
                  <a:pt x="2232235" y="512085"/>
                </a:cubicBezTo>
                <a:cubicBezTo>
                  <a:pt x="2212995" y="512085"/>
                  <a:pt x="2197399" y="496489"/>
                  <a:pt x="2197399" y="477250"/>
                </a:cubicBezTo>
                <a:cubicBezTo>
                  <a:pt x="2197399" y="458011"/>
                  <a:pt x="2212995" y="442415"/>
                  <a:pt x="2232235" y="442415"/>
                </a:cubicBezTo>
                <a:close/>
                <a:moveTo>
                  <a:pt x="34844" y="23787"/>
                </a:moveTo>
                <a:cubicBezTo>
                  <a:pt x="40952" y="23787"/>
                  <a:pt x="45904" y="28739"/>
                  <a:pt x="45904" y="34847"/>
                </a:cubicBezTo>
                <a:cubicBezTo>
                  <a:pt x="45904" y="40955"/>
                  <a:pt x="40952" y="45907"/>
                  <a:pt x="34844" y="45907"/>
                </a:cubicBezTo>
                <a:cubicBezTo>
                  <a:pt x="28737" y="45907"/>
                  <a:pt x="23784" y="40955"/>
                  <a:pt x="23784" y="34847"/>
                </a:cubicBezTo>
                <a:cubicBezTo>
                  <a:pt x="23784" y="28739"/>
                  <a:pt x="28737" y="23787"/>
                  <a:pt x="34844" y="23787"/>
                </a:cubicBezTo>
                <a:close/>
                <a:moveTo>
                  <a:pt x="471160" y="23787"/>
                </a:moveTo>
                <a:cubicBezTo>
                  <a:pt x="477268" y="23787"/>
                  <a:pt x="482220" y="28739"/>
                  <a:pt x="482220" y="34847"/>
                </a:cubicBezTo>
                <a:cubicBezTo>
                  <a:pt x="482220" y="40955"/>
                  <a:pt x="477268" y="45907"/>
                  <a:pt x="471160" y="45907"/>
                </a:cubicBezTo>
                <a:cubicBezTo>
                  <a:pt x="465052" y="45907"/>
                  <a:pt x="460100" y="40955"/>
                  <a:pt x="460100" y="34847"/>
                </a:cubicBezTo>
                <a:cubicBezTo>
                  <a:pt x="460100" y="28739"/>
                  <a:pt x="465052" y="23787"/>
                  <a:pt x="471160" y="23787"/>
                </a:cubicBezTo>
                <a:close/>
                <a:moveTo>
                  <a:pt x="1795121" y="23787"/>
                </a:moveTo>
                <a:cubicBezTo>
                  <a:pt x="1801230" y="23787"/>
                  <a:pt x="1806180" y="28739"/>
                  <a:pt x="1806180" y="34847"/>
                </a:cubicBezTo>
                <a:cubicBezTo>
                  <a:pt x="1806180" y="40955"/>
                  <a:pt x="1801230" y="45907"/>
                  <a:pt x="1795121" y="45907"/>
                </a:cubicBezTo>
                <a:cubicBezTo>
                  <a:pt x="1789013" y="45907"/>
                  <a:pt x="1784061" y="40955"/>
                  <a:pt x="1784061" y="34847"/>
                </a:cubicBezTo>
                <a:cubicBezTo>
                  <a:pt x="1784061" y="28739"/>
                  <a:pt x="1789013" y="23787"/>
                  <a:pt x="1795121" y="23787"/>
                </a:cubicBezTo>
                <a:close/>
                <a:moveTo>
                  <a:pt x="2231436" y="23787"/>
                </a:moveTo>
                <a:cubicBezTo>
                  <a:pt x="2237544" y="23787"/>
                  <a:pt x="2242496" y="28739"/>
                  <a:pt x="2242496" y="34847"/>
                </a:cubicBezTo>
                <a:cubicBezTo>
                  <a:pt x="2242496" y="40954"/>
                  <a:pt x="2237544" y="45907"/>
                  <a:pt x="2231436" y="45907"/>
                </a:cubicBezTo>
                <a:cubicBezTo>
                  <a:pt x="2225327" y="45907"/>
                  <a:pt x="2220374" y="40954"/>
                  <a:pt x="2220374" y="34847"/>
                </a:cubicBezTo>
                <a:cubicBezTo>
                  <a:pt x="2220374" y="28739"/>
                  <a:pt x="2225327" y="23787"/>
                  <a:pt x="2231436" y="23787"/>
                </a:cubicBezTo>
                <a:close/>
                <a:moveTo>
                  <a:pt x="2666691" y="23786"/>
                </a:moveTo>
                <a:cubicBezTo>
                  <a:pt x="2672799" y="23786"/>
                  <a:pt x="2677751" y="28738"/>
                  <a:pt x="2677751" y="34846"/>
                </a:cubicBezTo>
                <a:cubicBezTo>
                  <a:pt x="2677751" y="40954"/>
                  <a:pt x="2672799" y="45906"/>
                  <a:pt x="2666691" y="45906"/>
                </a:cubicBezTo>
                <a:cubicBezTo>
                  <a:pt x="2660582" y="45906"/>
                  <a:pt x="2655631" y="40954"/>
                  <a:pt x="2655631" y="34846"/>
                </a:cubicBezTo>
                <a:cubicBezTo>
                  <a:pt x="2655631" y="28738"/>
                  <a:pt x="2660582" y="23786"/>
                  <a:pt x="2666691" y="23786"/>
                </a:cubicBezTo>
                <a:close/>
                <a:moveTo>
                  <a:pt x="3538267" y="23786"/>
                </a:moveTo>
                <a:cubicBezTo>
                  <a:pt x="3544375" y="23786"/>
                  <a:pt x="3549327" y="28738"/>
                  <a:pt x="3549327" y="34846"/>
                </a:cubicBezTo>
                <a:cubicBezTo>
                  <a:pt x="3549327" y="40954"/>
                  <a:pt x="3544375" y="45906"/>
                  <a:pt x="3538267" y="45906"/>
                </a:cubicBezTo>
                <a:cubicBezTo>
                  <a:pt x="3532159" y="45906"/>
                  <a:pt x="3527207" y="40954"/>
                  <a:pt x="3527207" y="34846"/>
                </a:cubicBezTo>
                <a:cubicBezTo>
                  <a:pt x="3527207" y="28738"/>
                  <a:pt x="3532159" y="23786"/>
                  <a:pt x="3538267" y="23786"/>
                </a:cubicBezTo>
                <a:close/>
                <a:moveTo>
                  <a:pt x="4409805" y="23786"/>
                </a:moveTo>
                <a:cubicBezTo>
                  <a:pt x="4415913" y="23786"/>
                  <a:pt x="4420865" y="28738"/>
                  <a:pt x="4420865" y="34846"/>
                </a:cubicBezTo>
                <a:cubicBezTo>
                  <a:pt x="4420865" y="40954"/>
                  <a:pt x="4415913" y="45906"/>
                  <a:pt x="4409805" y="45906"/>
                </a:cubicBezTo>
                <a:cubicBezTo>
                  <a:pt x="4403697" y="45906"/>
                  <a:pt x="4398745" y="40954"/>
                  <a:pt x="4398745" y="34846"/>
                </a:cubicBezTo>
                <a:cubicBezTo>
                  <a:pt x="4398745" y="28738"/>
                  <a:pt x="4403697" y="23786"/>
                  <a:pt x="4409805" y="23786"/>
                </a:cubicBezTo>
                <a:close/>
                <a:moveTo>
                  <a:pt x="3974552" y="23786"/>
                </a:moveTo>
                <a:cubicBezTo>
                  <a:pt x="3980660" y="23786"/>
                  <a:pt x="3985612" y="28738"/>
                  <a:pt x="3985612" y="34846"/>
                </a:cubicBezTo>
                <a:cubicBezTo>
                  <a:pt x="3985612" y="40954"/>
                  <a:pt x="3980660" y="45906"/>
                  <a:pt x="3974552" y="45906"/>
                </a:cubicBezTo>
                <a:cubicBezTo>
                  <a:pt x="3968444" y="45906"/>
                  <a:pt x="3963492" y="40954"/>
                  <a:pt x="3963492" y="34846"/>
                </a:cubicBezTo>
                <a:cubicBezTo>
                  <a:pt x="3963492" y="28738"/>
                  <a:pt x="3968444" y="23786"/>
                  <a:pt x="3974552" y="23786"/>
                </a:cubicBezTo>
                <a:close/>
                <a:moveTo>
                  <a:pt x="10137838" y="23775"/>
                </a:moveTo>
                <a:cubicBezTo>
                  <a:pt x="10143946" y="23775"/>
                  <a:pt x="10148898" y="28727"/>
                  <a:pt x="10148898" y="34835"/>
                </a:cubicBezTo>
                <a:cubicBezTo>
                  <a:pt x="10148898" y="40943"/>
                  <a:pt x="10143946" y="45895"/>
                  <a:pt x="10137838" y="45895"/>
                </a:cubicBezTo>
                <a:cubicBezTo>
                  <a:pt x="10131730" y="45895"/>
                  <a:pt x="10126778" y="40943"/>
                  <a:pt x="10126778" y="34835"/>
                </a:cubicBezTo>
                <a:cubicBezTo>
                  <a:pt x="10126778" y="28727"/>
                  <a:pt x="10131730" y="23775"/>
                  <a:pt x="10137838" y="23775"/>
                </a:cubicBezTo>
                <a:close/>
                <a:moveTo>
                  <a:pt x="9249127" y="23775"/>
                </a:moveTo>
                <a:cubicBezTo>
                  <a:pt x="9255235" y="23775"/>
                  <a:pt x="9260187" y="28727"/>
                  <a:pt x="9260187" y="34835"/>
                </a:cubicBezTo>
                <a:cubicBezTo>
                  <a:pt x="9260187" y="40943"/>
                  <a:pt x="9255235" y="45895"/>
                  <a:pt x="9249127" y="45895"/>
                </a:cubicBezTo>
                <a:cubicBezTo>
                  <a:pt x="9243019" y="45895"/>
                  <a:pt x="9238067" y="40943"/>
                  <a:pt x="9238067" y="34835"/>
                </a:cubicBezTo>
                <a:cubicBezTo>
                  <a:pt x="9238067" y="28727"/>
                  <a:pt x="9243019" y="23775"/>
                  <a:pt x="9249127" y="23775"/>
                </a:cubicBezTo>
                <a:close/>
                <a:moveTo>
                  <a:pt x="8812810" y="23775"/>
                </a:moveTo>
                <a:cubicBezTo>
                  <a:pt x="8818918" y="23775"/>
                  <a:pt x="8823870" y="28727"/>
                  <a:pt x="8823870" y="34835"/>
                </a:cubicBezTo>
                <a:cubicBezTo>
                  <a:pt x="8823870" y="40943"/>
                  <a:pt x="8818918" y="45895"/>
                  <a:pt x="8812810" y="45895"/>
                </a:cubicBezTo>
                <a:cubicBezTo>
                  <a:pt x="8806702" y="45895"/>
                  <a:pt x="8801750" y="40943"/>
                  <a:pt x="8801750" y="34835"/>
                </a:cubicBezTo>
                <a:cubicBezTo>
                  <a:pt x="8801750" y="28727"/>
                  <a:pt x="8806702" y="23775"/>
                  <a:pt x="8812810" y="23775"/>
                </a:cubicBezTo>
                <a:close/>
                <a:moveTo>
                  <a:pt x="7505988" y="23775"/>
                </a:moveTo>
                <a:cubicBezTo>
                  <a:pt x="7512096" y="23775"/>
                  <a:pt x="7517048" y="28727"/>
                  <a:pt x="7517048" y="34835"/>
                </a:cubicBezTo>
                <a:cubicBezTo>
                  <a:pt x="7517048" y="40943"/>
                  <a:pt x="7512096" y="45895"/>
                  <a:pt x="7505988" y="45895"/>
                </a:cubicBezTo>
                <a:cubicBezTo>
                  <a:pt x="7499880" y="45895"/>
                  <a:pt x="7494928" y="40943"/>
                  <a:pt x="7494928" y="34835"/>
                </a:cubicBezTo>
                <a:cubicBezTo>
                  <a:pt x="7494928" y="28727"/>
                  <a:pt x="7499880" y="23775"/>
                  <a:pt x="7505988" y="23775"/>
                </a:cubicBezTo>
                <a:close/>
                <a:moveTo>
                  <a:pt x="7069671" y="23775"/>
                </a:moveTo>
                <a:cubicBezTo>
                  <a:pt x="7075779" y="23775"/>
                  <a:pt x="7080731" y="28727"/>
                  <a:pt x="7080731" y="34835"/>
                </a:cubicBezTo>
                <a:cubicBezTo>
                  <a:pt x="7080731" y="40943"/>
                  <a:pt x="7075779" y="45895"/>
                  <a:pt x="7069671" y="45895"/>
                </a:cubicBezTo>
                <a:cubicBezTo>
                  <a:pt x="7063563" y="45895"/>
                  <a:pt x="7058611" y="40943"/>
                  <a:pt x="7058611" y="34835"/>
                </a:cubicBezTo>
                <a:cubicBezTo>
                  <a:pt x="7058611" y="28727"/>
                  <a:pt x="7063563" y="23775"/>
                  <a:pt x="7069671" y="23775"/>
                </a:cubicBezTo>
                <a:close/>
                <a:moveTo>
                  <a:pt x="5762849" y="23774"/>
                </a:moveTo>
                <a:cubicBezTo>
                  <a:pt x="5768957" y="23774"/>
                  <a:pt x="5773909" y="28727"/>
                  <a:pt x="5773909" y="34835"/>
                </a:cubicBezTo>
                <a:cubicBezTo>
                  <a:pt x="5773909" y="40942"/>
                  <a:pt x="5768957" y="45894"/>
                  <a:pt x="5762849" y="45894"/>
                </a:cubicBezTo>
                <a:cubicBezTo>
                  <a:pt x="5756741" y="45894"/>
                  <a:pt x="5751789" y="40942"/>
                  <a:pt x="5751789" y="34835"/>
                </a:cubicBezTo>
                <a:cubicBezTo>
                  <a:pt x="5751789" y="28727"/>
                  <a:pt x="5756741" y="23774"/>
                  <a:pt x="5762849" y="23774"/>
                </a:cubicBezTo>
                <a:close/>
                <a:moveTo>
                  <a:pt x="1342727" y="10568"/>
                </a:moveTo>
                <a:cubicBezTo>
                  <a:pt x="1356138" y="10568"/>
                  <a:pt x="1367008" y="21438"/>
                  <a:pt x="1367008" y="34847"/>
                </a:cubicBezTo>
                <a:cubicBezTo>
                  <a:pt x="1367008" y="48256"/>
                  <a:pt x="1356138" y="59126"/>
                  <a:pt x="1342727" y="59126"/>
                </a:cubicBezTo>
                <a:cubicBezTo>
                  <a:pt x="1329319" y="59126"/>
                  <a:pt x="1318449" y="48256"/>
                  <a:pt x="1318449" y="34847"/>
                </a:cubicBezTo>
                <a:cubicBezTo>
                  <a:pt x="1318449" y="21438"/>
                  <a:pt x="1329319" y="10568"/>
                  <a:pt x="1342727" y="10568"/>
                </a:cubicBezTo>
                <a:close/>
                <a:moveTo>
                  <a:pt x="4846122" y="10567"/>
                </a:moveTo>
                <a:cubicBezTo>
                  <a:pt x="4859531" y="10567"/>
                  <a:pt x="4870401" y="21437"/>
                  <a:pt x="4870401" y="34846"/>
                </a:cubicBezTo>
                <a:cubicBezTo>
                  <a:pt x="4870401" y="48255"/>
                  <a:pt x="4859531" y="59125"/>
                  <a:pt x="4846122" y="59125"/>
                </a:cubicBezTo>
                <a:cubicBezTo>
                  <a:pt x="4832713" y="59125"/>
                  <a:pt x="4821843" y="48255"/>
                  <a:pt x="4821843" y="34846"/>
                </a:cubicBezTo>
                <a:cubicBezTo>
                  <a:pt x="4821843" y="21437"/>
                  <a:pt x="4832713" y="10567"/>
                  <a:pt x="4846122" y="10567"/>
                </a:cubicBezTo>
                <a:close/>
                <a:moveTo>
                  <a:pt x="10573091" y="10556"/>
                </a:moveTo>
                <a:cubicBezTo>
                  <a:pt x="10586500" y="10556"/>
                  <a:pt x="10597370" y="21426"/>
                  <a:pt x="10597370" y="34835"/>
                </a:cubicBezTo>
                <a:cubicBezTo>
                  <a:pt x="10597370" y="48244"/>
                  <a:pt x="10586500" y="59114"/>
                  <a:pt x="10573091" y="59114"/>
                </a:cubicBezTo>
                <a:cubicBezTo>
                  <a:pt x="10559682" y="59114"/>
                  <a:pt x="10548812" y="48244"/>
                  <a:pt x="10548812" y="34835"/>
                </a:cubicBezTo>
                <a:cubicBezTo>
                  <a:pt x="10548812" y="21426"/>
                  <a:pt x="10559682" y="10556"/>
                  <a:pt x="10573091" y="10556"/>
                </a:cubicBezTo>
                <a:close/>
                <a:moveTo>
                  <a:pt x="8377558" y="10556"/>
                </a:moveTo>
                <a:cubicBezTo>
                  <a:pt x="8390967" y="10556"/>
                  <a:pt x="8401837" y="21426"/>
                  <a:pt x="8401837" y="34835"/>
                </a:cubicBezTo>
                <a:cubicBezTo>
                  <a:pt x="8401837" y="48244"/>
                  <a:pt x="8390967" y="59114"/>
                  <a:pt x="8377558" y="59114"/>
                </a:cubicBezTo>
                <a:cubicBezTo>
                  <a:pt x="8364149" y="59114"/>
                  <a:pt x="8353279" y="48244"/>
                  <a:pt x="8353279" y="34835"/>
                </a:cubicBezTo>
                <a:cubicBezTo>
                  <a:pt x="8353279" y="21426"/>
                  <a:pt x="8364149" y="10556"/>
                  <a:pt x="8377558" y="10556"/>
                </a:cubicBezTo>
                <a:close/>
                <a:moveTo>
                  <a:pt x="7941241" y="10556"/>
                </a:moveTo>
                <a:cubicBezTo>
                  <a:pt x="7954650" y="10556"/>
                  <a:pt x="7965520" y="21426"/>
                  <a:pt x="7965520" y="34835"/>
                </a:cubicBezTo>
                <a:cubicBezTo>
                  <a:pt x="7965520" y="48244"/>
                  <a:pt x="7954650" y="59114"/>
                  <a:pt x="7941241" y="59114"/>
                </a:cubicBezTo>
                <a:cubicBezTo>
                  <a:pt x="7927832" y="59114"/>
                  <a:pt x="7916962" y="48244"/>
                  <a:pt x="7916962" y="34835"/>
                </a:cubicBezTo>
                <a:cubicBezTo>
                  <a:pt x="7916962" y="21426"/>
                  <a:pt x="7927832" y="10556"/>
                  <a:pt x="7941241" y="10556"/>
                </a:cubicBezTo>
                <a:close/>
                <a:moveTo>
                  <a:pt x="6198102" y="10556"/>
                </a:moveTo>
                <a:cubicBezTo>
                  <a:pt x="6211511" y="10556"/>
                  <a:pt x="6222381" y="21426"/>
                  <a:pt x="6222381" y="34835"/>
                </a:cubicBezTo>
                <a:cubicBezTo>
                  <a:pt x="6222381" y="48244"/>
                  <a:pt x="6211511" y="59114"/>
                  <a:pt x="6198102" y="59114"/>
                </a:cubicBezTo>
                <a:cubicBezTo>
                  <a:pt x="6184693" y="59114"/>
                  <a:pt x="6173823" y="48244"/>
                  <a:pt x="6173823" y="34835"/>
                </a:cubicBezTo>
                <a:cubicBezTo>
                  <a:pt x="6173823" y="21426"/>
                  <a:pt x="6184693" y="10556"/>
                  <a:pt x="6198102" y="10556"/>
                </a:cubicBezTo>
                <a:close/>
                <a:moveTo>
                  <a:pt x="906412" y="12"/>
                </a:moveTo>
                <a:cubicBezTo>
                  <a:pt x="925652" y="12"/>
                  <a:pt x="941247" y="15608"/>
                  <a:pt x="941247" y="34847"/>
                </a:cubicBezTo>
                <a:cubicBezTo>
                  <a:pt x="941247" y="54086"/>
                  <a:pt x="925652" y="69682"/>
                  <a:pt x="906412" y="69682"/>
                </a:cubicBezTo>
                <a:cubicBezTo>
                  <a:pt x="887173" y="69682"/>
                  <a:pt x="871577" y="54086"/>
                  <a:pt x="871577" y="34847"/>
                </a:cubicBezTo>
                <a:cubicBezTo>
                  <a:pt x="871577" y="15608"/>
                  <a:pt x="887173" y="12"/>
                  <a:pt x="906412" y="12"/>
                </a:cubicBezTo>
                <a:close/>
                <a:moveTo>
                  <a:pt x="3103011" y="11"/>
                </a:moveTo>
                <a:cubicBezTo>
                  <a:pt x="3122250" y="11"/>
                  <a:pt x="3137846" y="15607"/>
                  <a:pt x="3137846" y="34846"/>
                </a:cubicBezTo>
                <a:cubicBezTo>
                  <a:pt x="3137846" y="54085"/>
                  <a:pt x="3122250" y="69681"/>
                  <a:pt x="3103011" y="69681"/>
                </a:cubicBezTo>
                <a:cubicBezTo>
                  <a:pt x="3083772" y="69681"/>
                  <a:pt x="3068176" y="54085"/>
                  <a:pt x="3068176" y="34846"/>
                </a:cubicBezTo>
                <a:cubicBezTo>
                  <a:pt x="3068176" y="15607"/>
                  <a:pt x="3083772" y="11"/>
                  <a:pt x="3103011" y="11"/>
                </a:cubicBezTo>
                <a:close/>
                <a:moveTo>
                  <a:pt x="5281375" y="10"/>
                </a:moveTo>
                <a:cubicBezTo>
                  <a:pt x="5300614" y="10"/>
                  <a:pt x="5316210" y="15606"/>
                  <a:pt x="5316210" y="34846"/>
                </a:cubicBezTo>
                <a:cubicBezTo>
                  <a:pt x="5316210" y="54085"/>
                  <a:pt x="5300614" y="69681"/>
                  <a:pt x="5281375" y="69681"/>
                </a:cubicBezTo>
                <a:cubicBezTo>
                  <a:pt x="5262136" y="69681"/>
                  <a:pt x="5246540" y="54085"/>
                  <a:pt x="5246540" y="34846"/>
                </a:cubicBezTo>
                <a:cubicBezTo>
                  <a:pt x="5246540" y="15606"/>
                  <a:pt x="5262136" y="10"/>
                  <a:pt x="5281375" y="10"/>
                </a:cubicBezTo>
                <a:close/>
                <a:moveTo>
                  <a:pt x="11009408" y="0"/>
                </a:moveTo>
                <a:cubicBezTo>
                  <a:pt x="11028647" y="0"/>
                  <a:pt x="11044243" y="15596"/>
                  <a:pt x="11044243" y="34835"/>
                </a:cubicBezTo>
                <a:cubicBezTo>
                  <a:pt x="11044243" y="54074"/>
                  <a:pt x="11028647" y="69671"/>
                  <a:pt x="11009408" y="69671"/>
                </a:cubicBezTo>
                <a:cubicBezTo>
                  <a:pt x="10990169" y="69671"/>
                  <a:pt x="10974573" y="54074"/>
                  <a:pt x="10974573" y="34835"/>
                </a:cubicBezTo>
                <a:cubicBezTo>
                  <a:pt x="10974573" y="15596"/>
                  <a:pt x="10990169" y="0"/>
                  <a:pt x="11009408" y="0"/>
                </a:cubicBezTo>
                <a:close/>
                <a:moveTo>
                  <a:pt x="9701522" y="0"/>
                </a:moveTo>
                <a:cubicBezTo>
                  <a:pt x="9720761" y="0"/>
                  <a:pt x="9736357" y="15596"/>
                  <a:pt x="9736357" y="34835"/>
                </a:cubicBezTo>
                <a:cubicBezTo>
                  <a:pt x="9736357" y="54074"/>
                  <a:pt x="9720761" y="69670"/>
                  <a:pt x="9701522" y="69670"/>
                </a:cubicBezTo>
                <a:cubicBezTo>
                  <a:pt x="9682283" y="69670"/>
                  <a:pt x="9666687" y="54074"/>
                  <a:pt x="9666687" y="34835"/>
                </a:cubicBezTo>
                <a:cubicBezTo>
                  <a:pt x="9666687" y="15596"/>
                  <a:pt x="9682283" y="0"/>
                  <a:pt x="9701522" y="0"/>
                </a:cubicBezTo>
                <a:close/>
                <a:moveTo>
                  <a:pt x="6634419" y="0"/>
                </a:moveTo>
                <a:cubicBezTo>
                  <a:pt x="6653658" y="0"/>
                  <a:pt x="6669254" y="15596"/>
                  <a:pt x="6669254" y="34835"/>
                </a:cubicBezTo>
                <a:cubicBezTo>
                  <a:pt x="6669254" y="54074"/>
                  <a:pt x="6653658" y="69670"/>
                  <a:pt x="6634419" y="69670"/>
                </a:cubicBezTo>
                <a:cubicBezTo>
                  <a:pt x="6615180" y="69670"/>
                  <a:pt x="6599584" y="54074"/>
                  <a:pt x="6599584" y="34835"/>
                </a:cubicBezTo>
                <a:cubicBezTo>
                  <a:pt x="6599584" y="15596"/>
                  <a:pt x="6615180" y="0"/>
                  <a:pt x="6634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10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5268" y="357189"/>
            <a:ext cx="7393166" cy="5968998"/>
          </a:xfrm>
        </p:spPr>
        <p:txBody>
          <a:bodyPr anchor="ctr"/>
          <a:lstStyle>
            <a:lvl1pPr algn="r">
              <a:lnSpc>
                <a:spcPct val="90000"/>
              </a:lnSpc>
              <a:defRPr sz="440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9603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4833E-B50E-06EF-45E1-34A6E068673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F03610-403C-56E1-2558-8D1B0DD3364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3970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66D71-5778-7492-D680-3836B9DEC30A}"/>
              </a:ext>
            </a:extLst>
          </p:cNvPr>
          <p:cNvSpPr/>
          <p:nvPr/>
        </p:nvSpPr>
        <p:spPr>
          <a:xfrm rot="10800000" flipV="1">
            <a:off x="6485467" y="-1"/>
            <a:ext cx="5702601" cy="571065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solidFill>
            <a:schemeClr val="bg1"/>
          </a:soli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068" cy="5850467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7301609" cy="5163078"/>
          </a:xfrm>
        </p:spPr>
        <p:txBody>
          <a:bodyPr anchor="b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65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B4204-5069-A25E-3B9E-9F3FC16E6A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10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18157D-67C4-8565-61F4-A39C00E8B9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0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802342"/>
            <a:ext cx="5487666" cy="4446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25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D58E712D-EC9B-0099-AC50-D827F85FDBD7}"/>
              </a:ext>
            </a:extLst>
          </p:cNvPr>
          <p:cNvSpPr/>
          <p:nvPr/>
        </p:nvSpPr>
        <p:spPr>
          <a:xfrm rot="10800000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56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16BE8D0-FB84-D0B1-B842-5988C87717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B4EA6F-A6DE-8116-6C64-FB30C5146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3A6CD1-8A31-33D0-D2AB-2CAC5872BF72}"/>
              </a:ext>
            </a:extLst>
          </p:cNvPr>
          <p:cNvSpPr/>
          <p:nvPr/>
        </p:nvSpPr>
        <p:spPr>
          <a:xfrm>
            <a:off x="-143935" y="684883"/>
            <a:ext cx="6129868" cy="6129868"/>
          </a:xfrm>
          <a:prstGeom prst="ellipse">
            <a:avLst/>
          </a:prstGeom>
          <a:gradFill flip="none" rotWithShape="1">
            <a:gsLst>
              <a:gs pos="68000">
                <a:schemeClr val="accent2">
                  <a:alpha val="0"/>
                </a:schemeClr>
              </a:gs>
              <a:gs pos="9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65124"/>
            <a:ext cx="2692400" cy="5953125"/>
          </a:xfrm>
          <a:prstGeom prst="roundRect">
            <a:avLst>
              <a:gd name="adj" fmla="val 5196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2836A64B-031D-E7B9-5014-153E990DFA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01000" y="3429000"/>
            <a:ext cx="3822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C9E7DDAA-11D9-A3E8-7FDF-67B49825ADE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929450" y="365124"/>
            <a:ext cx="7012410" cy="3063876"/>
          </a:xfrm>
        </p:spPr>
        <p:txBody>
          <a:bodyPr anchor="b"/>
          <a:lstStyle>
            <a:lvl1pPr>
              <a:lnSpc>
                <a:spcPct val="90000"/>
              </a:lnSpc>
              <a:spcAft>
                <a:spcPts val="0"/>
              </a:spcAft>
              <a:defRPr sz="5400">
                <a:latin typeface="+mj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676261-4CDC-1A9F-3F49-B070AB25E0A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AB30F4B-2C3C-C753-BAB2-26498B2BBA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DE7050E-9708-6261-B354-F5C5294313A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DA207F3E-0679-C519-2E2B-7B7FA7AAFADE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193313-C6A9-F015-4802-3C4136C5EEF7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2204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E9966-4B34-83D0-0B0E-E794B38B33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0FD1A3-026C-046F-48ED-D40D6F3548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2F8B19-5286-ED6E-8914-8D76F3C1B76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5710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2">
    <p:bg>
      <p:bgPr>
        <a:gradFill>
          <a:gsLst>
            <a:gs pos="100000">
              <a:schemeClr val="accent5"/>
            </a:gs>
            <a:gs pos="9000">
              <a:schemeClr val="accent1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D8535D-CC30-8374-E897-F23E388421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C4386F-B856-2C55-1BCC-C9D018F75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8B879FB2-9A86-B2AD-12C7-4462D814F00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26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AF68D71C-808E-E2D0-7576-3F1F23F10E69}"/>
              </a:ext>
            </a:extLst>
          </p:cNvPr>
          <p:cNvSpPr/>
          <p:nvPr/>
        </p:nvSpPr>
        <p:spPr>
          <a:xfrm>
            <a:off x="33866" y="767216"/>
            <a:ext cx="5198534" cy="5198534"/>
          </a:xfrm>
          <a:prstGeom prst="ellipse">
            <a:avLst/>
          </a:prstGeom>
          <a:gradFill flip="none" rotWithShape="1">
            <a:gsLst>
              <a:gs pos="68000">
                <a:schemeClr val="accent1">
                  <a:alpha val="0"/>
                </a:schemeClr>
              </a:gs>
              <a:gs pos="9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8D5DA8-3B9F-1982-027D-A88DBE9D6715}"/>
              </a:ext>
            </a:extLst>
          </p:cNvPr>
          <p:cNvSpPr/>
          <p:nvPr/>
        </p:nvSpPr>
        <p:spPr>
          <a:xfrm flipV="1">
            <a:off x="0" y="3063535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022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8493466" y="-2609"/>
            <a:ext cx="3695924" cy="3701143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799200D8-54AD-AE19-8AC5-FBC227CE8D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594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46E7A1-ECE2-8242-FAB7-000BD11FB6DF}"/>
              </a:ext>
            </a:extLst>
          </p:cNvPr>
          <p:cNvSpPr/>
          <p:nvPr/>
        </p:nvSpPr>
        <p:spPr>
          <a:xfrm rot="5400000" flipH="1" flipV="1">
            <a:off x="2492" y="3325098"/>
            <a:ext cx="3530409" cy="3535394"/>
          </a:xfrm>
          <a:prstGeom prst="rect">
            <a:avLst/>
          </a:prstGeom>
          <a:gradFill flip="none" rotWithShape="1">
            <a:gsLst>
              <a:gs pos="67000">
                <a:schemeClr val="accent5">
                  <a:alpha val="0"/>
                </a:schemeClr>
              </a:gs>
              <a:gs pos="13000">
                <a:schemeClr val="accent5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7895747" y="-3030"/>
            <a:ext cx="4293222" cy="4299284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668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white gradient&#10;&#10;AI-generated content may be incorrect.">
            <a:extLst>
              <a:ext uri="{FF2B5EF4-FFF2-40B4-BE49-F238E27FC236}">
                <a16:creationId xmlns:a16="http://schemas.microsoft.com/office/drawing/2014/main" id="{D4974D6C-B141-16F1-17DF-0BBB97F4C8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313AE0AB-C925-939E-A704-93E873ACFE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72CD705-37E9-43AF-6675-471AB64BE57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7CA4C7-4B84-7C74-440A-F39BF0E528F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A39E359-7179-4550-B8FD-5868FE048A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7E430C3-01E5-DD55-C3EB-A1A7FBD479C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BD5B6A-2ACB-BD35-7CBB-ADC0CF88F4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01DB1D2-E27E-78EF-7263-A16C0DD1DB8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611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+ Cont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D241191-F64A-AAB3-5FEF-A8D972EC97EE}"/>
              </a:ext>
            </a:extLst>
          </p:cNvPr>
          <p:cNvSpPr/>
          <p:nvPr/>
        </p:nvSpPr>
        <p:spPr>
          <a:xfrm rot="10800000" flipH="1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15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Picture 4" descr="A blue and green planet">
            <a:extLst>
              <a:ext uri="{FF2B5EF4-FFF2-40B4-BE49-F238E27FC236}">
                <a16:creationId xmlns:a16="http://schemas.microsoft.com/office/drawing/2014/main" id="{3DE15C9E-4D1F-2777-8A25-6F55D3F58A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438" t="7949" r="30066" b="-352"/>
          <a:stretch>
            <a:fillRect/>
          </a:stretch>
        </p:blipFill>
        <p:spPr>
          <a:xfrm rot="10800000" flipH="1" flipV="1">
            <a:off x="8899869" y="0"/>
            <a:ext cx="3292132" cy="392716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87F8F5-E57B-ECD0-D9CD-3B8C89FE040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D33C9272-514D-BEE3-1045-60F7C83500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C38BD7A-C971-C33D-F2EE-33BC435BDF5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1538FA7-8DE8-99BF-17F4-D53B18434CE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7FBC900D-96BE-E87C-B648-98B1DDD4967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93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25FFBE-886E-02A0-82B7-4137333A46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4919B-0789-A76D-FF65-2A370B4DB8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3693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359516-6C5A-2D25-3C9F-86911BB902F2}"/>
              </a:ext>
            </a:extLst>
          </p:cNvPr>
          <p:cNvSpPr/>
          <p:nvPr/>
        </p:nvSpPr>
        <p:spPr>
          <a:xfrm flipV="1">
            <a:off x="0" y="-1"/>
            <a:ext cx="12192000" cy="6857999"/>
          </a:xfrm>
          <a:prstGeom prst="rect">
            <a:avLst/>
          </a:prstGeom>
          <a:gradFill flip="none" rotWithShape="1">
            <a:gsLst>
              <a:gs pos="44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4199D28-6B0B-66A5-056C-8241B528F204}"/>
              </a:ext>
            </a:extLst>
          </p:cNvPr>
          <p:cNvSpPr/>
          <p:nvPr/>
        </p:nvSpPr>
        <p:spPr>
          <a:xfrm rot="10800000" flipV="1">
            <a:off x="9912350" y="0"/>
            <a:ext cx="2275718" cy="227893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097E899-9AFD-222A-8F3D-5ED6AFB0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0567895-4C9E-403A-3B8E-A7C0E9C7A7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941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052569D9-CE1C-EC4F-B932-F0ADE6E84B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5999" y="1802342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CBC6EDB3-DD20-244A-A980-6A1FD175B5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9" y="2466686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2F01659-8CFF-1A43-B4AE-8DD102C457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5999" y="3131030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7543A65C-73BE-6543-8FD4-911F06EFCC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95999" y="3795374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04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616C2078-9A7F-AA44-B351-57E689A3C22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5999" y="4459718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05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DC7FCC43-6167-0241-8E00-E6CDF85B9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69354" y="1802342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2DFF8DF8-0C9B-8B46-B0B4-2371F11D3103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6969354" y="2466686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74A9762A-B8E1-2D48-820F-6869A93BB63F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969353" y="3153100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D1594578-C69C-4343-8929-33038993FB8E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6969353" y="3806964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E5B61243-FB61-9E4D-A5DF-2275F80DD1E7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6969353" y="4457103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0346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blue and green circle&#10;&#10;AI-generated content may be incorrect.">
            <a:extLst>
              <a:ext uri="{FF2B5EF4-FFF2-40B4-BE49-F238E27FC236}">
                <a16:creationId xmlns:a16="http://schemas.microsoft.com/office/drawing/2014/main" id="{24E82353-60E1-6413-9FD2-2DF4EA541E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3215596" y="4784265"/>
            <a:ext cx="1902136" cy="1942464"/>
          </a:xfrm>
          <a:prstGeom prst="rect">
            <a:avLst/>
          </a:prstGeom>
        </p:spPr>
      </p:pic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DAA26960-409F-6846-2D84-9FF844F411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7110796" y="1211445"/>
            <a:ext cx="1902136" cy="1942464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F819965-C882-04F9-4EE6-04727861857E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3293FBC-DA2F-5D3E-936B-654393449C75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891EB5C-9384-35A8-47D6-088BFFC1A61C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309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588BA79-5C57-3AEC-5E09-7188930A9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ABD1E4F6-1FE6-2B7D-A910-9625719A5396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37ACDAC-3DA0-47D3-A3BD-C39FC585B654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BC58DBF-085F-012A-5AB2-633F20AD4750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D55758D-36C0-430C-D3E8-6CB0B0C1787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0A4FAED-A8E8-FB2C-2C99-899E96434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1887A8D-9D74-8AF4-BE9A-6287895518C6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7AD01AD-ECE9-64FA-2AE4-6ACD2A4840B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4ABD25-871A-2C8B-8F3D-B1C2DC65DD0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564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6" name="Picture 5" descr="A blue and green planet&#10;&#10;AI-generated content may be incorrect.">
            <a:extLst>
              <a:ext uri="{FF2B5EF4-FFF2-40B4-BE49-F238E27FC236}">
                <a16:creationId xmlns:a16="http://schemas.microsoft.com/office/drawing/2014/main" id="{B343D430-CC57-E9CF-400B-67F6075B42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8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30B7595-2FF5-544B-2F9B-83917FBC8E9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8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4">
    <p:bg>
      <p:bgPr>
        <a:gradFill flip="none" rotWithShape="1">
          <a:gsLst>
            <a:gs pos="100000">
              <a:schemeClr val="accent1"/>
            </a:gs>
            <a:gs pos="31000">
              <a:schemeClr val="bg1">
                <a:alpha val="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1D42E73-C04F-6CB3-3D0A-FBA4C6CAF99B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09E821BA-F576-8786-D840-7F077FE9A476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904652C-98A5-64BF-BD54-C6B397A2CB1F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4729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298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44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DDA7790-7720-A2EE-6E78-7251295AC87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9805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blue and green planet&#10;&#10;AI-generated content may be incorrect.">
            <a:extLst>
              <a:ext uri="{FF2B5EF4-FFF2-40B4-BE49-F238E27FC236}">
                <a16:creationId xmlns:a16="http://schemas.microsoft.com/office/drawing/2014/main" id="{E1B4AFB2-D989-ADE2-9F88-0595E079EA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0" y="1174940"/>
            <a:ext cx="6746697" cy="5683060"/>
          </a:xfrm>
          <a:prstGeom prst="rect">
            <a:avLst/>
          </a:prstGeom>
        </p:spPr>
      </p:pic>
      <p:pic>
        <p:nvPicPr>
          <p:cNvPr id="22" name="Picture 21" descr="A blue and green planet&#10;&#10;AI-generated content may be incorrect.">
            <a:extLst>
              <a:ext uri="{FF2B5EF4-FFF2-40B4-BE49-F238E27FC236}">
                <a16:creationId xmlns:a16="http://schemas.microsoft.com/office/drawing/2014/main" id="{43EEFF0B-97A6-05F3-A020-CE7B2BC124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5455577" y="0"/>
            <a:ext cx="6746697" cy="56830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275FFA1-72C3-D1B9-CC3B-7A152F3168E6}"/>
              </a:ext>
            </a:extLst>
          </p:cNvPr>
          <p:cNvSpPr/>
          <p:nvPr/>
        </p:nvSpPr>
        <p:spPr>
          <a:xfrm>
            <a:off x="357188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3E85A41-EAAF-7D54-54D3-8F35B279E273}"/>
              </a:ext>
            </a:extLst>
          </p:cNvPr>
          <p:cNvSpPr/>
          <p:nvPr/>
        </p:nvSpPr>
        <p:spPr>
          <a:xfrm>
            <a:off x="4283359" y="1352551"/>
            <a:ext cx="3614170" cy="4965700"/>
          </a:xfrm>
          <a:prstGeom prst="roundRect">
            <a:avLst>
              <a:gd name="adj" fmla="val 5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19D6F0A-FDD5-8A73-DC27-47E23658F55C}"/>
              </a:ext>
            </a:extLst>
          </p:cNvPr>
          <p:cNvSpPr/>
          <p:nvPr/>
        </p:nvSpPr>
        <p:spPr>
          <a:xfrm>
            <a:off x="8209530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95EEC1B4-8EC5-DB5B-6D7A-4CD451F2647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BE35C7E6-FB52-0FB6-870B-B50ECEDCC9B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D9D4ACC7-B64B-A727-E4B1-7FBCD7E868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839C13F-59CC-FB5F-8061-AA68911ED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0D5EB30-D0A8-6FFE-6EBC-CB214DC816D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5118C2D-282C-DA48-F292-1B678086CA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37B95B-FFE6-43E3-3C8E-D4FA2D70453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69913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7">
            <a:extLst>
              <a:ext uri="{FF2B5EF4-FFF2-40B4-BE49-F238E27FC236}">
                <a16:creationId xmlns:a16="http://schemas.microsoft.com/office/drawing/2014/main" id="{6293F7B9-59C8-365D-FA93-66171444F1C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14850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17">
            <a:extLst>
              <a:ext uri="{FF2B5EF4-FFF2-40B4-BE49-F238E27FC236}">
                <a16:creationId xmlns:a16="http://schemas.microsoft.com/office/drawing/2014/main" id="{B6E6B7E8-4892-32E0-0254-A9634FF161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444797" y="1589088"/>
            <a:ext cx="3162300" cy="1839912"/>
          </a:xfrm>
          <a:prstGeom prst="roundRect">
            <a:avLst>
              <a:gd name="adj" fmla="val 481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19A595-D939-170E-B45C-9F3709A4BE09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15F5342-FD01-CC4D-A667-AE0459D7F9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229C868-2CDD-6060-3EEF-202FDC5326E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5BAFFE4-8C84-FFB3-A63B-82193706DD8A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CC51BC0-614D-7361-5437-DB2A5FC165EE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26001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9990C464-EEB6-052E-8D78-AAE5717BC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6479" b="15194"/>
          <a:stretch>
            <a:fillRect/>
          </a:stretch>
        </p:blipFill>
        <p:spPr>
          <a:xfrm rot="5400000">
            <a:off x="38168" y="4752478"/>
            <a:ext cx="2067356" cy="2143694"/>
          </a:xfrm>
          <a:prstGeom prst="rect">
            <a:avLst/>
          </a:prstGeom>
        </p:spPr>
      </p:pic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585BB9C8-91AB-20D6-A2CA-4181EEF12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0314224" y="1096388"/>
            <a:ext cx="1902136" cy="194246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F8D175A-09B5-FE95-F88D-4EB0FBB8E893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D80593DB-97F1-D9A1-D078-A3FAB105BC05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99F922C8-B56C-71A6-1CFF-92C8C44E1B4C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FE089079-6661-F03F-D867-EECD8A3513C5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66910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blue and green planet&#10;&#10;AI-generated content may be incorrect.">
            <a:extLst>
              <a:ext uri="{FF2B5EF4-FFF2-40B4-BE49-F238E27FC236}">
                <a16:creationId xmlns:a16="http://schemas.microsoft.com/office/drawing/2014/main" id="{451C877E-92C1-BDB1-FA41-D2033273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BD090686-EE9C-5322-FCBE-316803AB3B60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0928938-FE17-CE7E-1B40-5165FFB0EF60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32C3C775-9295-5911-B820-A615428871F7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577CB031-AA9E-A3BC-E985-9CFDFFD0D5CC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C7A5A1A-BF99-E469-657B-46709C98B90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B1EC406-9779-0D07-CC8E-7D4913848F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881980-8BC7-6AB8-5803-A46F02038FE5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40C8DF3-9576-D11D-A685-6D1284195169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946040F9-1296-A720-9D38-D29E948193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4822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E668F9D6-C341-4025-C807-6211571BC9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0F8F4A-F9BA-0B4F-09A2-8CA67C4602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5433CAC-C6D8-86DF-EFB5-8976A4B86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0A2AE6DC-5B99-375F-FFB9-E3D51EBAB48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450C00A-D440-3271-1EE9-3325EDD0774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60AC6B-4D20-80B4-0229-FF5E365C03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760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4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F2A62B5-BC3C-C48D-860A-30F7529E361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7B170E7D-7412-D9A5-E0F0-A728B411A8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0414E8FB-7977-AABE-1774-F5F25B5F695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7986589-F387-6C0E-89DE-5EA56A2B07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1D18ADF-4251-B907-826B-7ADDAAAB4A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0051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blue and green planet&#10;&#10;AI-generated content may be incorrect.">
            <a:extLst>
              <a:ext uri="{FF2B5EF4-FFF2-40B4-BE49-F238E27FC236}">
                <a16:creationId xmlns:a16="http://schemas.microsoft.com/office/drawing/2014/main" id="{CD287F75-E0B6-53B7-BD98-8872C6DD3DD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-1" y="799393"/>
            <a:ext cx="7204729" cy="6068881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180BF912-5118-5A9C-871D-5407C572F0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82932" y="0"/>
            <a:ext cx="4619342" cy="38910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62F18CE8-A06D-EE88-D5BC-6B6E943D48DB}"/>
              </a:ext>
            </a:extLst>
          </p:cNvPr>
          <p:cNvSpPr/>
          <p:nvPr/>
        </p:nvSpPr>
        <p:spPr>
          <a:xfrm>
            <a:off x="357188" y="1352551"/>
            <a:ext cx="2692400" cy="4967324"/>
          </a:xfrm>
          <a:prstGeom prst="roundRect">
            <a:avLst>
              <a:gd name="adj" fmla="val 48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DC1A648-42F3-B9D9-A782-63A2D86B9ED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6991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515F8660-6CFE-B9BD-199E-CF6869B300B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6991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BB49F2C-6995-B049-5F34-321AAA23B3E8}"/>
              </a:ext>
            </a:extLst>
          </p:cNvPr>
          <p:cNvSpPr/>
          <p:nvPr/>
        </p:nvSpPr>
        <p:spPr>
          <a:xfrm>
            <a:off x="3282015" y="1352551"/>
            <a:ext cx="2692400" cy="4967324"/>
          </a:xfrm>
          <a:prstGeom prst="roundRect">
            <a:avLst>
              <a:gd name="adj" fmla="val 75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A7F23346-B69F-D16F-2E8C-794C0F6C29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7B705BFB-D75C-BE57-3F36-5B1BEB334E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849471EF-66D2-B13A-5B1F-DFE3DB9109FA}"/>
              </a:ext>
            </a:extLst>
          </p:cNvPr>
          <p:cNvSpPr/>
          <p:nvPr/>
        </p:nvSpPr>
        <p:spPr>
          <a:xfrm>
            <a:off x="6206842" y="1352551"/>
            <a:ext cx="2692400" cy="4967324"/>
          </a:xfrm>
          <a:prstGeom prst="roundRect">
            <a:avLst>
              <a:gd name="adj" fmla="val 78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601EBE6-DE96-49A8-50CB-ED348C92F0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4F403A42-90DB-D9B5-A765-217D5F94300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D334F05-E0A7-2145-5184-B44BA41127B6}"/>
              </a:ext>
            </a:extLst>
          </p:cNvPr>
          <p:cNvSpPr/>
          <p:nvPr/>
        </p:nvSpPr>
        <p:spPr>
          <a:xfrm>
            <a:off x="9131670" y="1352551"/>
            <a:ext cx="2692400" cy="4967324"/>
          </a:xfrm>
          <a:prstGeom prst="roundRect">
            <a:avLst>
              <a:gd name="adj" fmla="val 67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D56C26E3-5C52-001C-43B5-336F0698CB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56921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28C8B67-DEB5-645F-CA3A-D2760EC143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56921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F2C8BA83-AF39-B5B9-6D31-6F74393CEA4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9913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17">
            <a:extLst>
              <a:ext uri="{FF2B5EF4-FFF2-40B4-BE49-F238E27FC236}">
                <a16:creationId xmlns:a16="http://schemas.microsoft.com/office/drawing/2014/main" id="{E64D72A2-BC84-BE08-1AEF-B802C681203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7985" y="1589088"/>
            <a:ext cx="2247900" cy="1839912"/>
          </a:xfrm>
          <a:prstGeom prst="roundRect">
            <a:avLst>
              <a:gd name="adj" fmla="val 4160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88AB0E79-CDB6-BCE2-1DDD-2505407822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29092" y="1589088"/>
            <a:ext cx="2247900" cy="1839912"/>
          </a:xfrm>
          <a:prstGeom prst="roundRect">
            <a:avLst>
              <a:gd name="adj" fmla="val 2844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17">
            <a:extLst>
              <a:ext uri="{FF2B5EF4-FFF2-40B4-BE49-F238E27FC236}">
                <a16:creationId xmlns:a16="http://schemas.microsoft.com/office/drawing/2014/main" id="{74020941-7106-536B-8170-0944A3A9A4C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353920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3310EB-FD20-38F8-D8B6-874DAC9C26D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C9457AF1-D610-CA2D-CA81-1AD3196A90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8F713-B3C7-9DAC-D51A-5F7570D75DF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144733C-C76D-FDB7-9A2F-F009E87DE8F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CF938A3A-60E7-25E7-09CA-E26F58C6C1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0733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5E3FC6C-2F1E-FE41-BDBC-E6D440A602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145000" y="1704600"/>
            <a:ext cx="7902000" cy="3448800"/>
          </a:xfrm>
          <a:solidFill>
            <a:schemeClr val="bg1"/>
          </a:solidFill>
        </p:spPr>
        <p:txBody>
          <a:bodyPr lIns="360000" rIns="5184000" anchor="ctr">
            <a:normAutofit/>
          </a:bodyPr>
          <a:lstStyle>
            <a:lvl1pPr>
              <a:lnSpc>
                <a:spcPct val="90000"/>
              </a:lnSpc>
              <a:spcAft>
                <a:spcPts val="0"/>
              </a:spcAft>
              <a:defRPr sz="3200" b="1"/>
            </a:lvl1pPr>
          </a:lstStyle>
          <a:p>
            <a:pPr lvl="0"/>
            <a:r>
              <a:rPr lang="en-GB"/>
              <a:t>Agenda slide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96E59D0-2D90-6947-A2A4-A20F81D620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94599" y="1704600"/>
            <a:ext cx="4752402" cy="3448800"/>
          </a:xfrm>
          <a:noFill/>
        </p:spPr>
        <p:txBody>
          <a:bodyPr lIns="90000" rIns="90000" anchor="ctr"/>
          <a:lstStyle>
            <a:lvl1pPr marL="622300" indent="-622300">
              <a:lnSpc>
                <a:spcPct val="80000"/>
              </a:lnSpc>
              <a:spcAft>
                <a:spcPts val="1800"/>
              </a:spcAft>
              <a:buClr>
                <a:schemeClr val="accent4"/>
              </a:buClr>
              <a:buFont typeface="+mj-lt"/>
              <a:buAutoNum type="arabicPeriod"/>
              <a:tabLst/>
              <a:defRPr sz="2400" b="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4029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Points-Whit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C7CAF33E-E0E2-33AC-EB90-F97490E28F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1511942" y="4655166"/>
            <a:ext cx="2286520" cy="2334998"/>
          </a:xfrm>
          <a:prstGeom prst="rect">
            <a:avLst/>
          </a:prstGeom>
        </p:spPr>
      </p:pic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70FFAC31-5BAD-9ABE-5EBD-C7E058D11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8527416" y="1211444"/>
            <a:ext cx="1902136" cy="19424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19F07EA-6E13-30CE-7488-90758F67BA99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8CDAC8C-A98B-A1F0-CE11-7DF7A95BDFC9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7E82B010-45E5-D5CF-0A7C-3877DBE3F60D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0B6A7A5D-FEF6-C35B-B723-1E2787BF924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C8BE6E69-342A-4782-09BC-AA7E4E83316C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375397"/>
            <a:ext cx="712489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63E2919-50B7-0A0A-A5E8-15947FBD366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6475A443-6940-7D3A-5340-92E9544238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5762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 Points-Gradient BG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F28EA97-BEFE-5817-25B3-B28C4992B6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1473A986-2902-5D2B-5897-BE634C84724D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620AE04-6FCF-4BB0-5F2A-6354C09A2A9E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750FB73-98E9-9DB6-A6CF-178A3CCC2877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9D1AF82-67F1-FB03-994B-8726C72AA00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63D977D-9F79-DB2C-2493-ACF3B18F8831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23042C5-EEC6-9ACB-AADA-1303651D8E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51EC526-1B47-4C10-64F8-12B52653F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2DA41374-6DBF-560C-C173-1B0AAA1867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09DF2C1-E93B-6F39-9D29-123AC6C8A31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1CD18A30-B958-5B2F-F18B-6B33E9FEB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21E421D0-ADFC-ADA3-DC26-56958919C9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0D923B13-E015-5F85-2598-C367DBBF8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498ECBC0-E3F1-350E-8EE9-763DCF79ED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CCAC0C28-BA47-D0E6-D7E2-6FD74DDFA1E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85F955DD-C149-E34D-8BA0-34ECB061717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22E8D-D670-FE01-F051-38A8E6226B9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9137B93-073B-F753-CB09-11608F37EC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A90773-89EE-71E7-5F82-D5B99D07EAD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F6863E-37A8-3E3E-A30A-8ACEA67BA07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5AF1415-B6F0-59A8-B5EC-8B715394D98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00815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1">
    <p:bg>
      <p:bgPr>
        <a:gradFill>
          <a:gsLst>
            <a:gs pos="61000">
              <a:schemeClr val="accent1"/>
            </a:gs>
            <a:gs pos="28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Freeform 3196">
            <a:extLst>
              <a:ext uri="{FF2B5EF4-FFF2-40B4-BE49-F238E27FC236}">
                <a16:creationId xmlns:a16="http://schemas.microsoft.com/office/drawing/2014/main" id="{B6B95B2B-C90F-BC1E-8795-55CEE8AB7274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accent3"/>
              </a:gs>
            </a:gsLst>
            <a:lin ang="324000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49086" y="1230659"/>
            <a:ext cx="11142914" cy="5627339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1" name="TextBox 1790">
            <a:extLst>
              <a:ext uri="{FF2B5EF4-FFF2-40B4-BE49-F238E27FC236}">
                <a16:creationId xmlns:a16="http://schemas.microsoft.com/office/drawing/2014/main" id="{26C7306A-3C9D-5BBA-4814-67E8057562D3}"/>
              </a:ext>
            </a:extLst>
          </p:cNvPr>
          <p:cNvSpPr txBox="1"/>
          <p:nvPr/>
        </p:nvSpPr>
        <p:spPr>
          <a:xfrm>
            <a:off x="8356922" y="21991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1793" name="Slide Number Placeholder 1792">
            <a:extLst>
              <a:ext uri="{FF2B5EF4-FFF2-40B4-BE49-F238E27FC236}">
                <a16:creationId xmlns:a16="http://schemas.microsoft.com/office/drawing/2014/main" id="{F2F9DC87-87C4-9B49-E853-91A12B514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198" name="Text Placeholder 3197">
            <a:extLst>
              <a:ext uri="{FF2B5EF4-FFF2-40B4-BE49-F238E27FC236}">
                <a16:creationId xmlns:a16="http://schemas.microsoft.com/office/drawing/2014/main" id="{2F2B54D1-2BC7-B0C0-7A3B-0B2A1D9B277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CFFFE8-AE9D-7B15-3D21-2716F330C3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5400000">
            <a:off x="-299047" y="299049"/>
            <a:ext cx="6318251" cy="5720155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5FEA5D-8FD4-4EF3-D8AB-A2BF9F99C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873719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58D94E6-E080-68F1-2035-5E6E7A6AA6A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188" y="1882775"/>
            <a:ext cx="4873719" cy="419489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22A427-798C-0710-D5C0-74AE76DE305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9374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2EF84287-4727-CCA3-970F-1CAE44134BE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5428" y="686220"/>
            <a:ext cx="8458272" cy="5632030"/>
          </a:xfrm>
          <a:prstGeom prst="roundRect">
            <a:avLst>
              <a:gd name="adj" fmla="val 35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9014" y="1030207"/>
            <a:ext cx="7645400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69014" y="2025570"/>
            <a:ext cx="7645400" cy="379126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3847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890746F-FDD7-539B-5C4F-6106262AAA9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0800000">
            <a:off x="3365426" y="-2"/>
            <a:ext cx="8826571" cy="6318252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50105" y="385492"/>
            <a:ext cx="7973594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50105" y="1871663"/>
            <a:ext cx="7973594" cy="428850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9688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Freeform 3194">
            <a:extLst>
              <a:ext uri="{FF2B5EF4-FFF2-40B4-BE49-F238E27FC236}">
                <a16:creationId xmlns:a16="http://schemas.microsoft.com/office/drawing/2014/main" id="{EBAE099F-501C-9BA7-B020-37D921CE00E1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57188"/>
            <a:ext cx="2692400" cy="5961062"/>
          </a:xfrm>
          <a:prstGeom prst="roundRect">
            <a:avLst>
              <a:gd name="adj" fmla="val 6096"/>
            </a:avLst>
          </a:prstGeo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5EDE8-2F3C-003B-E011-8E579241B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906EA9-FF87-DADA-E677-DDE5654E0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A6B90EE-37C6-E12C-8A76-E96965CC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05881" y="365125"/>
            <a:ext cx="8017819" cy="151765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5E1CD87-27A3-2E08-BC9D-3028C6ECCA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5881" y="1882775"/>
            <a:ext cx="8017819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4850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20" descr="A blurry blue and white background&#10;&#10;AI-generated content may be incorrect.">
            <a:extLst>
              <a:ext uri="{FF2B5EF4-FFF2-40B4-BE49-F238E27FC236}">
                <a16:creationId xmlns:a16="http://schemas.microsoft.com/office/drawing/2014/main" id="{EC29246A-C716-7DF6-9928-154942CB4F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4" r="226"/>
          <a:stretch>
            <a:fillRect/>
          </a:stretch>
        </p:blipFill>
        <p:spPr>
          <a:xfrm rot="16200000" flipH="1" flipV="1">
            <a:off x="-1397000" y="1397002"/>
            <a:ext cx="6857999" cy="4063998"/>
          </a:xfrm>
          <a:prstGeom prst="rect">
            <a:avLst/>
          </a:prstGeom>
          <a:solidFill>
            <a:schemeClr val="accent5"/>
          </a:solidFill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311BA9-E90F-1296-0737-DDDB25BC41AE}"/>
              </a:ext>
            </a:extLst>
          </p:cNvPr>
          <p:cNvSpPr/>
          <p:nvPr/>
        </p:nvSpPr>
        <p:spPr>
          <a:xfrm flipH="1">
            <a:off x="0" y="0"/>
            <a:ext cx="3086235" cy="3086235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7976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7285FCC-D23D-6279-2931-B071480F474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0"/>
            <a:ext cx="4064000" cy="6858000"/>
          </a:xfrm>
          <a:gradFill>
            <a:gsLst>
              <a:gs pos="0">
                <a:schemeClr val="accent1"/>
              </a:gs>
              <a:gs pos="100000">
                <a:schemeClr val="accent5"/>
              </a:gs>
            </a:gsLst>
            <a:lin ang="16680000" scaled="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88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ird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5F97AAB-B91D-768D-CB88-5009E8967426}"/>
              </a:ext>
            </a:extLst>
          </p:cNvPr>
          <p:cNvSpPr/>
          <p:nvPr/>
        </p:nvSpPr>
        <p:spPr>
          <a:xfrm flipH="1" flipV="1">
            <a:off x="-1" y="2351314"/>
            <a:ext cx="4506686" cy="4506686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3A83A2B-15EA-47B3-A5B0-7CAC5AC6C2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8128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15F813D-5420-29BB-883A-83764D90F83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7E4F85A-763D-DBF0-8519-3D4CE78571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1895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D294D5-7ABD-6235-E19B-F320700D2768}"/>
              </a:ext>
            </a:extLst>
          </p:cNvPr>
          <p:cNvSpPr/>
          <p:nvPr/>
        </p:nvSpPr>
        <p:spPr>
          <a:xfrm rot="10800000" flipV="1">
            <a:off x="8402885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AE7140-C197-F6D8-36AF-39D06FC048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5A88487-C33C-DD16-E850-FEBDF6E0A71C}"/>
              </a:ext>
            </a:extLst>
          </p:cNvPr>
          <p:cNvSpPr/>
          <p:nvPr/>
        </p:nvSpPr>
        <p:spPr>
          <a:xfrm>
            <a:off x="8451708" y="788986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882775"/>
            <a:ext cx="5116643" cy="4975225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EF2A2C-A34C-510A-4708-590C84F3F9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0243DCB-3CDE-0A5C-361A-0C0D99380B6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3B5D5B2-8701-A470-8F2A-95986D5F90F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B4E50B8-3200-2104-42B9-B3B8822D9B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11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bg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bg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779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FC0D342-2D47-6F64-EE52-389B6A900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7218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/2 Image-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B91872-2E5F-5F81-6E29-E28DB7BE3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372717" cy="2147416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BC043F-B78C-9822-6FAB-5FAE6BCA3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0" y="6406375"/>
            <a:ext cx="4853805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94EC-71F7-4BF3-81F1-B25206275F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E5FBD8-FCA0-9822-8C6D-4C77ED6711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"/>
            <a:ext cx="6095999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22BE42E-B9A5-3AA1-1345-C4F9666240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6E88ACD-11C2-C0F1-7077-025D6404D5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0347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DC22AE46-A5D0-7867-A671-0453CD3196BD}"/>
              </a:ext>
            </a:extLst>
          </p:cNvPr>
          <p:cNvSpPr/>
          <p:nvPr/>
        </p:nvSpPr>
        <p:spPr>
          <a:xfrm>
            <a:off x="1077004" y="413809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814A90-88F7-0638-A052-56A90D89FEC0}"/>
              </a:ext>
            </a:extLst>
          </p:cNvPr>
          <p:cNvSpPr/>
          <p:nvPr/>
        </p:nvSpPr>
        <p:spPr>
          <a:xfrm rot="10800000" flipH="1" flipV="1">
            <a:off x="0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371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116643" cy="6858001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9705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/2 Image-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27B982-3A2B-E311-62F9-E00462E21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514" y="365125"/>
            <a:ext cx="5398186" cy="2353361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96B4C0C-9C05-E68C-293C-345B5A944C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8A80CA-E721-7FA5-9729-46E270DECD5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499747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B2427-43FB-14DB-0BB4-515782503F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84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1C6E683-13A5-18DD-E8C9-D951FC94FFC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6CAFB34-F110-7942-80FB-583F9A5DF3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80153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 Gradient">
    <p:bg>
      <p:bgPr>
        <a:gradFill>
          <a:gsLst>
            <a:gs pos="0">
              <a:schemeClr val="accent1"/>
            </a:gs>
            <a:gs pos="10000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3D84021-9A89-BBDA-9176-D1F0DBBDD6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FC04089-A11B-EF95-CD63-153A2914F56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580354C-6BB2-6341-5DA8-A2509913D94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014870E-7C5C-12E8-9DB3-D05DEDCF3A0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728A7983-048B-8BEA-FBB8-6D92497E9AA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74254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B83407-C787-4A76-A353-B8EAF05BB9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2191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1715F15-3E89-CF8E-85FE-01F07C1B54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937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A blue and green planet&#10;&#10;AI-generated content may be incorrect.">
            <a:extLst>
              <a:ext uri="{FF2B5EF4-FFF2-40B4-BE49-F238E27FC236}">
                <a16:creationId xmlns:a16="http://schemas.microsoft.com/office/drawing/2014/main" id="{01C126B5-3EC2-07F0-122B-1AFE22CEB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24760A-EC93-9EBA-DF64-8A972E416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D38DE-04EC-0153-BEE2-EA37A1DCFD7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7A3DE-24AB-AC75-1790-D53081ABE8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83532364-39D8-BACC-8177-C3DCBDCA1E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831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4E9AD9F-B8B3-2106-7623-FDAD15FCC0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5910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CBD00DFE-B850-33BD-0CC2-4772EA92EE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26606" y="1688391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E9404EE-91E2-54D8-3F3F-B5300974A7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26047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B53E890-8798-BF3F-9E1C-356E2D3D699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960654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49E121F-77EB-73F2-F294-AEC268502D8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902733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AEFD9214-F00A-775A-A4CA-0EE424DC1E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03428" y="1688391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01980BC-6589-7064-A422-E54970AD87B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402870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B02F96FF-8748-BD1C-8D9D-E6FE00D4FEC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83831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D2F481A-9763-797C-70FA-DB542D7EE35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25910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5" name="Text Placeholder 16">
            <a:extLst>
              <a:ext uri="{FF2B5EF4-FFF2-40B4-BE49-F238E27FC236}">
                <a16:creationId xmlns:a16="http://schemas.microsoft.com/office/drawing/2014/main" id="{D3EF956D-756F-E8AA-C5BB-943CBC6CDC7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26606" y="2924148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2307D69-98CB-76D0-828D-C3B2754B54F0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826047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8C881FE-3387-07F6-CFA6-54D5DA18E63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960654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E611B6A-A153-567A-357B-AF7B29F1DBF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2733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9" name="Text Placeholder 16">
            <a:extLst>
              <a:ext uri="{FF2B5EF4-FFF2-40B4-BE49-F238E27FC236}">
                <a16:creationId xmlns:a16="http://schemas.microsoft.com/office/drawing/2014/main" id="{96782F47-B0A7-C0F2-1014-47CFB843C0C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03428" y="2924148"/>
            <a:ext cx="2653200" cy="55604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CBFAB7FB-1D5B-BF4C-C5C8-907473699B5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1402870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6533EF0-DD49-0C17-AF59-AEF784685E5F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383831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DA6DAB1-E43C-16E2-D91A-A4F5515D46DC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325910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89E2041C-B851-38EC-9C6A-715F98C85AD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326606" y="4160413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7D0F5288-3CD1-2C93-F15B-1A8ADBFA2AF7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826047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7233D55-0A5F-C7C1-C698-858FFDB1CECF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960654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439A31B3-D35A-60F1-3B1A-CC3D1B95FE87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902733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B596521A-DE7E-4122-256A-EDFC9240C3F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03428" y="4160413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A4FF26BB-F79D-85A5-C6B3-D9A89CB4207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402870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EF7CDD5-E581-5604-EFA3-A43B35E299E4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83831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38B37BFF-DE0F-D578-E3FA-66C0735677ED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25910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846ECE7C-70F0-02F2-0D28-74D3FC6282E7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1326606" y="5397674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DDD702F-D702-AF60-9867-CB4ED8B0F9D3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4826047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9E8E0AF-E9B6-3A8B-07AC-1FD3CDB38479}"/>
              </a:ext>
            </a:extLst>
          </p:cNvPr>
          <p:cNvSpPr>
            <a:spLocks noGrp="1"/>
          </p:cNvSpPr>
          <p:nvPr>
            <p:ph type="body" sz="quarter" idx="66" hasCustomPrompt="1"/>
          </p:nvPr>
        </p:nvSpPr>
        <p:spPr>
          <a:xfrm>
            <a:off x="6960654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B9AF2405-E8C6-369F-564E-FAED695A89CD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7902733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A60D1951-7052-FA60-2E56-DB9206186B9C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7903428" y="5397674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9DD1DB1F-A0BD-91E3-7C74-0777C7C4F9BD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11402870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87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42" Type="http://schemas.openxmlformats.org/officeDocument/2006/relationships/slideLayout" Target="../slideLayouts/slideLayout85.xml"/><Relationship Id="rId47" Type="http://schemas.openxmlformats.org/officeDocument/2006/relationships/slideLayout" Target="../slideLayouts/slideLayout90.xml"/><Relationship Id="rId63" Type="http://schemas.openxmlformats.org/officeDocument/2006/relationships/slideLayout" Target="../slideLayouts/slideLayout106.xml"/><Relationship Id="rId68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54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53" Type="http://schemas.openxmlformats.org/officeDocument/2006/relationships/slideLayout" Target="../slideLayouts/slideLayout96.xml"/><Relationship Id="rId58" Type="http://schemas.openxmlformats.org/officeDocument/2006/relationships/slideLayout" Target="../slideLayouts/slideLayout101.xml"/><Relationship Id="rId74" Type="http://schemas.openxmlformats.org/officeDocument/2006/relationships/slideLayout" Target="../slideLayouts/slideLayout117.xml"/><Relationship Id="rId79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48.xml"/><Relationship Id="rId61" Type="http://schemas.openxmlformats.org/officeDocument/2006/relationships/slideLayout" Target="../slideLayouts/slideLayout104.xml"/><Relationship Id="rId82" Type="http://schemas.openxmlformats.org/officeDocument/2006/relationships/image" Target="../media/image1.png"/><Relationship Id="rId1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slideLayout" Target="../slideLayouts/slideLayout91.xml"/><Relationship Id="rId56" Type="http://schemas.openxmlformats.org/officeDocument/2006/relationships/slideLayout" Target="../slideLayouts/slideLayout99.xml"/><Relationship Id="rId64" Type="http://schemas.openxmlformats.org/officeDocument/2006/relationships/slideLayout" Target="../slideLayouts/slideLayout107.xml"/><Relationship Id="rId69" Type="http://schemas.openxmlformats.org/officeDocument/2006/relationships/slideLayout" Target="../slideLayouts/slideLayout112.xml"/><Relationship Id="rId7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51.xml"/><Relationship Id="rId51" Type="http://schemas.openxmlformats.org/officeDocument/2006/relationships/slideLayout" Target="../slideLayouts/slideLayout94.xml"/><Relationship Id="rId72" Type="http://schemas.openxmlformats.org/officeDocument/2006/relationships/slideLayout" Target="../slideLayouts/slideLayout115.xml"/><Relationship Id="rId80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slideLayout" Target="../slideLayouts/slideLayout89.xml"/><Relationship Id="rId59" Type="http://schemas.openxmlformats.org/officeDocument/2006/relationships/slideLayout" Target="../slideLayouts/slideLayout102.xml"/><Relationship Id="rId67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Relationship Id="rId54" Type="http://schemas.openxmlformats.org/officeDocument/2006/relationships/slideLayout" Target="../slideLayouts/slideLayout97.xml"/><Relationship Id="rId62" Type="http://schemas.openxmlformats.org/officeDocument/2006/relationships/slideLayout" Target="../slideLayouts/slideLayout105.xml"/><Relationship Id="rId70" Type="http://schemas.openxmlformats.org/officeDocument/2006/relationships/slideLayout" Target="../slideLayouts/slideLayout113.xml"/><Relationship Id="rId75" Type="http://schemas.openxmlformats.org/officeDocument/2006/relationships/slideLayout" Target="../slideLayouts/slideLayout118.xml"/><Relationship Id="rId83" Type="http://schemas.openxmlformats.org/officeDocument/2006/relationships/image" Target="../media/image2.svg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49" Type="http://schemas.openxmlformats.org/officeDocument/2006/relationships/slideLayout" Target="../slideLayouts/slideLayout92.xml"/><Relationship Id="rId57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52" Type="http://schemas.openxmlformats.org/officeDocument/2006/relationships/slideLayout" Target="../slideLayouts/slideLayout95.xml"/><Relationship Id="rId60" Type="http://schemas.openxmlformats.org/officeDocument/2006/relationships/slideLayout" Target="../slideLayouts/slideLayout103.xml"/><Relationship Id="rId65" Type="http://schemas.openxmlformats.org/officeDocument/2006/relationships/slideLayout" Target="../slideLayouts/slideLayout108.xml"/><Relationship Id="rId73" Type="http://schemas.openxmlformats.org/officeDocument/2006/relationships/slideLayout" Target="../slideLayouts/slideLayout116.xml"/><Relationship Id="rId78" Type="http://schemas.openxmlformats.org/officeDocument/2006/relationships/slideLayout" Target="../slideLayouts/slideLayout121.xml"/><Relationship Id="rId81" Type="http://schemas.openxmlformats.org/officeDocument/2006/relationships/theme" Target="../theme/theme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9" Type="http://schemas.openxmlformats.org/officeDocument/2006/relationships/slideLayout" Target="../slideLayouts/slideLayout82.xml"/><Relationship Id="rId34" Type="http://schemas.openxmlformats.org/officeDocument/2006/relationships/slideLayout" Target="../slideLayouts/slideLayout77.xml"/><Relationship Id="rId50" Type="http://schemas.openxmlformats.org/officeDocument/2006/relationships/slideLayout" Target="../slideLayouts/slideLayout93.xml"/><Relationship Id="rId55" Type="http://schemas.openxmlformats.org/officeDocument/2006/relationships/slideLayout" Target="../slideLayouts/slideLayout98.xml"/><Relationship Id="rId7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50.xml"/><Relationship Id="rId7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67.xml"/><Relationship Id="rId40" Type="http://schemas.openxmlformats.org/officeDocument/2006/relationships/slideLayout" Target="../slideLayouts/slideLayout83.xml"/><Relationship Id="rId45" Type="http://schemas.openxmlformats.org/officeDocument/2006/relationships/slideLayout" Target="../slideLayouts/slideLayout88.xml"/><Relationship Id="rId66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DAF7EE12-1B1F-6E41-A266-FC7AB4CE1D53}"/>
              </a:ext>
            </a:extLst>
          </p:cNvPr>
          <p:cNvGrpSpPr/>
          <p:nvPr userDrawn="1"/>
        </p:nvGrpSpPr>
        <p:grpSpPr>
          <a:xfrm>
            <a:off x="0" y="6244050"/>
            <a:ext cx="12192000" cy="613950"/>
            <a:chOff x="0" y="6244050"/>
            <a:chExt cx="12192000" cy="6139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C71CB0-7E7B-994A-BB76-A471F125A5D5}"/>
                </a:ext>
              </a:extLst>
            </p:cNvPr>
            <p:cNvSpPr/>
            <p:nvPr userDrawn="1"/>
          </p:nvSpPr>
          <p:spPr>
            <a:xfrm>
              <a:off x="0" y="6498000"/>
              <a:ext cx="12192000" cy="36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3DE6A1C-3463-B344-8EA3-32F04801C3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44000" y="6244050"/>
              <a:ext cx="504000" cy="50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31CF5B8-3843-4C44-B076-733FECA1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5600" cy="119274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6448B-A8FE-8245-A530-8A5CB18A6A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8066" y="1802342"/>
            <a:ext cx="10965600" cy="444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FE6130-EAEB-B04D-86A2-E9905AE4B9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93933" y="6498000"/>
            <a:ext cx="484674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F428C4-5799-FC45-BFFF-784BF2BE36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65923" y="6498000"/>
            <a:ext cx="464127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AB1D7550-0EB0-3A43-B3ED-278106F7B6C0}" type="slidenum">
              <a:rPr lang="en-GB" smtClean="0"/>
              <a:pPr/>
              <a:t>‹Nº›</a:t>
            </a:fld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9725D32-0566-9342-9689-DE29E3E78980}"/>
              </a:ext>
            </a:extLst>
          </p:cNvPr>
          <p:cNvSpPr>
            <a:spLocks noChangeAspect="1"/>
          </p:cNvSpPr>
          <p:nvPr userDrawn="1"/>
        </p:nvSpPr>
        <p:spPr>
          <a:xfrm>
            <a:off x="5935800" y="6335850"/>
            <a:ext cx="320400" cy="320400"/>
          </a:xfrm>
          <a:custGeom>
            <a:avLst/>
            <a:gdLst>
              <a:gd name="connsiteX0" fmla="*/ 812796 w 1955800"/>
              <a:gd name="connsiteY0" fmla="*/ 652344 h 1955800"/>
              <a:gd name="connsiteX1" fmla="*/ 1010085 w 1955800"/>
              <a:gd name="connsiteY1" fmla="*/ 776718 h 1955800"/>
              <a:gd name="connsiteX2" fmla="*/ 1233103 w 1955800"/>
              <a:gd name="connsiteY2" fmla="*/ 655097 h 1955800"/>
              <a:gd name="connsiteX3" fmla="*/ 1516125 w 1955800"/>
              <a:gd name="connsiteY3" fmla="*/ 971443 h 1955800"/>
              <a:gd name="connsiteX4" fmla="*/ 1516125 w 1955800"/>
              <a:gd name="connsiteY4" fmla="*/ 1330988 h 1955800"/>
              <a:gd name="connsiteX5" fmla="*/ 1351211 w 1955800"/>
              <a:gd name="connsiteY5" fmla="*/ 1330988 h 1955800"/>
              <a:gd name="connsiteX6" fmla="*/ 1351211 w 1955800"/>
              <a:gd name="connsiteY6" fmla="*/ 971443 h 1955800"/>
              <a:gd name="connsiteX7" fmla="*/ 1225508 w 1955800"/>
              <a:gd name="connsiteY7" fmla="*/ 809283 h 1955800"/>
              <a:gd name="connsiteX8" fmla="*/ 1080817 w 1955800"/>
              <a:gd name="connsiteY8" fmla="*/ 974197 h 1955800"/>
              <a:gd name="connsiteX9" fmla="*/ 1080817 w 1955800"/>
              <a:gd name="connsiteY9" fmla="*/ 1330988 h 1955800"/>
              <a:gd name="connsiteX10" fmla="*/ 915998 w 1955800"/>
              <a:gd name="connsiteY10" fmla="*/ 1330988 h 1955800"/>
              <a:gd name="connsiteX11" fmla="*/ 915998 w 1955800"/>
              <a:gd name="connsiteY11" fmla="*/ 974197 h 1955800"/>
              <a:gd name="connsiteX12" fmla="*/ 779471 w 1955800"/>
              <a:gd name="connsiteY12" fmla="*/ 806529 h 1955800"/>
              <a:gd name="connsiteX13" fmla="*/ 637059 w 1955800"/>
              <a:gd name="connsiteY13" fmla="*/ 974197 h 1955800"/>
              <a:gd name="connsiteX14" fmla="*/ 637059 w 1955800"/>
              <a:gd name="connsiteY14" fmla="*/ 1330893 h 1955800"/>
              <a:gd name="connsiteX15" fmla="*/ 472145 w 1955800"/>
              <a:gd name="connsiteY15" fmla="*/ 1330893 h 1955800"/>
              <a:gd name="connsiteX16" fmla="*/ 472145 w 1955800"/>
              <a:gd name="connsiteY16" fmla="*/ 663167 h 1955800"/>
              <a:gd name="connsiteX17" fmla="*/ 624906 w 1955800"/>
              <a:gd name="connsiteY17" fmla="*/ 663167 h 1955800"/>
              <a:gd name="connsiteX18" fmla="*/ 637059 w 1955800"/>
              <a:gd name="connsiteY18" fmla="*/ 744248 h 1955800"/>
              <a:gd name="connsiteX19" fmla="*/ 812796 w 1955800"/>
              <a:gd name="connsiteY19" fmla="*/ 652344 h 1955800"/>
              <a:gd name="connsiteX20" fmla="*/ 977900 w 1955800"/>
              <a:gd name="connsiteY20" fmla="*/ 173554 h 1955800"/>
              <a:gd name="connsiteX21" fmla="*/ 173554 w 1955800"/>
              <a:gd name="connsiteY21" fmla="*/ 977900 h 1955800"/>
              <a:gd name="connsiteX22" fmla="*/ 977900 w 1955800"/>
              <a:gd name="connsiteY22" fmla="*/ 1782247 h 1955800"/>
              <a:gd name="connsiteX23" fmla="*/ 1782247 w 1955800"/>
              <a:gd name="connsiteY23" fmla="*/ 977900 h 1955800"/>
              <a:gd name="connsiteX24" fmla="*/ 977900 w 1955800"/>
              <a:gd name="connsiteY24" fmla="*/ 173554 h 1955800"/>
              <a:gd name="connsiteX25" fmla="*/ 977900 w 1955800"/>
              <a:gd name="connsiteY25" fmla="*/ 0 h 1955800"/>
              <a:gd name="connsiteX26" fmla="*/ 1955800 w 1955800"/>
              <a:gd name="connsiteY26" fmla="*/ 977900 h 1955800"/>
              <a:gd name="connsiteX27" fmla="*/ 977900 w 1955800"/>
              <a:gd name="connsiteY27" fmla="*/ 1955800 h 1955800"/>
              <a:gd name="connsiteX28" fmla="*/ 0 w 1955800"/>
              <a:gd name="connsiteY28" fmla="*/ 977900 h 1955800"/>
              <a:gd name="connsiteX29" fmla="*/ 977900 w 1955800"/>
              <a:gd name="connsiteY29" fmla="*/ 0 h 195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55800" h="1955800">
                <a:moveTo>
                  <a:pt x="812796" y="652344"/>
                </a:moveTo>
                <a:cubicBezTo>
                  <a:pt x="892547" y="652344"/>
                  <a:pt x="972108" y="684814"/>
                  <a:pt x="1010085" y="776718"/>
                </a:cubicBezTo>
                <a:cubicBezTo>
                  <a:pt x="1069613" y="682156"/>
                  <a:pt x="1146611" y="655097"/>
                  <a:pt x="1233103" y="655097"/>
                </a:cubicBezTo>
                <a:cubicBezTo>
                  <a:pt x="1422417" y="655097"/>
                  <a:pt x="1515650" y="771401"/>
                  <a:pt x="1516125" y="971443"/>
                </a:cubicBezTo>
                <a:lnTo>
                  <a:pt x="1516125" y="1330988"/>
                </a:lnTo>
                <a:lnTo>
                  <a:pt x="1351211" y="1330988"/>
                </a:lnTo>
                <a:lnTo>
                  <a:pt x="1351211" y="971443"/>
                </a:lnTo>
                <a:cubicBezTo>
                  <a:pt x="1351211" y="883622"/>
                  <a:pt x="1314753" y="809283"/>
                  <a:pt x="1225508" y="809283"/>
                </a:cubicBezTo>
                <a:cubicBezTo>
                  <a:pt x="1136263" y="809283"/>
                  <a:pt x="1080817" y="886280"/>
                  <a:pt x="1080817" y="974197"/>
                </a:cubicBezTo>
                <a:lnTo>
                  <a:pt x="1080817" y="1330988"/>
                </a:lnTo>
                <a:lnTo>
                  <a:pt x="915998" y="1330988"/>
                </a:lnTo>
                <a:lnTo>
                  <a:pt x="915998" y="974197"/>
                </a:lnTo>
                <a:cubicBezTo>
                  <a:pt x="915998" y="886280"/>
                  <a:pt x="869191" y="806529"/>
                  <a:pt x="779471" y="806529"/>
                </a:cubicBezTo>
                <a:cubicBezTo>
                  <a:pt x="689752" y="806529"/>
                  <a:pt x="637059" y="886280"/>
                  <a:pt x="637059" y="974197"/>
                </a:cubicBezTo>
                <a:lnTo>
                  <a:pt x="637059" y="1330893"/>
                </a:lnTo>
                <a:lnTo>
                  <a:pt x="472145" y="1330893"/>
                </a:lnTo>
                <a:lnTo>
                  <a:pt x="472145" y="663167"/>
                </a:lnTo>
                <a:lnTo>
                  <a:pt x="624906" y="663167"/>
                </a:lnTo>
                <a:lnTo>
                  <a:pt x="637059" y="744248"/>
                </a:lnTo>
                <a:cubicBezTo>
                  <a:pt x="672187" y="676744"/>
                  <a:pt x="749280" y="652344"/>
                  <a:pt x="812796" y="652344"/>
                </a:cubicBezTo>
                <a:close/>
                <a:moveTo>
                  <a:pt x="977900" y="173554"/>
                </a:moveTo>
                <a:cubicBezTo>
                  <a:pt x="533672" y="173554"/>
                  <a:pt x="173554" y="533672"/>
                  <a:pt x="173554" y="977900"/>
                </a:cubicBezTo>
                <a:cubicBezTo>
                  <a:pt x="173554" y="1422128"/>
                  <a:pt x="533672" y="1782247"/>
                  <a:pt x="977900" y="1782247"/>
                </a:cubicBezTo>
                <a:cubicBezTo>
                  <a:pt x="1421912" y="1781723"/>
                  <a:pt x="1781723" y="1421912"/>
                  <a:pt x="1782247" y="977900"/>
                </a:cubicBezTo>
                <a:cubicBezTo>
                  <a:pt x="1782247" y="533672"/>
                  <a:pt x="1422128" y="173554"/>
                  <a:pt x="977900" y="173554"/>
                </a:cubicBezTo>
                <a:close/>
                <a:moveTo>
                  <a:pt x="977900" y="0"/>
                </a:moveTo>
                <a:cubicBezTo>
                  <a:pt x="1517719" y="628"/>
                  <a:pt x="1955172" y="438081"/>
                  <a:pt x="1955800" y="977900"/>
                </a:cubicBezTo>
                <a:cubicBezTo>
                  <a:pt x="1955800" y="1517979"/>
                  <a:pt x="1517979" y="1955800"/>
                  <a:pt x="977900" y="1955800"/>
                </a:cubicBezTo>
                <a:cubicBezTo>
                  <a:pt x="437821" y="1955800"/>
                  <a:pt x="0" y="1517979"/>
                  <a:pt x="0" y="977900"/>
                </a:cubicBezTo>
                <a:cubicBezTo>
                  <a:pt x="0" y="437821"/>
                  <a:pt x="437821" y="0"/>
                  <a:pt x="977900" y="0"/>
                </a:cubicBezTo>
                <a:close/>
              </a:path>
            </a:pathLst>
          </a:custGeom>
          <a:solidFill>
            <a:schemeClr val="bg2"/>
          </a:solidFill>
          <a:ln w="947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815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97" r:id="rId2"/>
    <p:sldLayoutId id="2147483650" r:id="rId3"/>
    <p:sldLayoutId id="2147483652" r:id="rId4"/>
    <p:sldLayoutId id="2147483673" r:id="rId5"/>
    <p:sldLayoutId id="2147483655" r:id="rId6"/>
    <p:sldLayoutId id="2147483675" r:id="rId7"/>
    <p:sldLayoutId id="2147483694" r:id="rId8"/>
    <p:sldLayoutId id="2147483656" r:id="rId9"/>
    <p:sldLayoutId id="2147483668" r:id="rId10"/>
    <p:sldLayoutId id="2147483695" r:id="rId11"/>
    <p:sldLayoutId id="2147483669" r:id="rId12"/>
    <p:sldLayoutId id="2147483683" r:id="rId13"/>
    <p:sldLayoutId id="2147483653" r:id="rId14"/>
    <p:sldLayoutId id="2147483671" r:id="rId15"/>
    <p:sldLayoutId id="2147483665" r:id="rId16"/>
    <p:sldLayoutId id="2147483670" r:id="rId17"/>
    <p:sldLayoutId id="2147483654" r:id="rId18"/>
    <p:sldLayoutId id="2147483691" r:id="rId19"/>
    <p:sldLayoutId id="2147483690" r:id="rId20"/>
    <p:sldLayoutId id="2147483692" r:id="rId21"/>
    <p:sldLayoutId id="2147483693" r:id="rId22"/>
    <p:sldLayoutId id="2147483657" r:id="rId23"/>
    <p:sldLayoutId id="2147483678" r:id="rId24"/>
    <p:sldLayoutId id="2147483682" r:id="rId25"/>
    <p:sldLayoutId id="2147483684" r:id="rId26"/>
    <p:sldLayoutId id="2147483679" r:id="rId27"/>
    <p:sldLayoutId id="2147483658" r:id="rId28"/>
    <p:sldLayoutId id="2147483672" r:id="rId29"/>
    <p:sldLayoutId id="2147483664" r:id="rId30"/>
    <p:sldLayoutId id="2147483660" r:id="rId31"/>
    <p:sldLayoutId id="2147483662" r:id="rId32"/>
    <p:sldLayoutId id="2147483663" r:id="rId33"/>
    <p:sldLayoutId id="2147483666" r:id="rId34"/>
    <p:sldLayoutId id="2147483674" r:id="rId35"/>
    <p:sldLayoutId id="2147483677" r:id="rId36"/>
    <p:sldLayoutId id="2147483680" r:id="rId37"/>
    <p:sldLayoutId id="2147483681" r:id="rId38"/>
    <p:sldLayoutId id="2147483685" r:id="rId39"/>
    <p:sldLayoutId id="2147483686" r:id="rId40"/>
    <p:sldLayoutId id="2147483687" r:id="rId41"/>
    <p:sldLayoutId id="2147483688" r:id="rId42"/>
    <p:sldLayoutId id="2147483689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0" indent="0" algn="l" defTabSz="914400" rtl="0" eaLnBrk="1" latinLnBrk="0" hangingPunct="1">
        <a:lnSpc>
          <a:spcPct val="80000"/>
        </a:lnSpc>
        <a:spcBef>
          <a:spcPct val="0"/>
        </a:spcBef>
        <a:buNone/>
        <a:tabLst>
          <a:tab pos="1778000" algn="l"/>
        </a:tabLst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8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tabLst/>
        <a:defRPr sz="1800" b="1" kern="1200">
          <a:solidFill>
            <a:schemeClr val="bg2"/>
          </a:solidFill>
          <a:latin typeface="+mn-lt"/>
          <a:ea typeface="+mn-ea"/>
          <a:cs typeface="+mn-cs"/>
        </a:defRPr>
      </a:lvl2pPr>
      <a:lvl3pPr marL="293688" indent="-28575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26" userDrawn="1">
          <p15:clr>
            <a:srgbClr val="A4A3A4"/>
          </p15:clr>
        </p15:guide>
        <p15:guide id="4" pos="384" userDrawn="1">
          <p15:clr>
            <a:srgbClr val="F26B43"/>
          </p15:clr>
        </p15:guide>
        <p15:guide id="5" pos="7452" userDrawn="1">
          <p15:clr>
            <a:srgbClr val="A4A3A4"/>
          </p15:clr>
        </p15:guide>
        <p15:guide id="6" pos="7294" userDrawn="1">
          <p15:clr>
            <a:srgbClr val="F26B43"/>
          </p15:clr>
        </p15:guide>
        <p15:guide id="7" orient="horz" pos="4092" userDrawn="1">
          <p15:clr>
            <a:srgbClr val="A4A3A4"/>
          </p15:clr>
        </p15:guide>
        <p15:guide id="8" orient="horz" pos="224" userDrawn="1">
          <p15:clr>
            <a:srgbClr val="A4A3A4"/>
          </p15:clr>
        </p15:guide>
        <p15:guide id="9" orient="horz" pos="384" userDrawn="1">
          <p15:clr>
            <a:srgbClr val="F26B43"/>
          </p15:clr>
        </p15:guide>
        <p15:guide id="10" orient="horz" pos="3934" userDrawn="1">
          <p15:clr>
            <a:srgbClr val="F26B43"/>
          </p15:clr>
        </p15:guide>
        <p15:guide id="11" orient="horz" pos="153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A03E25-0810-194D-A2AE-CC416B79E2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661F8-98EF-6040-8F29-7AFB700825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7188" y="1883498"/>
            <a:ext cx="9555162" cy="4434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D84F50-EDB9-8946-EBF6-3D5D68AD31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76100" y="6406375"/>
            <a:ext cx="71248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589AEC-D6CF-A2A3-8342-5B285297BC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188" y="6406375"/>
            <a:ext cx="5189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2526BD-3ECA-9E88-F6F3-F1D28697A5D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DA2C1D4-D98F-9429-F1C6-A5CBCD96E3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F1B3656-5213-CBE4-D617-3497B3737E9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A8C23379-3CFE-C734-9F4F-209507BE2E5D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33D7ED9-2B30-FB3D-DD8E-4891FE077FA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1772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  <p:sldLayoutId id="2147483792" r:id="rId38"/>
    <p:sldLayoutId id="2147483793" r:id="rId39"/>
    <p:sldLayoutId id="2147483794" r:id="rId40"/>
    <p:sldLayoutId id="2147483795" r:id="rId41"/>
    <p:sldLayoutId id="2147483796" r:id="rId42"/>
    <p:sldLayoutId id="2147483797" r:id="rId43"/>
    <p:sldLayoutId id="2147483798" r:id="rId44"/>
    <p:sldLayoutId id="2147483799" r:id="rId45"/>
    <p:sldLayoutId id="2147483800" r:id="rId46"/>
    <p:sldLayoutId id="2147483801" r:id="rId47"/>
    <p:sldLayoutId id="2147483802" r:id="rId48"/>
    <p:sldLayoutId id="2147483803" r:id="rId49"/>
    <p:sldLayoutId id="2147483804" r:id="rId50"/>
    <p:sldLayoutId id="2147483805" r:id="rId51"/>
    <p:sldLayoutId id="2147483806" r:id="rId52"/>
    <p:sldLayoutId id="2147483807" r:id="rId53"/>
    <p:sldLayoutId id="2147483808" r:id="rId54"/>
    <p:sldLayoutId id="2147483809" r:id="rId55"/>
    <p:sldLayoutId id="2147483810" r:id="rId56"/>
    <p:sldLayoutId id="2147483811" r:id="rId57"/>
    <p:sldLayoutId id="2147483812" r:id="rId58"/>
    <p:sldLayoutId id="2147483813" r:id="rId59"/>
    <p:sldLayoutId id="2147483814" r:id="rId60"/>
    <p:sldLayoutId id="2147483815" r:id="rId61"/>
    <p:sldLayoutId id="2147483816" r:id="rId62"/>
    <p:sldLayoutId id="2147483817" r:id="rId63"/>
    <p:sldLayoutId id="2147483818" r:id="rId64"/>
    <p:sldLayoutId id="2147483819" r:id="rId65"/>
    <p:sldLayoutId id="2147483820" r:id="rId66"/>
    <p:sldLayoutId id="2147483821" r:id="rId67"/>
    <p:sldLayoutId id="2147483822" r:id="rId68"/>
    <p:sldLayoutId id="2147483823" r:id="rId69"/>
    <p:sldLayoutId id="2147483824" r:id="rId70"/>
    <p:sldLayoutId id="2147483825" r:id="rId71"/>
    <p:sldLayoutId id="2147483826" r:id="rId72"/>
    <p:sldLayoutId id="2147483827" r:id="rId73"/>
    <p:sldLayoutId id="2147483828" r:id="rId74"/>
    <p:sldLayoutId id="2147483829" r:id="rId75"/>
    <p:sldLayoutId id="2147483831" r:id="rId76"/>
    <p:sldLayoutId id="2147483833" r:id="rId77"/>
    <p:sldLayoutId id="2147483834" r:id="rId78"/>
    <p:sldLayoutId id="2147483835" r:id="rId79"/>
    <p:sldLayoutId id="2147483836" r:id="rId8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230188" indent="-230188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476250" indent="-252413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Tx/>
        <a:buSzPct val="100000"/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800" b="0" i="0" kern="1200" cap="all" baseline="0">
          <a:solidFill>
            <a:schemeClr val="accent3"/>
          </a:solidFill>
          <a:latin typeface="+mj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200" b="0" i="0" kern="1200" cap="all" spc="200" baseline="0">
          <a:solidFill>
            <a:schemeClr val="tx2"/>
          </a:solidFill>
          <a:latin typeface="WPP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>
          <p15:clr>
            <a:srgbClr val="F26B43"/>
          </p15:clr>
        </p15:guide>
        <p15:guide id="4" orient="horz" pos="852">
          <p15:clr>
            <a:srgbClr val="FDE53C"/>
          </p15:clr>
        </p15:guide>
        <p15:guide id="5" orient="horz" pos="225">
          <p15:clr>
            <a:srgbClr val="FDE53C"/>
          </p15:clr>
        </p15:guide>
        <p15:guide id="8" orient="horz" pos="3980">
          <p15:clr>
            <a:srgbClr val="FDE53C"/>
          </p15:clr>
        </p15:guide>
        <p15:guide id="10" pos="1921">
          <p15:clr>
            <a:srgbClr val="FFFFFF"/>
          </p15:clr>
        </p15:guide>
        <p15:guide id="11" pos="225">
          <p15:clr>
            <a:srgbClr val="FDE53C"/>
          </p15:clr>
        </p15:guide>
        <p15:guide id="12" pos="5760">
          <p15:clr>
            <a:srgbClr val="FFFFFF"/>
          </p15:clr>
        </p15:guide>
        <p15:guide id="14" pos="7448">
          <p15:clr>
            <a:srgbClr val="FDE53C"/>
          </p15:clr>
        </p15:guide>
        <p15:guide id="15" orient="horz" pos="1179">
          <p15:clr>
            <a:srgbClr val="FDE53C"/>
          </p15:clr>
        </p15:guide>
        <p15:guide id="16">
          <p15:clr>
            <a:srgbClr val="FFFFFF"/>
          </p15:clr>
        </p15:guide>
        <p15:guide id="17" pos="7680">
          <p15:clr>
            <a:srgbClr val="FFFFFF"/>
          </p15:clr>
        </p15:guide>
        <p15:guide id="18" orient="horz">
          <p15:clr>
            <a:srgbClr val="FFFFFF"/>
          </p15:clr>
        </p15:guide>
        <p15:guide id="19" orient="horz" pos="4320">
          <p15:clr>
            <a:srgbClr val="FFFFFF"/>
          </p15:clr>
        </p15:guide>
        <p15:guide id="2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45.jpe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8.xml"/><Relationship Id="rId4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microsoft.com/office/2007/relationships/media" Target="../media/media15.mp4"/><Relationship Id="rId7" Type="http://schemas.openxmlformats.org/officeDocument/2006/relationships/image" Target="../media/image23.png"/><Relationship Id="rId2" Type="http://schemas.openxmlformats.org/officeDocument/2006/relationships/video" Target="../media/media14.mp4"/><Relationship Id="rId1" Type="http://schemas.microsoft.com/office/2007/relationships/media" Target="../media/media14.mp4"/><Relationship Id="rId6" Type="http://schemas.openxmlformats.org/officeDocument/2006/relationships/chart" Target="../charts/chart3.xml"/><Relationship Id="rId5" Type="http://schemas.openxmlformats.org/officeDocument/2006/relationships/slideLayout" Target="../slideLayouts/slideLayout68.xml"/><Relationship Id="rId10" Type="http://schemas.openxmlformats.org/officeDocument/2006/relationships/image" Target="../media/image50.png"/><Relationship Id="rId4" Type="http://schemas.openxmlformats.org/officeDocument/2006/relationships/video" Target="../media/media15.mp4"/><Relationship Id="rId9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9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86.x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55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8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9.png"/><Relationship Id="rId5" Type="http://schemas.openxmlformats.org/officeDocument/2006/relationships/image" Target="../media/image52.png"/><Relationship Id="rId4" Type="http://schemas.openxmlformats.org/officeDocument/2006/relationships/image" Target="../media/image5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8.png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6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5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19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png"/><Relationship Id="rId18" Type="http://schemas.openxmlformats.org/officeDocument/2006/relationships/image" Target="../media/image89.png"/><Relationship Id="rId26" Type="http://schemas.openxmlformats.org/officeDocument/2006/relationships/image" Target="../media/image97.png"/><Relationship Id="rId39" Type="http://schemas.openxmlformats.org/officeDocument/2006/relationships/image" Target="../media/image110.png"/><Relationship Id="rId21" Type="http://schemas.openxmlformats.org/officeDocument/2006/relationships/image" Target="../media/image92.png"/><Relationship Id="rId34" Type="http://schemas.openxmlformats.org/officeDocument/2006/relationships/image" Target="../media/image105.png"/><Relationship Id="rId42" Type="http://schemas.openxmlformats.org/officeDocument/2006/relationships/image" Target="../media/image113.png"/><Relationship Id="rId47" Type="http://schemas.openxmlformats.org/officeDocument/2006/relationships/image" Target="../media/image118.png"/><Relationship Id="rId50" Type="http://schemas.openxmlformats.org/officeDocument/2006/relationships/image" Target="../media/image121.png"/><Relationship Id="rId55" Type="http://schemas.openxmlformats.org/officeDocument/2006/relationships/image" Target="../media/image126.png"/><Relationship Id="rId7" Type="http://schemas.openxmlformats.org/officeDocument/2006/relationships/image" Target="../media/image78.png"/><Relationship Id="rId2" Type="http://schemas.openxmlformats.org/officeDocument/2006/relationships/image" Target="../media/image73.png"/><Relationship Id="rId16" Type="http://schemas.openxmlformats.org/officeDocument/2006/relationships/image" Target="../media/image87.png"/><Relationship Id="rId29" Type="http://schemas.openxmlformats.org/officeDocument/2006/relationships/image" Target="../media/image100.png"/><Relationship Id="rId11" Type="http://schemas.openxmlformats.org/officeDocument/2006/relationships/image" Target="../media/image82.png"/><Relationship Id="rId24" Type="http://schemas.openxmlformats.org/officeDocument/2006/relationships/image" Target="../media/image95.png"/><Relationship Id="rId32" Type="http://schemas.openxmlformats.org/officeDocument/2006/relationships/image" Target="../media/image103.png"/><Relationship Id="rId37" Type="http://schemas.openxmlformats.org/officeDocument/2006/relationships/image" Target="../media/image108.png"/><Relationship Id="rId40" Type="http://schemas.openxmlformats.org/officeDocument/2006/relationships/image" Target="../media/image111.png"/><Relationship Id="rId45" Type="http://schemas.openxmlformats.org/officeDocument/2006/relationships/image" Target="../media/image116.png"/><Relationship Id="rId53" Type="http://schemas.openxmlformats.org/officeDocument/2006/relationships/image" Target="../media/image124.png"/><Relationship Id="rId58" Type="http://schemas.openxmlformats.org/officeDocument/2006/relationships/image" Target="../media/image129.png"/><Relationship Id="rId5" Type="http://schemas.openxmlformats.org/officeDocument/2006/relationships/image" Target="../media/image76.png"/><Relationship Id="rId61" Type="http://schemas.openxmlformats.org/officeDocument/2006/relationships/image" Target="../media/image132.png"/><Relationship Id="rId19" Type="http://schemas.openxmlformats.org/officeDocument/2006/relationships/image" Target="../media/image90.png"/><Relationship Id="rId14" Type="http://schemas.openxmlformats.org/officeDocument/2006/relationships/image" Target="../media/image85.png"/><Relationship Id="rId22" Type="http://schemas.openxmlformats.org/officeDocument/2006/relationships/image" Target="../media/image93.png"/><Relationship Id="rId27" Type="http://schemas.openxmlformats.org/officeDocument/2006/relationships/image" Target="../media/image98.png"/><Relationship Id="rId30" Type="http://schemas.openxmlformats.org/officeDocument/2006/relationships/image" Target="../media/image101.png"/><Relationship Id="rId35" Type="http://schemas.openxmlformats.org/officeDocument/2006/relationships/image" Target="../media/image106.png"/><Relationship Id="rId43" Type="http://schemas.openxmlformats.org/officeDocument/2006/relationships/image" Target="../media/image114.png"/><Relationship Id="rId48" Type="http://schemas.openxmlformats.org/officeDocument/2006/relationships/image" Target="../media/image119.png"/><Relationship Id="rId56" Type="http://schemas.openxmlformats.org/officeDocument/2006/relationships/image" Target="../media/image127.png"/><Relationship Id="rId8" Type="http://schemas.openxmlformats.org/officeDocument/2006/relationships/image" Target="../media/image79.png"/><Relationship Id="rId51" Type="http://schemas.openxmlformats.org/officeDocument/2006/relationships/image" Target="../media/image122.png"/><Relationship Id="rId3" Type="http://schemas.openxmlformats.org/officeDocument/2006/relationships/image" Target="../media/image74.png"/><Relationship Id="rId12" Type="http://schemas.openxmlformats.org/officeDocument/2006/relationships/image" Target="../media/image83.png"/><Relationship Id="rId17" Type="http://schemas.openxmlformats.org/officeDocument/2006/relationships/image" Target="../media/image88.png"/><Relationship Id="rId25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image" Target="../media/image109.png"/><Relationship Id="rId46" Type="http://schemas.openxmlformats.org/officeDocument/2006/relationships/image" Target="../media/image117.png"/><Relationship Id="rId59" Type="http://schemas.openxmlformats.org/officeDocument/2006/relationships/image" Target="../media/image130.png"/><Relationship Id="rId20" Type="http://schemas.openxmlformats.org/officeDocument/2006/relationships/image" Target="../media/image91.png"/><Relationship Id="rId41" Type="http://schemas.openxmlformats.org/officeDocument/2006/relationships/image" Target="../media/image112.png"/><Relationship Id="rId54" Type="http://schemas.openxmlformats.org/officeDocument/2006/relationships/image" Target="../media/image125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77.png"/><Relationship Id="rId15" Type="http://schemas.openxmlformats.org/officeDocument/2006/relationships/image" Target="../media/image86.png"/><Relationship Id="rId23" Type="http://schemas.openxmlformats.org/officeDocument/2006/relationships/image" Target="../media/image94.png"/><Relationship Id="rId28" Type="http://schemas.openxmlformats.org/officeDocument/2006/relationships/image" Target="../media/image99.png"/><Relationship Id="rId36" Type="http://schemas.openxmlformats.org/officeDocument/2006/relationships/image" Target="../media/image107.png"/><Relationship Id="rId49" Type="http://schemas.openxmlformats.org/officeDocument/2006/relationships/image" Target="../media/image120.png"/><Relationship Id="rId57" Type="http://schemas.openxmlformats.org/officeDocument/2006/relationships/image" Target="../media/image128.png"/><Relationship Id="rId10" Type="http://schemas.openxmlformats.org/officeDocument/2006/relationships/image" Target="../media/image81.png"/><Relationship Id="rId31" Type="http://schemas.openxmlformats.org/officeDocument/2006/relationships/image" Target="../media/image102.png"/><Relationship Id="rId44" Type="http://schemas.openxmlformats.org/officeDocument/2006/relationships/image" Target="../media/image115.png"/><Relationship Id="rId52" Type="http://schemas.openxmlformats.org/officeDocument/2006/relationships/image" Target="../media/image123.png"/><Relationship Id="rId60" Type="http://schemas.openxmlformats.org/officeDocument/2006/relationships/image" Target="../media/image131.png"/><Relationship Id="rId4" Type="http://schemas.openxmlformats.org/officeDocument/2006/relationships/image" Target="../media/image75.png"/><Relationship Id="rId9" Type="http://schemas.openxmlformats.org/officeDocument/2006/relationships/image" Target="../media/image80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3.png"/><Relationship Id="rId18" Type="http://schemas.openxmlformats.org/officeDocument/2006/relationships/image" Target="../media/image148.png"/><Relationship Id="rId26" Type="http://schemas.openxmlformats.org/officeDocument/2006/relationships/image" Target="../media/image156.png"/><Relationship Id="rId39" Type="http://schemas.openxmlformats.org/officeDocument/2006/relationships/image" Target="../media/image169.png"/><Relationship Id="rId21" Type="http://schemas.openxmlformats.org/officeDocument/2006/relationships/image" Target="../media/image151.png"/><Relationship Id="rId34" Type="http://schemas.openxmlformats.org/officeDocument/2006/relationships/image" Target="../media/image164.png"/><Relationship Id="rId42" Type="http://schemas.openxmlformats.org/officeDocument/2006/relationships/image" Target="../media/image172.png"/><Relationship Id="rId47" Type="http://schemas.openxmlformats.org/officeDocument/2006/relationships/image" Target="../media/image177.png"/><Relationship Id="rId50" Type="http://schemas.openxmlformats.org/officeDocument/2006/relationships/image" Target="../media/image180.png"/><Relationship Id="rId55" Type="http://schemas.openxmlformats.org/officeDocument/2006/relationships/image" Target="../media/image185.png"/><Relationship Id="rId7" Type="http://schemas.openxmlformats.org/officeDocument/2006/relationships/image" Target="../media/image23.png"/><Relationship Id="rId2" Type="http://schemas.openxmlformats.org/officeDocument/2006/relationships/image" Target="../media/image133.png"/><Relationship Id="rId16" Type="http://schemas.openxmlformats.org/officeDocument/2006/relationships/image" Target="../media/image146.png"/><Relationship Id="rId29" Type="http://schemas.openxmlformats.org/officeDocument/2006/relationships/image" Target="../media/image159.png"/><Relationship Id="rId11" Type="http://schemas.openxmlformats.org/officeDocument/2006/relationships/image" Target="../media/image141.png"/><Relationship Id="rId24" Type="http://schemas.openxmlformats.org/officeDocument/2006/relationships/image" Target="../media/image154.png"/><Relationship Id="rId32" Type="http://schemas.openxmlformats.org/officeDocument/2006/relationships/image" Target="../media/image162.png"/><Relationship Id="rId37" Type="http://schemas.openxmlformats.org/officeDocument/2006/relationships/image" Target="../media/image167.png"/><Relationship Id="rId40" Type="http://schemas.openxmlformats.org/officeDocument/2006/relationships/image" Target="../media/image170.png"/><Relationship Id="rId45" Type="http://schemas.openxmlformats.org/officeDocument/2006/relationships/image" Target="../media/image175.png"/><Relationship Id="rId53" Type="http://schemas.openxmlformats.org/officeDocument/2006/relationships/image" Target="../media/image183.png"/><Relationship Id="rId58" Type="http://schemas.openxmlformats.org/officeDocument/2006/relationships/image" Target="../media/image188.png"/><Relationship Id="rId5" Type="http://schemas.openxmlformats.org/officeDocument/2006/relationships/image" Target="../media/image136.png"/><Relationship Id="rId61" Type="http://schemas.openxmlformats.org/officeDocument/2006/relationships/image" Target="../media/image191.png"/><Relationship Id="rId19" Type="http://schemas.openxmlformats.org/officeDocument/2006/relationships/image" Target="../media/image149.png"/><Relationship Id="rId14" Type="http://schemas.openxmlformats.org/officeDocument/2006/relationships/image" Target="../media/image144.png"/><Relationship Id="rId22" Type="http://schemas.openxmlformats.org/officeDocument/2006/relationships/image" Target="../media/image152.png"/><Relationship Id="rId27" Type="http://schemas.openxmlformats.org/officeDocument/2006/relationships/image" Target="../media/image157.png"/><Relationship Id="rId30" Type="http://schemas.openxmlformats.org/officeDocument/2006/relationships/image" Target="../media/image160.png"/><Relationship Id="rId35" Type="http://schemas.openxmlformats.org/officeDocument/2006/relationships/image" Target="../media/image165.png"/><Relationship Id="rId43" Type="http://schemas.openxmlformats.org/officeDocument/2006/relationships/image" Target="../media/image173.png"/><Relationship Id="rId48" Type="http://schemas.openxmlformats.org/officeDocument/2006/relationships/image" Target="../media/image178.png"/><Relationship Id="rId56" Type="http://schemas.openxmlformats.org/officeDocument/2006/relationships/image" Target="../media/image186.png"/><Relationship Id="rId8" Type="http://schemas.openxmlformats.org/officeDocument/2006/relationships/image" Target="../media/image138.png"/><Relationship Id="rId51" Type="http://schemas.openxmlformats.org/officeDocument/2006/relationships/image" Target="../media/image181.png"/><Relationship Id="rId3" Type="http://schemas.openxmlformats.org/officeDocument/2006/relationships/image" Target="../media/image134.png"/><Relationship Id="rId12" Type="http://schemas.openxmlformats.org/officeDocument/2006/relationships/image" Target="../media/image142.png"/><Relationship Id="rId17" Type="http://schemas.openxmlformats.org/officeDocument/2006/relationships/image" Target="../media/image147.png"/><Relationship Id="rId25" Type="http://schemas.openxmlformats.org/officeDocument/2006/relationships/image" Target="../media/image155.png"/><Relationship Id="rId33" Type="http://schemas.openxmlformats.org/officeDocument/2006/relationships/image" Target="../media/image163.png"/><Relationship Id="rId38" Type="http://schemas.openxmlformats.org/officeDocument/2006/relationships/image" Target="../media/image168.png"/><Relationship Id="rId46" Type="http://schemas.openxmlformats.org/officeDocument/2006/relationships/image" Target="../media/image176.png"/><Relationship Id="rId59" Type="http://schemas.openxmlformats.org/officeDocument/2006/relationships/image" Target="../media/image189.png"/><Relationship Id="rId20" Type="http://schemas.openxmlformats.org/officeDocument/2006/relationships/image" Target="../media/image150.png"/><Relationship Id="rId41" Type="http://schemas.openxmlformats.org/officeDocument/2006/relationships/image" Target="../media/image171.png"/><Relationship Id="rId54" Type="http://schemas.openxmlformats.org/officeDocument/2006/relationships/image" Target="../media/image18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7.png"/><Relationship Id="rId15" Type="http://schemas.openxmlformats.org/officeDocument/2006/relationships/image" Target="../media/image145.png"/><Relationship Id="rId23" Type="http://schemas.openxmlformats.org/officeDocument/2006/relationships/image" Target="../media/image153.png"/><Relationship Id="rId28" Type="http://schemas.openxmlformats.org/officeDocument/2006/relationships/image" Target="../media/image158.png"/><Relationship Id="rId36" Type="http://schemas.openxmlformats.org/officeDocument/2006/relationships/image" Target="../media/image166.png"/><Relationship Id="rId49" Type="http://schemas.openxmlformats.org/officeDocument/2006/relationships/image" Target="../media/image179.png"/><Relationship Id="rId57" Type="http://schemas.openxmlformats.org/officeDocument/2006/relationships/image" Target="../media/image187.png"/><Relationship Id="rId10" Type="http://schemas.openxmlformats.org/officeDocument/2006/relationships/image" Target="../media/image140.png"/><Relationship Id="rId31" Type="http://schemas.openxmlformats.org/officeDocument/2006/relationships/image" Target="../media/image161.png"/><Relationship Id="rId44" Type="http://schemas.openxmlformats.org/officeDocument/2006/relationships/image" Target="../media/image174.png"/><Relationship Id="rId52" Type="http://schemas.openxmlformats.org/officeDocument/2006/relationships/image" Target="../media/image182.png"/><Relationship Id="rId60" Type="http://schemas.openxmlformats.org/officeDocument/2006/relationships/image" Target="../media/image190.png"/><Relationship Id="rId4" Type="http://schemas.openxmlformats.org/officeDocument/2006/relationships/image" Target="../media/image135.png"/><Relationship Id="rId9" Type="http://schemas.openxmlformats.org/officeDocument/2006/relationships/image" Target="../media/image139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3.png"/><Relationship Id="rId18" Type="http://schemas.openxmlformats.org/officeDocument/2006/relationships/image" Target="../media/image208.png"/><Relationship Id="rId26" Type="http://schemas.openxmlformats.org/officeDocument/2006/relationships/image" Target="../media/image216.png"/><Relationship Id="rId39" Type="http://schemas.openxmlformats.org/officeDocument/2006/relationships/image" Target="../media/image229.png"/><Relationship Id="rId21" Type="http://schemas.openxmlformats.org/officeDocument/2006/relationships/image" Target="../media/image211.png"/><Relationship Id="rId34" Type="http://schemas.openxmlformats.org/officeDocument/2006/relationships/image" Target="../media/image224.png"/><Relationship Id="rId42" Type="http://schemas.openxmlformats.org/officeDocument/2006/relationships/image" Target="../media/image232.png"/><Relationship Id="rId47" Type="http://schemas.openxmlformats.org/officeDocument/2006/relationships/image" Target="../media/image237.png"/><Relationship Id="rId50" Type="http://schemas.openxmlformats.org/officeDocument/2006/relationships/image" Target="../media/image240.png"/><Relationship Id="rId55" Type="http://schemas.openxmlformats.org/officeDocument/2006/relationships/image" Target="../media/image245.png"/><Relationship Id="rId7" Type="http://schemas.openxmlformats.org/officeDocument/2006/relationships/image" Target="../media/image197.png"/><Relationship Id="rId2" Type="http://schemas.openxmlformats.org/officeDocument/2006/relationships/image" Target="../media/image192.png"/><Relationship Id="rId16" Type="http://schemas.openxmlformats.org/officeDocument/2006/relationships/image" Target="../media/image206.png"/><Relationship Id="rId29" Type="http://schemas.openxmlformats.org/officeDocument/2006/relationships/image" Target="../media/image219.png"/><Relationship Id="rId11" Type="http://schemas.openxmlformats.org/officeDocument/2006/relationships/image" Target="../media/image201.png"/><Relationship Id="rId24" Type="http://schemas.openxmlformats.org/officeDocument/2006/relationships/image" Target="../media/image214.png"/><Relationship Id="rId32" Type="http://schemas.openxmlformats.org/officeDocument/2006/relationships/image" Target="../media/image222.png"/><Relationship Id="rId37" Type="http://schemas.openxmlformats.org/officeDocument/2006/relationships/image" Target="../media/image227.png"/><Relationship Id="rId40" Type="http://schemas.openxmlformats.org/officeDocument/2006/relationships/image" Target="../media/image230.png"/><Relationship Id="rId45" Type="http://schemas.openxmlformats.org/officeDocument/2006/relationships/image" Target="../media/image235.png"/><Relationship Id="rId53" Type="http://schemas.openxmlformats.org/officeDocument/2006/relationships/image" Target="../media/image243.png"/><Relationship Id="rId5" Type="http://schemas.openxmlformats.org/officeDocument/2006/relationships/image" Target="../media/image195.png"/><Relationship Id="rId10" Type="http://schemas.openxmlformats.org/officeDocument/2006/relationships/image" Target="../media/image200.png"/><Relationship Id="rId19" Type="http://schemas.openxmlformats.org/officeDocument/2006/relationships/image" Target="../media/image209.png"/><Relationship Id="rId31" Type="http://schemas.openxmlformats.org/officeDocument/2006/relationships/image" Target="../media/image221.png"/><Relationship Id="rId44" Type="http://schemas.openxmlformats.org/officeDocument/2006/relationships/image" Target="../media/image234.png"/><Relationship Id="rId52" Type="http://schemas.openxmlformats.org/officeDocument/2006/relationships/image" Target="../media/image242.png"/><Relationship Id="rId4" Type="http://schemas.openxmlformats.org/officeDocument/2006/relationships/image" Target="../media/image194.png"/><Relationship Id="rId9" Type="http://schemas.openxmlformats.org/officeDocument/2006/relationships/image" Target="../media/image199.png"/><Relationship Id="rId14" Type="http://schemas.openxmlformats.org/officeDocument/2006/relationships/image" Target="../media/image204.png"/><Relationship Id="rId22" Type="http://schemas.openxmlformats.org/officeDocument/2006/relationships/image" Target="../media/image212.png"/><Relationship Id="rId27" Type="http://schemas.openxmlformats.org/officeDocument/2006/relationships/image" Target="../media/image217.png"/><Relationship Id="rId30" Type="http://schemas.openxmlformats.org/officeDocument/2006/relationships/image" Target="../media/image220.png"/><Relationship Id="rId35" Type="http://schemas.openxmlformats.org/officeDocument/2006/relationships/image" Target="../media/image225.png"/><Relationship Id="rId43" Type="http://schemas.openxmlformats.org/officeDocument/2006/relationships/image" Target="../media/image233.png"/><Relationship Id="rId48" Type="http://schemas.openxmlformats.org/officeDocument/2006/relationships/image" Target="../media/image238.png"/><Relationship Id="rId8" Type="http://schemas.openxmlformats.org/officeDocument/2006/relationships/image" Target="../media/image198.png"/><Relationship Id="rId51" Type="http://schemas.openxmlformats.org/officeDocument/2006/relationships/image" Target="../media/image241.png"/><Relationship Id="rId3" Type="http://schemas.openxmlformats.org/officeDocument/2006/relationships/image" Target="../media/image193.png"/><Relationship Id="rId12" Type="http://schemas.openxmlformats.org/officeDocument/2006/relationships/image" Target="../media/image202.png"/><Relationship Id="rId17" Type="http://schemas.openxmlformats.org/officeDocument/2006/relationships/image" Target="../media/image207.png"/><Relationship Id="rId25" Type="http://schemas.openxmlformats.org/officeDocument/2006/relationships/image" Target="../media/image215.png"/><Relationship Id="rId33" Type="http://schemas.openxmlformats.org/officeDocument/2006/relationships/image" Target="../media/image223.png"/><Relationship Id="rId38" Type="http://schemas.openxmlformats.org/officeDocument/2006/relationships/image" Target="../media/image228.png"/><Relationship Id="rId46" Type="http://schemas.openxmlformats.org/officeDocument/2006/relationships/image" Target="../media/image236.png"/><Relationship Id="rId20" Type="http://schemas.openxmlformats.org/officeDocument/2006/relationships/image" Target="../media/image210.png"/><Relationship Id="rId41" Type="http://schemas.openxmlformats.org/officeDocument/2006/relationships/image" Target="../media/image231.png"/><Relationship Id="rId54" Type="http://schemas.openxmlformats.org/officeDocument/2006/relationships/image" Target="../media/image24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96.png"/><Relationship Id="rId15" Type="http://schemas.openxmlformats.org/officeDocument/2006/relationships/image" Target="../media/image205.png"/><Relationship Id="rId23" Type="http://schemas.openxmlformats.org/officeDocument/2006/relationships/image" Target="../media/image213.png"/><Relationship Id="rId28" Type="http://schemas.openxmlformats.org/officeDocument/2006/relationships/image" Target="../media/image218.png"/><Relationship Id="rId36" Type="http://schemas.openxmlformats.org/officeDocument/2006/relationships/image" Target="../media/image226.png"/><Relationship Id="rId49" Type="http://schemas.openxmlformats.org/officeDocument/2006/relationships/image" Target="../media/image239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microsoft.com/office/2007/relationships/media" Target="../media/media8.wav"/><Relationship Id="rId18" Type="http://schemas.openxmlformats.org/officeDocument/2006/relationships/image" Target="../media/image26.png"/><Relationship Id="rId26" Type="http://schemas.openxmlformats.org/officeDocument/2006/relationships/hyperlink" Target="https://www.facebook.com/photo/?fbid=1317686547067426&amp;set=pb.100064782788289.-2207520000" TargetMode="External"/><Relationship Id="rId3" Type="http://schemas.microsoft.com/office/2007/relationships/media" Target="../media/media3.mp3"/><Relationship Id="rId21" Type="http://schemas.openxmlformats.org/officeDocument/2006/relationships/image" Target="../media/image29.jpeg"/><Relationship Id="rId7" Type="http://schemas.microsoft.com/office/2007/relationships/media" Target="../media/media5.mp3"/><Relationship Id="rId12" Type="http://schemas.openxmlformats.org/officeDocument/2006/relationships/audio" Target="../media/media7.mp3"/><Relationship Id="rId17" Type="http://schemas.openxmlformats.org/officeDocument/2006/relationships/hyperlink" Target="https://open.spotify.com/episode/6Jrl9nCl92O5T3uye4wYzh?si=cFQo76wATAaxgYG-tkfrWg" TargetMode="External"/><Relationship Id="rId25" Type="http://schemas.openxmlformats.org/officeDocument/2006/relationships/image" Target="../media/image23.png"/><Relationship Id="rId2" Type="http://schemas.openxmlformats.org/officeDocument/2006/relationships/audio" Target="../media/media2.mp3"/><Relationship Id="rId16" Type="http://schemas.openxmlformats.org/officeDocument/2006/relationships/notesSlide" Target="../notesSlides/notesSlide3.xml"/><Relationship Id="rId20" Type="http://schemas.openxmlformats.org/officeDocument/2006/relationships/image" Target="../media/image28.png"/><Relationship Id="rId29" Type="http://schemas.openxmlformats.org/officeDocument/2006/relationships/hyperlink" Target="https://podcasts.apple.com/hn/podcast/podcast-radioamericahn/id1646672705?l=en-GB&amp;i=1000736096637" TargetMode="External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microsoft.com/office/2007/relationships/media" Target="../media/media7.mp3"/><Relationship Id="rId24" Type="http://schemas.openxmlformats.org/officeDocument/2006/relationships/image" Target="../media/image32.png"/><Relationship Id="rId5" Type="http://schemas.microsoft.com/office/2007/relationships/media" Target="../media/media4.mp3"/><Relationship Id="rId15" Type="http://schemas.openxmlformats.org/officeDocument/2006/relationships/slideLayout" Target="../slideLayouts/slideLayout68.xml"/><Relationship Id="rId23" Type="http://schemas.openxmlformats.org/officeDocument/2006/relationships/image" Target="../media/image31.png"/><Relationship Id="rId28" Type="http://schemas.openxmlformats.org/officeDocument/2006/relationships/hyperlink" Target="https://www.youtube.com/watch?v=X6QyzXo0E90" TargetMode="External"/><Relationship Id="rId10" Type="http://schemas.openxmlformats.org/officeDocument/2006/relationships/audio" Target="../media/media6.mp3"/><Relationship Id="rId19" Type="http://schemas.openxmlformats.org/officeDocument/2006/relationships/image" Target="../media/image27.png"/><Relationship Id="rId4" Type="http://schemas.openxmlformats.org/officeDocument/2006/relationships/audio" Target="../media/media3.mp3"/><Relationship Id="rId9" Type="http://schemas.microsoft.com/office/2007/relationships/media" Target="../media/media6.mp3"/><Relationship Id="rId14" Type="http://schemas.openxmlformats.org/officeDocument/2006/relationships/audio" Target="../media/media8.wav"/><Relationship Id="rId22" Type="http://schemas.openxmlformats.org/officeDocument/2006/relationships/image" Target="../media/image30.png"/><Relationship Id="rId27" Type="http://schemas.openxmlformats.org/officeDocument/2006/relationships/hyperlink" Target="https://open.spotify.com/episode/6Jrl9nCl92O5T3uye4wYzh?si=B8IQKCUZTqet871cIxV8UQ" TargetMode="Externa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hyperlink" Target="https://www.google.com/maps/d/edit?hl=es&amp;mid=1Bol43CkQarMGAYLT8aqO2lh5k0y2sOs&amp;ll=-1.6613391057503142%2C-79.87537275316757&amp;z=7" TargetMode="Externa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microsoft.com/office/2007/relationships/media" Target="../media/media10.mp4"/><Relationship Id="rId7" Type="http://schemas.openxmlformats.org/officeDocument/2006/relationships/slideLayout" Target="../slideLayouts/slideLayout68.xml"/><Relationship Id="rId2" Type="http://schemas.openxmlformats.org/officeDocument/2006/relationships/video" Target="../media/media9.mp4"/><Relationship Id="rId1" Type="http://schemas.microsoft.com/office/2007/relationships/media" Target="../media/media9.mp4"/><Relationship Id="rId6" Type="http://schemas.openxmlformats.org/officeDocument/2006/relationships/video" Target="../media/media11.mp4"/><Relationship Id="rId11" Type="http://schemas.openxmlformats.org/officeDocument/2006/relationships/image" Target="../media/image23.png"/><Relationship Id="rId5" Type="http://schemas.microsoft.com/office/2007/relationships/media" Target="../media/media11.mp4"/><Relationship Id="rId10" Type="http://schemas.openxmlformats.org/officeDocument/2006/relationships/image" Target="../media/image40.png"/><Relationship Id="rId4" Type="http://schemas.openxmlformats.org/officeDocument/2006/relationships/video" Target="../media/media10.mp4"/><Relationship Id="rId9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3.mp4"/><Relationship Id="rId7" Type="http://schemas.openxmlformats.org/officeDocument/2006/relationships/image" Target="../media/image41.png"/><Relationship Id="rId2" Type="http://schemas.openxmlformats.org/officeDocument/2006/relationships/video" Target="../media/media12.mp4"/><Relationship Id="rId1" Type="http://schemas.microsoft.com/office/2007/relationships/media" Target="../media/media12.mp4"/><Relationship Id="rId6" Type="http://schemas.openxmlformats.org/officeDocument/2006/relationships/notesSlide" Target="../notesSlides/notesSlide5.xml"/><Relationship Id="rId5" Type="http://schemas.openxmlformats.org/officeDocument/2006/relationships/slideLayout" Target="../slideLayouts/slideLayout68.xml"/><Relationship Id="rId4" Type="http://schemas.openxmlformats.org/officeDocument/2006/relationships/video" Target="../media/media13.mp4"/><Relationship Id="rId9" Type="http://schemas.openxmlformats.org/officeDocument/2006/relationships/image" Target="../media/image4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29">
            <a:extLst>
              <a:ext uri="{FF2B5EF4-FFF2-40B4-BE49-F238E27FC236}">
                <a16:creationId xmlns:a16="http://schemas.microsoft.com/office/drawing/2014/main" id="{E778794F-9DAB-66FE-3C70-F1452CDA41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071718" y="442314"/>
            <a:ext cx="718740" cy="718740"/>
          </a:xfrm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67D0186-2B16-DD15-18AF-C7D2695AF2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 l="8785" r="25775"/>
          <a:stretch>
            <a:fillRect/>
          </a:stretch>
        </p:blipFill>
        <p:spPr>
          <a:xfrm>
            <a:off x="699390" y="1827212"/>
            <a:ext cx="11492610" cy="5030788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F911532-5A86-1576-0315-BB11132BC132}"/>
              </a:ext>
            </a:extLst>
          </p:cNvPr>
          <p:cNvSpPr/>
          <p:nvPr/>
        </p:nvSpPr>
        <p:spPr>
          <a:xfrm rot="16200000">
            <a:off x="3930302" y="-1403700"/>
            <a:ext cx="5030789" cy="11492613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A242A81-A6C1-F046-932C-E9AF7702FF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086" y="2159599"/>
            <a:ext cx="10443524" cy="4156534"/>
          </a:xfrm>
        </p:spPr>
        <p:txBody>
          <a:bodyPr/>
          <a:lstStyle/>
          <a:p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Reporte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Implementación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b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Inicial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 dirty="0" err="1"/>
              <a:t>Campaña</a:t>
            </a:r>
            <a:r>
              <a:rPr lang="en-US" sz="4000" b="1" dirty="0"/>
              <a:t> </a:t>
            </a:r>
            <a:r>
              <a:rPr lang="en-US" sz="4000" b="1" dirty="0" err="1"/>
              <a:t>Garantía</a:t>
            </a:r>
            <a:br>
              <a:rPr lang="en-US" sz="4000" b="1" dirty="0"/>
            </a:br>
            <a:r>
              <a:rPr lang="en-US" sz="4000" b="1" dirty="0"/>
              <a:t>Honduras</a:t>
            </a:r>
            <a:endParaRPr lang="en-US" sz="7200" b="1" dirty="0"/>
          </a:p>
        </p:txBody>
      </p:sp>
      <p:sp>
        <p:nvSpPr>
          <p:cNvPr id="21" name="Subtitle 6">
            <a:extLst>
              <a:ext uri="{FF2B5EF4-FFF2-40B4-BE49-F238E27FC236}">
                <a16:creationId xmlns:a16="http://schemas.microsoft.com/office/drawing/2014/main" id="{7622A17C-B641-B1A0-25CD-EBD08E58BE33}"/>
              </a:ext>
            </a:extLst>
          </p:cNvPr>
          <p:cNvSpPr txBox="1">
            <a:spLocks/>
          </p:cNvSpPr>
          <p:nvPr/>
        </p:nvSpPr>
        <p:spPr>
          <a:xfrm>
            <a:off x="1147713" y="6312162"/>
            <a:ext cx="1335920" cy="271934"/>
          </a:xfrm>
          <a:prstGeom prst="rect">
            <a:avLst/>
          </a:prstGeom>
        </p:spPr>
        <p:txBody>
          <a:bodyPr vert="horz" wrap="none" lIns="0" tIns="0" rIns="18000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  <a:latin typeface="WPP-Regular"/>
              </a:rPr>
              <a:t>08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 – 09 – 25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A1C6785-292B-7DA8-27AB-0C6D8DD70E67}"/>
              </a:ext>
            </a:extLst>
          </p:cNvPr>
          <p:cNvCxnSpPr>
            <a:cxnSpLocks/>
          </p:cNvCxnSpPr>
          <p:nvPr/>
        </p:nvCxnSpPr>
        <p:spPr>
          <a:xfrm>
            <a:off x="2504472" y="6460655"/>
            <a:ext cx="782730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B032B2A-ACA7-BCCC-A841-7C48A4F08F1B}"/>
              </a:ext>
            </a:extLst>
          </p:cNvPr>
          <p:cNvSpPr txBox="1">
            <a:spLocks/>
          </p:cNvSpPr>
          <p:nvPr/>
        </p:nvSpPr>
        <p:spPr>
          <a:xfrm>
            <a:off x="10099964" y="6238964"/>
            <a:ext cx="1611137" cy="271934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</a:rPr>
              <a:t>SEPTIEMBRE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74CE0A-9012-D04F-32A5-05CAB2C9E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1917" y="456299"/>
            <a:ext cx="829044" cy="829044"/>
          </a:xfrm>
          <a:prstGeom prst="round2DiagRect">
            <a:avLst>
              <a:gd name="adj1" fmla="val 0"/>
              <a:gd name="adj2" fmla="val 17445"/>
            </a:avLst>
          </a:prstGeom>
          <a:ln w="381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48719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Choluteca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Santa Rosa de Copan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del Norte, cerca de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Mauricio Oliva, cerca de </a:t>
                      </a:r>
                      <a:r>
                        <a:rPr lang="es-CO" sz="1400" dirty="0" err="1"/>
                        <a:t>Ferreterias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Carretera, La Entrada, Copán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FE842C30-C678-3C43-A1FD-F1E93422E7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927" t="19723" r="11198" b="38333"/>
          <a:stretch/>
        </p:blipFill>
        <p:spPr>
          <a:xfrm>
            <a:off x="102934" y="1928814"/>
            <a:ext cx="3940429" cy="2571749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C81BB485-5557-C440-83D1-21EECFD724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34" t="-2328" r="16473" b="26162"/>
          <a:stretch/>
        </p:blipFill>
        <p:spPr>
          <a:xfrm>
            <a:off x="4171955" y="1885950"/>
            <a:ext cx="3689478" cy="2571750"/>
          </a:xfrm>
          <a:prstGeom prst="rect">
            <a:avLst/>
          </a:prstGeom>
        </p:spPr>
      </p:pic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85015C82-F748-2743-B896-53AFFFE37A8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37" t="22847" r="37707" b="41191"/>
          <a:stretch/>
        </p:blipFill>
        <p:spPr>
          <a:xfrm>
            <a:off x="7990025" y="1928813"/>
            <a:ext cx="3753979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8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11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La Ceiba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15 septiembre, Esquina </a:t>
                      </a:r>
                      <a:r>
                        <a:rPr lang="es-CO" sz="1400" dirty="0" err="1"/>
                        <a:t>Energua</a:t>
                      </a:r>
                      <a:r>
                        <a:rPr lang="es-CO" sz="1400" dirty="0"/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15F4F0BF-489C-FD49-9251-D9CFE14ED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5311" y="1667305"/>
            <a:ext cx="3858228" cy="2893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6757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A8CBD-8D4A-B3E5-E18D-F908E8CE3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655731D6-5094-65F2-535E-EAA4F273C9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15345" y="91112"/>
            <a:ext cx="536494" cy="54259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8BA65BC-E43B-0152-0354-C408333003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067" y="365125"/>
            <a:ext cx="6031751" cy="987425"/>
          </a:xfrm>
        </p:spPr>
        <p:txBody>
          <a:bodyPr/>
          <a:lstStyle/>
          <a:p>
            <a:r>
              <a:rPr lang="es-MX" dirty="0"/>
              <a:t>Proyección Total &amp;</a:t>
            </a:r>
            <a:br>
              <a:rPr lang="es-MX" dirty="0"/>
            </a:br>
            <a:r>
              <a:rPr lang="es-MX" dirty="0"/>
              <a:t>Seguimiento Semanal - PROTECTO</a:t>
            </a:r>
            <a:endParaRPr lang="es-CO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7438BD3-793A-5843-466F-AFE1AF3AFF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12</a:t>
            </a:fld>
            <a:endParaRPr lang="en-US"/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ED902116-FAEF-19FC-1516-B2AB1F05AA5B}"/>
              </a:ext>
            </a:extLst>
          </p:cNvPr>
          <p:cNvGraphicFramePr/>
          <p:nvPr/>
        </p:nvGraphicFramePr>
        <p:xfrm>
          <a:off x="7336465" y="1726755"/>
          <a:ext cx="4724903" cy="2916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928E2B64-30FB-B670-8083-BA1DF34E037A}"/>
              </a:ext>
            </a:extLst>
          </p:cNvPr>
          <p:cNvGraphicFramePr>
            <a:graphicFrameLocks noGrp="1"/>
          </p:cNvGraphicFramePr>
          <p:nvPr/>
        </p:nvGraphicFramePr>
        <p:xfrm>
          <a:off x="357188" y="1620592"/>
          <a:ext cx="4320042" cy="37084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77938">
                  <a:extLst>
                    <a:ext uri="{9D8B030D-6E8A-4147-A177-3AD203B41FA5}">
                      <a16:colId xmlns:a16="http://schemas.microsoft.com/office/drawing/2014/main" val="1368550608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1536905514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302835617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MX" sz="1400" b="1" i="0" u="none" strike="noStrike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 - - KPI’S - -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400" b="1" u="none" strike="noStrike">
                          <a:solidFill>
                            <a:srgbClr val="000050"/>
                          </a:solidFill>
                          <a:effectLst/>
                        </a:rPr>
                        <a:t>Proyectado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400" b="1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Ejecutado</a:t>
                      </a:r>
                      <a:endParaRPr lang="es-CO" sz="1400" b="1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784040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Target 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9039522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Universo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989255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Inversión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$ 43,684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9047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TRPS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2,796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2,040.7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1328805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Incidencias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456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249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28843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%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582529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#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374848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Frecuencia </a:t>
                      </a:r>
                      <a:r>
                        <a:rPr lang="es-CO" sz="1200" b="0" u="none" strike="noStrike" dirty="0" err="1">
                          <a:solidFill>
                            <a:srgbClr val="000050"/>
                          </a:solidFill>
                          <a:effectLst/>
                        </a:rPr>
                        <a:t>Sem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4.56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3.34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924071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CPM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$ 0.62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$ 0.90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62214669"/>
                  </a:ext>
                </a:extLst>
              </a:tr>
            </a:tbl>
          </a:graphicData>
        </a:graphic>
      </p:graphicFrame>
      <p:grpSp>
        <p:nvGrpSpPr>
          <p:cNvPr id="13" name="Group 7">
            <a:extLst>
              <a:ext uri="{FF2B5EF4-FFF2-40B4-BE49-F238E27FC236}">
                <a16:creationId xmlns:a16="http://schemas.microsoft.com/office/drawing/2014/main" id="{60E21C5E-57C1-5987-F378-069FDA2DD314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14" name="Oval 480">
              <a:extLst>
                <a:ext uri="{FF2B5EF4-FFF2-40B4-BE49-F238E27FC236}">
                  <a16:creationId xmlns:a16="http://schemas.microsoft.com/office/drawing/2014/main" id="{A7BFE38E-FF12-EFA0-EDD4-8B6BD7FF653B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aphic 632">
              <a:extLst>
                <a:ext uri="{FF2B5EF4-FFF2-40B4-BE49-F238E27FC236}">
                  <a16:creationId xmlns:a16="http://schemas.microsoft.com/office/drawing/2014/main" id="{4F49E59D-8436-494C-CC52-02AF6CF8D0A9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16" name="Freeform 461">
                <a:extLst>
                  <a:ext uri="{FF2B5EF4-FFF2-40B4-BE49-F238E27FC236}">
                    <a16:creationId xmlns:a16="http://schemas.microsoft.com/office/drawing/2014/main" id="{421232A7-4C23-FA91-0960-1228305CBD11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462">
                <a:extLst>
                  <a:ext uri="{FF2B5EF4-FFF2-40B4-BE49-F238E27FC236}">
                    <a16:creationId xmlns:a16="http://schemas.microsoft.com/office/drawing/2014/main" id="{962F29C7-1A6A-CFF7-9157-54178DB4B3F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463">
                <a:extLst>
                  <a:ext uri="{FF2B5EF4-FFF2-40B4-BE49-F238E27FC236}">
                    <a16:creationId xmlns:a16="http://schemas.microsoft.com/office/drawing/2014/main" id="{38C07CEE-B3DA-372F-A936-44F965F3C0FC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464">
                <a:extLst>
                  <a:ext uri="{FF2B5EF4-FFF2-40B4-BE49-F238E27FC236}">
                    <a16:creationId xmlns:a16="http://schemas.microsoft.com/office/drawing/2014/main" id="{D4CD9D62-FCAF-655F-F67B-1C87929E39C1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45A496D5-D4F5-1B07-E315-7DD65AC8601A}"/>
              </a:ext>
            </a:extLst>
          </p:cNvPr>
          <p:cNvCxnSpPr/>
          <p:nvPr/>
        </p:nvCxnSpPr>
        <p:spPr>
          <a:xfrm flipH="1">
            <a:off x="5410199" y="1651718"/>
            <a:ext cx="6651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uadroTexto 27">
            <a:extLst>
              <a:ext uri="{FF2B5EF4-FFF2-40B4-BE49-F238E27FC236}">
                <a16:creationId xmlns:a16="http://schemas.microsoft.com/office/drawing/2014/main" id="{4091E6CA-5C81-5474-40C6-74BDFD528736}"/>
              </a:ext>
            </a:extLst>
          </p:cNvPr>
          <p:cNvSpPr txBox="1"/>
          <p:nvPr/>
        </p:nvSpPr>
        <p:spPr>
          <a:xfrm>
            <a:off x="5417930" y="1731488"/>
            <a:ext cx="1356140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Franjas</a:t>
            </a:r>
            <a:endParaRPr lang="es-CO" sz="1400" noProof="1"/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B071F0C9-89CD-DE41-9667-33F50595A4E5}"/>
              </a:ext>
            </a:extLst>
          </p:cNvPr>
          <p:cNvGraphicFramePr/>
          <p:nvPr/>
        </p:nvGraphicFramePr>
        <p:xfrm>
          <a:off x="4627622" y="1853273"/>
          <a:ext cx="2887150" cy="25256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2F522F55-8C4B-DB1D-8DBD-E4C3A9388A8D}"/>
              </a:ext>
            </a:extLst>
          </p:cNvPr>
          <p:cNvSpPr txBox="1"/>
          <p:nvPr/>
        </p:nvSpPr>
        <p:spPr>
          <a:xfrm>
            <a:off x="357188" y="1276719"/>
            <a:ext cx="4543996" cy="2250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Inicio 23 de agosto</a:t>
            </a:r>
            <a:endParaRPr lang="es-CO" sz="1400" noProof="1"/>
          </a:p>
        </p:txBody>
      </p:sp>
      <p:graphicFrame>
        <p:nvGraphicFramePr>
          <p:cNvPr id="10" name="Tabla 23">
            <a:extLst>
              <a:ext uri="{FF2B5EF4-FFF2-40B4-BE49-F238E27FC236}">
                <a16:creationId xmlns:a16="http://schemas.microsoft.com/office/drawing/2014/main" id="{D4081892-839E-F34E-9E52-6737D145968E}"/>
              </a:ext>
            </a:extLst>
          </p:cNvPr>
          <p:cNvGraphicFramePr>
            <a:graphicFrameLocks noGrp="1"/>
          </p:cNvGraphicFramePr>
          <p:nvPr/>
        </p:nvGraphicFramePr>
        <p:xfrm>
          <a:off x="7697165" y="4685780"/>
          <a:ext cx="4254669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45482">
                  <a:extLst>
                    <a:ext uri="{9D8B030D-6E8A-4147-A177-3AD203B41FA5}">
                      <a16:colId xmlns:a16="http://schemas.microsoft.com/office/drawing/2014/main" val="3506603301"/>
                    </a:ext>
                  </a:extLst>
                </a:gridCol>
                <a:gridCol w="1890964">
                  <a:extLst>
                    <a:ext uri="{9D8B030D-6E8A-4147-A177-3AD203B41FA5}">
                      <a16:colId xmlns:a16="http://schemas.microsoft.com/office/drawing/2014/main" val="3362215102"/>
                    </a:ext>
                  </a:extLst>
                </a:gridCol>
                <a:gridCol w="1418223">
                  <a:extLst>
                    <a:ext uri="{9D8B030D-6E8A-4147-A177-3AD203B41FA5}">
                      <a16:colId xmlns:a16="http://schemas.microsoft.com/office/drawing/2014/main" val="427471409"/>
                    </a:ext>
                  </a:extLst>
                </a:gridCol>
              </a:tblGrid>
              <a:tr h="233461"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Agosto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Septiembre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Octubre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080120"/>
                  </a:ext>
                </a:extLst>
              </a:tr>
            </a:tbl>
          </a:graphicData>
        </a:graphic>
      </p:graphicFrame>
      <p:cxnSp>
        <p:nvCxnSpPr>
          <p:cNvPr id="29" name="Conector recto 28">
            <a:extLst>
              <a:ext uri="{FF2B5EF4-FFF2-40B4-BE49-F238E27FC236}">
                <a16:creationId xmlns:a16="http://schemas.microsoft.com/office/drawing/2014/main" id="{E87B1DAC-EDA8-1848-8B73-F28A6B3E5B1F}"/>
              </a:ext>
            </a:extLst>
          </p:cNvPr>
          <p:cNvCxnSpPr>
            <a:cxnSpLocks/>
          </p:cNvCxnSpPr>
          <p:nvPr/>
        </p:nvCxnSpPr>
        <p:spPr>
          <a:xfrm>
            <a:off x="8634714" y="2141316"/>
            <a:ext cx="0" cy="252854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recto 31">
            <a:extLst>
              <a:ext uri="{FF2B5EF4-FFF2-40B4-BE49-F238E27FC236}">
                <a16:creationId xmlns:a16="http://schemas.microsoft.com/office/drawing/2014/main" id="{24FF7D89-2C22-9747-AEE6-D5A9311F9605}"/>
              </a:ext>
            </a:extLst>
          </p:cNvPr>
          <p:cNvCxnSpPr>
            <a:cxnSpLocks/>
          </p:cNvCxnSpPr>
          <p:nvPr/>
        </p:nvCxnSpPr>
        <p:spPr>
          <a:xfrm>
            <a:off x="10534887" y="2141316"/>
            <a:ext cx="0" cy="254204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uadroTexto 34">
            <a:extLst>
              <a:ext uri="{FF2B5EF4-FFF2-40B4-BE49-F238E27FC236}">
                <a16:creationId xmlns:a16="http://schemas.microsoft.com/office/drawing/2014/main" id="{0CDAA958-EC10-8C4F-9008-DEC91EE87BCB}"/>
              </a:ext>
            </a:extLst>
          </p:cNvPr>
          <p:cNvSpPr txBox="1"/>
          <p:nvPr/>
        </p:nvSpPr>
        <p:spPr>
          <a:xfrm>
            <a:off x="5417930" y="1302381"/>
            <a:ext cx="29016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DEPORTIVO – LIGA NACIONAL</a:t>
            </a:r>
          </a:p>
        </p:txBody>
      </p:sp>
    </p:spTree>
    <p:extLst>
      <p:ext uri="{BB962C8B-B14F-4D97-AF65-F5344CB8AC3E}">
        <p14:creationId xmlns:p14="http://schemas.microsoft.com/office/powerpoint/2010/main" val="249978163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BA7C0A-FD78-E53B-ADA3-1637A73B1F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B8B4D0-6113-3ED6-68DE-AFA367DDA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818B69-E7D3-E709-C426-C8FBC425A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Planeado vs Cumplido</a:t>
            </a:r>
            <a:endParaRPr lang="es-CO" b="1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1D0DB481-A08F-3C5C-B302-6BA9B94E8498}"/>
              </a:ext>
            </a:extLst>
          </p:cNvPr>
          <p:cNvSpPr/>
          <p:nvPr/>
        </p:nvSpPr>
        <p:spPr>
          <a:xfrm>
            <a:off x="1" y="1242344"/>
            <a:ext cx="3447737" cy="56156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1AFB0CEA-C8B1-CE45-C003-0FEBACF99235}"/>
              </a:ext>
            </a:extLst>
          </p:cNvPr>
          <p:cNvGraphicFramePr>
            <a:graphicFrameLocks noGrp="1"/>
          </p:cNvGraphicFramePr>
          <p:nvPr/>
        </p:nvGraphicFramePr>
        <p:xfrm>
          <a:off x="1" y="1242344"/>
          <a:ext cx="3447736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44773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Canales de TV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pSp>
        <p:nvGrpSpPr>
          <p:cNvPr id="2" name="Group 7">
            <a:extLst>
              <a:ext uri="{FF2B5EF4-FFF2-40B4-BE49-F238E27FC236}">
                <a16:creationId xmlns:a16="http://schemas.microsoft.com/office/drawing/2014/main" id="{4D23CBA8-3290-534A-410B-0B1705331441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3" name="Oval 480">
              <a:extLst>
                <a:ext uri="{FF2B5EF4-FFF2-40B4-BE49-F238E27FC236}">
                  <a16:creationId xmlns:a16="http://schemas.microsoft.com/office/drawing/2014/main" id="{0778C0AF-7F2F-AFC0-F297-7DD7166506FA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aphic 632">
              <a:extLst>
                <a:ext uri="{FF2B5EF4-FFF2-40B4-BE49-F238E27FC236}">
                  <a16:creationId xmlns:a16="http://schemas.microsoft.com/office/drawing/2014/main" id="{3986DE3A-3C2B-072E-8C5C-56842A92E6BF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23" name="Freeform 461">
                <a:extLst>
                  <a:ext uri="{FF2B5EF4-FFF2-40B4-BE49-F238E27FC236}">
                    <a16:creationId xmlns:a16="http://schemas.microsoft.com/office/drawing/2014/main" id="{8658E151-79B8-927E-D2D8-B1168770E75A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 462">
                <a:extLst>
                  <a:ext uri="{FF2B5EF4-FFF2-40B4-BE49-F238E27FC236}">
                    <a16:creationId xmlns:a16="http://schemas.microsoft.com/office/drawing/2014/main" id="{59329758-2B50-1C3A-9C69-F43F2C27636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 463">
                <a:extLst>
                  <a:ext uri="{FF2B5EF4-FFF2-40B4-BE49-F238E27FC236}">
                    <a16:creationId xmlns:a16="http://schemas.microsoft.com/office/drawing/2014/main" id="{E21808DE-901B-1268-4F4D-9CEDB6ED98B7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 464">
                <a:extLst>
                  <a:ext uri="{FF2B5EF4-FFF2-40B4-BE49-F238E27FC236}">
                    <a16:creationId xmlns:a16="http://schemas.microsoft.com/office/drawing/2014/main" id="{9E72FFEE-0FE4-CF78-9F5D-3FB31152BAD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Rectángulo 34">
            <a:extLst>
              <a:ext uri="{FF2B5EF4-FFF2-40B4-BE49-F238E27FC236}">
                <a16:creationId xmlns:a16="http://schemas.microsoft.com/office/drawing/2014/main" id="{FBAB08A5-2578-27F4-BCC4-C6119DFACE80}"/>
              </a:ext>
            </a:extLst>
          </p:cNvPr>
          <p:cNvSpPr/>
          <p:nvPr/>
        </p:nvSpPr>
        <p:spPr>
          <a:xfrm>
            <a:off x="3717561" y="1230127"/>
            <a:ext cx="8116150" cy="46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>
                <a:solidFill>
                  <a:sysClr val="windowText" lastClr="000000"/>
                </a:solidFill>
              </a:rPr>
              <a:t>Comercial al Aire noviembre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5557D64B-65A2-C0AD-9E8C-3BEFBC8C7994}"/>
              </a:ext>
            </a:extLst>
          </p:cNvPr>
          <p:cNvSpPr txBox="1"/>
          <p:nvPr/>
        </p:nvSpPr>
        <p:spPr>
          <a:xfrm>
            <a:off x="1184898" y="3999782"/>
            <a:ext cx="1426673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Canales</a:t>
            </a:r>
            <a:endParaRPr lang="es-CO" sz="1400" noProof="1"/>
          </a:p>
        </p:txBody>
      </p:sp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1A437203-077A-4BA2-AE38-BE29507BBE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47435968"/>
              </p:ext>
            </p:extLst>
          </p:nvPr>
        </p:nvGraphicFramePr>
        <p:xfrm>
          <a:off x="177221" y="4058452"/>
          <a:ext cx="3093296" cy="2491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2" name="Picture 129">
            <a:extLst>
              <a:ext uri="{FF2B5EF4-FFF2-40B4-BE49-F238E27FC236}">
                <a16:creationId xmlns:a16="http://schemas.microsoft.com/office/drawing/2014/main" id="{1151DE9D-4A54-8105-71B5-42BE8E44CB0A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4A60240E-645D-B347-9CEA-1E4A0A0E284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03874" y="2120520"/>
            <a:ext cx="1360429" cy="1277531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70A0F4B7-B0E0-3F41-828E-321D5399B631}"/>
              </a:ext>
            </a:extLst>
          </p:cNvPr>
          <p:cNvSpPr txBox="1"/>
          <p:nvPr/>
        </p:nvSpPr>
        <p:spPr>
          <a:xfrm>
            <a:off x="5556491" y="4988688"/>
            <a:ext cx="380431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Patrocinio de incidencia ”tiro de esquina Protecto” </a:t>
            </a:r>
          </a:p>
        </p:txBody>
      </p:sp>
      <p:pic>
        <p:nvPicPr>
          <p:cNvPr id="7" name="50480925313160000-2172-2222.mp4">
            <a:hlinkClick r:id="" action="ppaction://media"/>
            <a:extLst>
              <a:ext uri="{FF2B5EF4-FFF2-40B4-BE49-F238E27FC236}">
                <a16:creationId xmlns:a16="http://schemas.microsoft.com/office/drawing/2014/main" id="{419CD045-860E-21B7-0FB7-6A0EDADCD8C3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700800" y="2358995"/>
            <a:ext cx="3025131" cy="2158726"/>
          </a:xfrm>
          <a:prstGeom prst="rect">
            <a:avLst/>
          </a:prstGeom>
        </p:spPr>
      </p:pic>
      <p:pic>
        <p:nvPicPr>
          <p:cNvPr id="9" name="50480925312150000-2868-2918.mp4">
            <a:hlinkClick r:id="" action="ppaction://media"/>
            <a:extLst>
              <a:ext uri="{FF2B5EF4-FFF2-40B4-BE49-F238E27FC236}">
                <a16:creationId xmlns:a16="http://schemas.microsoft.com/office/drawing/2014/main" id="{93E5024B-99B8-3CF2-41D0-F92B6A8AAEF6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22305" y="2358995"/>
            <a:ext cx="2865822" cy="2149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89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0027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0027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11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9"/>
                </p:tgtEl>
              </p:cMediaNode>
            </p:video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5CC29-FBFD-831E-0B26-27924B461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C513FE4-B615-4CBE-2A98-8F6415BBDE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438096-97AD-6DC4-3B10-B06C526C214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795E9A-0755-0523-9AB1-649DBD7634AC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DIGITAL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146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5CB6E311-CA64-81B8-DDB1-0221C1CD24D2}"/>
              </a:ext>
            </a:extLst>
          </p:cNvPr>
          <p:cNvSpPr/>
          <p:nvPr/>
        </p:nvSpPr>
        <p:spPr>
          <a:xfrm>
            <a:off x="0" y="0"/>
            <a:ext cx="4487767" cy="68580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9FAA05A-6DE9-3981-5109-A41342981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487767" cy="987425"/>
          </a:xfrm>
        </p:spPr>
        <p:txBody>
          <a:bodyPr/>
          <a:lstStyle/>
          <a:p>
            <a:r>
              <a:rPr lang="es-MX">
                <a:solidFill>
                  <a:schemeClr val="tx2"/>
                </a:solidFill>
              </a:rPr>
              <a:t>Resumen Plan Digital</a:t>
            </a:r>
            <a:br>
              <a:rPr lang="es-MX">
                <a:solidFill>
                  <a:schemeClr val="tx2"/>
                </a:solidFill>
              </a:rPr>
            </a:br>
            <a:r>
              <a:rPr lang="es-MX">
                <a:solidFill>
                  <a:schemeClr val="tx2"/>
                </a:solidFill>
              </a:rPr>
              <a:t> y KPIS</a:t>
            </a:r>
            <a:endParaRPr lang="es-CO">
              <a:solidFill>
                <a:schemeClr val="tx2"/>
              </a:solidFill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4CE4894-6627-3A4A-55C4-2C1F6DA120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72BCFDC-712C-E514-7D9A-4B95B456E5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15</a:t>
            </a:fld>
            <a:endParaRPr lang="en-US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83096F5-E3C1-551F-1325-B75E0979FC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062140"/>
              </p:ext>
            </p:extLst>
          </p:nvPr>
        </p:nvGraphicFramePr>
        <p:xfrm>
          <a:off x="5037223" y="365125"/>
          <a:ext cx="6589044" cy="74168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94522">
                  <a:extLst>
                    <a:ext uri="{9D8B030D-6E8A-4147-A177-3AD203B41FA5}">
                      <a16:colId xmlns:a16="http://schemas.microsoft.com/office/drawing/2014/main" val="411689879"/>
                    </a:ext>
                  </a:extLst>
                </a:gridCol>
                <a:gridCol w="3294522">
                  <a:extLst>
                    <a:ext uri="{9D8B030D-6E8A-4147-A177-3AD203B41FA5}">
                      <a16:colId xmlns:a16="http://schemas.microsoft.com/office/drawing/2014/main" val="138187856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Mercado</a:t>
                      </a:r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Inversión Total</a:t>
                      </a:r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479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ECUADOR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$55.117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049914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7289787-D68B-15AE-B5FA-7CA2A876B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796"/>
              </p:ext>
            </p:extLst>
          </p:nvPr>
        </p:nvGraphicFramePr>
        <p:xfrm>
          <a:off x="5025176" y="1313428"/>
          <a:ext cx="6601092" cy="96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546">
                  <a:extLst>
                    <a:ext uri="{9D8B030D-6E8A-4147-A177-3AD203B41FA5}">
                      <a16:colId xmlns:a16="http://schemas.microsoft.com/office/drawing/2014/main" val="478673397"/>
                    </a:ext>
                  </a:extLst>
                </a:gridCol>
                <a:gridCol w="3300546">
                  <a:extLst>
                    <a:ext uri="{9D8B030D-6E8A-4147-A177-3AD203B41FA5}">
                      <a16:colId xmlns:a16="http://schemas.microsoft.com/office/drawing/2014/main" val="323372194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2"/>
                          </a:solidFill>
                        </a:rPr>
                        <a:t>Objetivo General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err="1">
                          <a:solidFill>
                            <a:schemeClr val="tx2"/>
                          </a:solidFill>
                        </a:rPr>
                        <a:t>KPI’s</a:t>
                      </a:r>
                      <a:r>
                        <a:rPr lang="es-MX">
                          <a:solidFill>
                            <a:schemeClr val="tx2"/>
                          </a:solidFill>
                        </a:rPr>
                        <a:t> Primarios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9385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s-CO" sz="110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Incremementar + 2pp la preferencia de marca en Ecuador para diciembre del 2025 y mantener la preferencia de marca al menos en los niveles actuales.</a:t>
                      </a:r>
                      <a:endParaRPr lang="es-CO" sz="1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/>
                        <a:t>Alcance – Views - Trafic</a:t>
                      </a:r>
                      <a:endParaRPr lang="es-CO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3028542"/>
                  </a:ext>
                </a:extLst>
              </a:tr>
            </a:tbl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2B978F0B-039F-F655-E609-25CACA148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7678008"/>
              </p:ext>
            </p:extLst>
          </p:nvPr>
        </p:nvGraphicFramePr>
        <p:xfrm>
          <a:off x="357188" y="3217920"/>
          <a:ext cx="3476875" cy="3006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Freeform 202">
            <a:extLst>
              <a:ext uri="{FF2B5EF4-FFF2-40B4-BE49-F238E27FC236}">
                <a16:creationId xmlns:a16="http://schemas.microsoft.com/office/drawing/2014/main" id="{6108152C-43A6-C6FA-6BE3-E802AF995AE5}"/>
              </a:ext>
            </a:extLst>
          </p:cNvPr>
          <p:cNvSpPr/>
          <p:nvPr/>
        </p:nvSpPr>
        <p:spPr>
          <a:xfrm>
            <a:off x="11171275" y="5480190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220">
            <a:extLst>
              <a:ext uri="{FF2B5EF4-FFF2-40B4-BE49-F238E27FC236}">
                <a16:creationId xmlns:a16="http://schemas.microsoft.com/office/drawing/2014/main" id="{F1FA147A-00A0-4C78-927B-E5DD79891E70}"/>
              </a:ext>
            </a:extLst>
          </p:cNvPr>
          <p:cNvSpPr/>
          <p:nvPr/>
        </p:nvSpPr>
        <p:spPr>
          <a:xfrm>
            <a:off x="10443456" y="5509737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35">
            <a:extLst>
              <a:ext uri="{FF2B5EF4-FFF2-40B4-BE49-F238E27FC236}">
                <a16:creationId xmlns:a16="http://schemas.microsoft.com/office/drawing/2014/main" id="{B24C7A8C-E12A-35F3-35AD-5B30E4763591}"/>
              </a:ext>
            </a:extLst>
          </p:cNvPr>
          <p:cNvSpPr/>
          <p:nvPr/>
        </p:nvSpPr>
        <p:spPr>
          <a:xfrm>
            <a:off x="9715637" y="5509737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0656B19F-B8C6-D058-732E-4DAF05E5849E}"/>
              </a:ext>
            </a:extLst>
          </p:cNvPr>
          <p:cNvSpPr txBox="1"/>
          <p:nvPr/>
        </p:nvSpPr>
        <p:spPr>
          <a:xfrm>
            <a:off x="5152832" y="5297888"/>
            <a:ext cx="5102805" cy="221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Plataformas y Herramientas que estamos usando:</a:t>
            </a:r>
            <a:endParaRPr lang="es-CO" sz="1400" noProof="1"/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0392A496-5568-FD5A-55B2-9B87A45423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9562127"/>
              </p:ext>
            </p:extLst>
          </p:nvPr>
        </p:nvGraphicFramePr>
        <p:xfrm>
          <a:off x="5037223" y="2923627"/>
          <a:ext cx="6682374" cy="2113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bject 21">
            <a:extLst>
              <a:ext uri="{FF2B5EF4-FFF2-40B4-BE49-F238E27FC236}">
                <a16:creationId xmlns:a16="http://schemas.microsoft.com/office/drawing/2014/main" id="{42B13D8D-8F11-4FD5-5025-A55F7CDAB109}"/>
              </a:ext>
            </a:extLst>
          </p:cNvPr>
          <p:cNvSpPr txBox="1"/>
          <p:nvPr/>
        </p:nvSpPr>
        <p:spPr>
          <a:xfrm>
            <a:off x="336955" y="1784836"/>
            <a:ext cx="3882120" cy="1203505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algn="just"/>
            <a:r>
              <a:rPr lang="es-AR" sz="970" i="1"/>
              <a:t>Desarrollar un plan de medios integral para la campaña “Ecuador”, con el objetivo de aumentar la </a:t>
            </a:r>
            <a:r>
              <a:rPr lang="es-AR" sz="970" b="1" i="1"/>
              <a:t>preferencia de marca, el Top </a:t>
            </a:r>
            <a:r>
              <a:rPr lang="es-AR" sz="970" b="1" i="1" err="1"/>
              <a:t>of</a:t>
            </a:r>
            <a:r>
              <a:rPr lang="es-AR" sz="970" b="1" i="1"/>
              <a:t> </a:t>
            </a:r>
            <a:r>
              <a:rPr lang="es-AR" sz="970" b="1" i="1" err="1"/>
              <a:t>Mind</a:t>
            </a:r>
            <a:r>
              <a:rPr lang="es-AR" sz="970" b="1" i="1"/>
              <a:t> (TOM)</a:t>
            </a:r>
            <a:r>
              <a:rPr lang="es-AR" sz="970" i="1"/>
              <a:t> y reforzar la percepción de alta calidad en la categoría.</a:t>
            </a:r>
            <a:endParaRPr lang="es-ES" sz="970"/>
          </a:p>
          <a:p>
            <a:pPr algn="just"/>
            <a:r>
              <a:rPr lang="es-AR" sz="970" i="1"/>
              <a:t> </a:t>
            </a:r>
            <a:endParaRPr lang="es-ES" sz="970"/>
          </a:p>
          <a:p>
            <a:pPr algn="just"/>
            <a:r>
              <a:rPr lang="es-AR" sz="970" i="1"/>
              <a:t> Además, buscamos generar conexión e involucramiento con nuestros públicos objetivos, invitándolos activamente a participar en la campaña para fortalecer el vínculo emocional con la marca.</a:t>
            </a:r>
            <a:endParaRPr lang="es-ES" sz="970"/>
          </a:p>
          <a:p>
            <a:pPr algn="just"/>
            <a:endParaRPr lang="es-ES" sz="970"/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914E2817-47DE-7109-5A39-D0632D857155}"/>
              </a:ext>
            </a:extLst>
          </p:cNvPr>
          <p:cNvSpPr txBox="1"/>
          <p:nvPr/>
        </p:nvSpPr>
        <p:spPr>
          <a:xfrm>
            <a:off x="333510" y="1480178"/>
            <a:ext cx="3882120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PLANEAMIENTO ESTRATÉGICO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19F74F45-9804-59D5-E509-5CDB40910577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7401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90E5D2-B7F4-5875-64C0-2B2A55FF2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448691"/>
          </a:xfrm>
        </p:spPr>
        <p:txBody>
          <a:bodyPr/>
          <a:lstStyle/>
          <a:p>
            <a:r>
              <a:rPr lang="es-MX"/>
              <a:t>Cómo Capitalizamos las Plataformas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69106DF7-E9AB-AFD2-9E08-CBA8D859EE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6FF2208-A091-B0E3-F574-2AEAED336F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69208C82-BD6A-1CF4-FCA3-63E6A34E185D}"/>
              </a:ext>
            </a:extLst>
          </p:cNvPr>
          <p:cNvSpPr/>
          <p:nvPr/>
        </p:nvSpPr>
        <p:spPr>
          <a:xfrm>
            <a:off x="2185683" y="1508680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181">
            <a:extLst>
              <a:ext uri="{FF2B5EF4-FFF2-40B4-BE49-F238E27FC236}">
                <a16:creationId xmlns:a16="http://schemas.microsoft.com/office/drawing/2014/main" id="{D27D2ED1-4A9D-4330-26F4-6750E0FAF52E}"/>
              </a:ext>
            </a:extLst>
          </p:cNvPr>
          <p:cNvSpPr/>
          <p:nvPr/>
        </p:nvSpPr>
        <p:spPr>
          <a:xfrm>
            <a:off x="9159403" y="1508680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D01DDFA8-121F-EC8F-61CD-1CDB95D73118}"/>
              </a:ext>
            </a:extLst>
          </p:cNvPr>
          <p:cNvCxnSpPr/>
          <p:nvPr/>
        </p:nvCxnSpPr>
        <p:spPr>
          <a:xfrm>
            <a:off x="6242304" y="1352550"/>
            <a:ext cx="0" cy="4352623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id="{D217C6D3-1132-9430-FC62-DC60DF782897}"/>
              </a:ext>
            </a:extLst>
          </p:cNvPr>
          <p:cNvSpPr txBox="1"/>
          <p:nvPr/>
        </p:nvSpPr>
        <p:spPr>
          <a:xfrm>
            <a:off x="1032943" y="3160185"/>
            <a:ext cx="368535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Vamos a tener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Bumper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Ads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+ in–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stream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Trueview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incluyendo orientación por dispositivos a CTV.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Esta estrategia combinada maximizará la visibilidad y el alcance, generando mayor interés y potenciales clientes para fortalecer nuestra posición en el mercado de las pinturas, decoración, bricolaje y demás.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8714C0DB-0EBC-29B2-BAF8-D9A3C032DEF8}"/>
              </a:ext>
            </a:extLst>
          </p:cNvPr>
          <p:cNvSpPr txBox="1"/>
          <p:nvPr/>
        </p:nvSpPr>
        <p:spPr>
          <a:xfrm>
            <a:off x="7842071" y="3160185"/>
            <a:ext cx="3249599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Los Post en todas las propiedades de Meta (Facebook + Instagram) nos van a permitir crear publicaciones personalizadas que facilitan una segmentación por intereses y demografía. 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C528748C-F518-CC40-8833-6746DAED689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3194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5C47AD7F-3A7D-C16A-BF5C-F60FCF6491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204" t="2081" r="13293"/>
          <a:stretch>
            <a:fillRect/>
          </a:stretch>
        </p:blipFill>
        <p:spPr>
          <a:xfrm>
            <a:off x="-1" y="0"/>
            <a:ext cx="528805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4C151F1A-404C-E56C-4C53-C2BCFFC3E76E}"/>
              </a:ext>
            </a:extLst>
          </p:cNvPr>
          <p:cNvSpPr/>
          <p:nvPr/>
        </p:nvSpPr>
        <p:spPr>
          <a:xfrm>
            <a:off x="0" y="0"/>
            <a:ext cx="5303520" cy="6858000"/>
          </a:xfrm>
          <a:prstGeom prst="rect">
            <a:avLst/>
          </a:prstGeom>
          <a:solidFill>
            <a:srgbClr val="011627">
              <a:alpha val="18039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79C046-60DD-580A-AD9F-4C0A4F419A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97D218-AA87-F429-705B-C719E1892B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AAF9B2-AA4D-46EE-16C4-2E82FF22BEBD}"/>
              </a:ext>
            </a:extLst>
          </p:cNvPr>
          <p:cNvSpPr/>
          <p:nvPr/>
        </p:nvSpPr>
        <p:spPr>
          <a:xfrm>
            <a:off x="5428971" y="3160992"/>
            <a:ext cx="3090088" cy="3153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FF78E2-231E-F2FE-F87E-1CBBC084DDDF}"/>
              </a:ext>
            </a:extLst>
          </p:cNvPr>
          <p:cNvSpPr txBox="1"/>
          <p:nvPr/>
        </p:nvSpPr>
        <p:spPr>
          <a:xfrm>
            <a:off x="5772149" y="3548640"/>
            <a:ext cx="2228850" cy="2921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Género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A2009EF-A114-EE63-7BE3-A78A37CB7280}"/>
              </a:ext>
            </a:extLst>
          </p:cNvPr>
          <p:cNvSpPr/>
          <p:nvPr/>
        </p:nvSpPr>
        <p:spPr>
          <a:xfrm>
            <a:off x="5428971" y="359451"/>
            <a:ext cx="6391316" cy="25982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E078D5-090E-4321-8223-6A7F492DC2C0}"/>
              </a:ext>
            </a:extLst>
          </p:cNvPr>
          <p:cNvSpPr txBox="1"/>
          <p:nvPr/>
        </p:nvSpPr>
        <p:spPr>
          <a:xfrm>
            <a:off x="5589128" y="440529"/>
            <a:ext cx="2640472" cy="27913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Demográfico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145DB57-7C2D-479B-C652-3791E6BD281B}"/>
              </a:ext>
            </a:extLst>
          </p:cNvPr>
          <p:cNvSpPr txBox="1">
            <a:spLocks/>
          </p:cNvSpPr>
          <p:nvPr/>
        </p:nvSpPr>
        <p:spPr>
          <a:xfrm>
            <a:off x="742144" y="282871"/>
            <a:ext cx="4545905" cy="43679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NZ" err="1"/>
              <a:t>Detalle</a:t>
            </a:r>
            <a:r>
              <a:rPr lang="en-NZ"/>
              <a:t> de Audiencia 8 – 21 SEPT</a:t>
            </a:r>
          </a:p>
        </p:txBody>
      </p:sp>
      <p:graphicFrame>
        <p:nvGraphicFramePr>
          <p:cNvPr id="2" name="Chart 14">
            <a:extLst>
              <a:ext uri="{FF2B5EF4-FFF2-40B4-BE49-F238E27FC236}">
                <a16:creationId xmlns:a16="http://schemas.microsoft.com/office/drawing/2014/main" id="{B120644D-375B-5683-FD40-9ABAC0764F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7418922"/>
              </p:ext>
            </p:extLst>
          </p:nvPr>
        </p:nvGraphicFramePr>
        <p:xfrm>
          <a:off x="7316885" y="3684838"/>
          <a:ext cx="3665059" cy="3086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A2D5049D-F916-A607-579D-997F9AA07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324984"/>
              </p:ext>
            </p:extLst>
          </p:nvPr>
        </p:nvGraphicFramePr>
        <p:xfrm>
          <a:off x="5589128" y="1133931"/>
          <a:ext cx="6231617" cy="2119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758054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Resultados</a:t>
            </a:r>
            <a:r>
              <a:rPr lang="en-US"/>
              <a:t> </a:t>
            </a:r>
            <a:r>
              <a:rPr lang="en-US" err="1"/>
              <a:t>Digitales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Históricos</a:t>
            </a:r>
            <a:r>
              <a:rPr lang="en-US" sz="2400">
                <a:latin typeface="WPP Light" pitchFamily="2" charset="0"/>
              </a:rPr>
              <a:t> de </a:t>
            </a:r>
            <a:r>
              <a:rPr lang="en-US" sz="2400" err="1">
                <a:latin typeface="WPP Light" pitchFamily="2" charset="0"/>
              </a:rPr>
              <a:t>Campaña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por</a:t>
            </a:r>
            <a:r>
              <a:rPr lang="en-US" sz="2400">
                <a:latin typeface="WPP Light" pitchFamily="2" charset="0"/>
              </a:rPr>
              <a:t> Plataforma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7542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4CFAC-0AC5-0127-E464-68538B326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E6EB17-94B2-C0E7-D359-5005A5758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9018" y="105758"/>
            <a:ext cx="4389736" cy="987425"/>
          </a:xfrm>
        </p:spPr>
        <p:txBody>
          <a:bodyPr/>
          <a:lstStyle/>
          <a:p>
            <a:r>
              <a:rPr lang="es-CO"/>
              <a:t>GARANTIA</a:t>
            </a:r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ADD7E8D-DFFF-FA22-0B13-C53838D19EF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240149" y="6466834"/>
            <a:ext cx="518877" cy="365125"/>
          </a:xfrm>
        </p:spPr>
        <p:txBody>
          <a:bodyPr/>
          <a:lstStyle/>
          <a:p>
            <a:fld id="{1E4E4A48-B3C9-B942-90EF-ECA811FD1626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18" name="object 25">
            <a:extLst>
              <a:ext uri="{FF2B5EF4-FFF2-40B4-BE49-F238E27FC236}">
                <a16:creationId xmlns:a16="http://schemas.microsoft.com/office/drawing/2014/main" id="{E40776A1-CD48-09AA-3A7C-A63CA8117790}"/>
              </a:ext>
            </a:extLst>
          </p:cNvPr>
          <p:cNvSpPr txBox="1"/>
          <p:nvPr/>
        </p:nvSpPr>
        <p:spPr>
          <a:xfrm>
            <a:off x="408672" y="649979"/>
            <a:ext cx="5762491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General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27" name="object 28">
            <a:extLst>
              <a:ext uri="{FF2B5EF4-FFF2-40B4-BE49-F238E27FC236}">
                <a16:creationId xmlns:a16="http://schemas.microsoft.com/office/drawing/2014/main" id="{2FC0C62C-33D6-379E-A658-3E9E297A65EE}"/>
              </a:ext>
            </a:extLst>
          </p:cNvPr>
          <p:cNvSpPr txBox="1"/>
          <p:nvPr/>
        </p:nvSpPr>
        <p:spPr>
          <a:xfrm>
            <a:off x="7057525" y="2007162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TRÁFICO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5" name="object 28">
            <a:extLst>
              <a:ext uri="{FF2B5EF4-FFF2-40B4-BE49-F238E27FC236}">
                <a16:creationId xmlns:a16="http://schemas.microsoft.com/office/drawing/2014/main" id="{0603722F-AA3C-0B4F-2677-090912C7DA79}"/>
              </a:ext>
            </a:extLst>
          </p:cNvPr>
          <p:cNvSpPr txBox="1"/>
          <p:nvPr/>
        </p:nvSpPr>
        <p:spPr>
          <a:xfrm>
            <a:off x="7070326" y="370924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sz="1092" b="1" spc="-79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es-CO" sz="1092" b="1" spc="-6">
                <a:solidFill>
                  <a:srgbClr val="FFFFFF"/>
                </a:solidFill>
                <a:latin typeface="Verdana"/>
                <a:cs typeface="Verdana"/>
              </a:rPr>
              <a:t>REACH 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48" name="object 28">
            <a:extLst>
              <a:ext uri="{FF2B5EF4-FFF2-40B4-BE49-F238E27FC236}">
                <a16:creationId xmlns:a16="http://schemas.microsoft.com/office/drawing/2014/main" id="{F5463767-21C3-BE1C-F4B1-6E6E07B208C9}"/>
              </a:ext>
            </a:extLst>
          </p:cNvPr>
          <p:cNvSpPr txBox="1"/>
          <p:nvPr/>
        </p:nvSpPr>
        <p:spPr>
          <a:xfrm>
            <a:off x="7067035" y="4331406"/>
            <a:ext cx="4770785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VIEWS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63" name="object 25">
            <a:extLst>
              <a:ext uri="{FF2B5EF4-FFF2-40B4-BE49-F238E27FC236}">
                <a16:creationId xmlns:a16="http://schemas.microsoft.com/office/drawing/2014/main" id="{77F53952-E042-CA82-F98E-FBA88BC1648C}"/>
              </a:ext>
            </a:extLst>
          </p:cNvPr>
          <p:cNvSpPr txBox="1"/>
          <p:nvPr/>
        </p:nvSpPr>
        <p:spPr>
          <a:xfrm>
            <a:off x="9501320" y="77041"/>
            <a:ext cx="2690680" cy="189577"/>
          </a:xfrm>
          <a:prstGeom prst="rect">
            <a:avLst/>
          </a:prstGeom>
          <a:solidFill>
            <a:schemeClr val="accent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050" b="1">
                <a:latin typeface="Verdana"/>
                <a:cs typeface="Verdana"/>
              </a:rPr>
              <a:t>UNIVERSO: 7.300.000</a:t>
            </a:r>
            <a:endParaRPr lang="es-CO" sz="1050">
              <a:latin typeface="Verdana"/>
              <a:cs typeface="Verdana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8EC1DE2-8F52-B34E-6C09-A2CD46CA6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864390"/>
              </p:ext>
            </p:extLst>
          </p:nvPr>
        </p:nvGraphicFramePr>
        <p:xfrm>
          <a:off x="7070326" y="2270571"/>
          <a:ext cx="4738603" cy="19934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49185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$1.799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12.771.396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36%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1.358.958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CTR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0,6%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CO" sz="10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84.824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54504282"/>
                  </a:ext>
                </a:extLst>
              </a:tr>
            </a:tbl>
          </a:graphicData>
        </a:graphic>
      </p:graphicFrame>
      <p:graphicFrame>
        <p:nvGraphicFramePr>
          <p:cNvPr id="21" name="Tabla 20">
            <a:extLst>
              <a:ext uri="{FF2B5EF4-FFF2-40B4-BE49-F238E27FC236}">
                <a16:creationId xmlns:a16="http://schemas.microsoft.com/office/drawing/2014/main" id="{74B1C364-E641-94CE-BF7C-1D85C5E896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7249"/>
              </p:ext>
            </p:extLst>
          </p:nvPr>
        </p:nvGraphicFramePr>
        <p:xfrm>
          <a:off x="7083127" y="4564640"/>
          <a:ext cx="4738603" cy="19507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194942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$9.530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1791F78A-780E-AC9A-D5F3-08D47BDDC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480305"/>
              </p:ext>
            </p:extLst>
          </p:nvPr>
        </p:nvGraphicFramePr>
        <p:xfrm>
          <a:off x="7070326" y="631367"/>
          <a:ext cx="4713002" cy="1321485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3023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38347930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789100562"/>
                    </a:ext>
                  </a:extLst>
                </a:gridCol>
              </a:tblGrid>
              <a:tr h="264297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INVERSIÓN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$3.628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13.015.344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863719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76204344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4.015.118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5930078"/>
                  </a:ext>
                </a:extLst>
              </a:tr>
            </a:tbl>
          </a:graphicData>
        </a:graphic>
      </p:graphicFrame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CC31A531-3E9A-E3BB-8081-1CF73D901E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78512"/>
              </p:ext>
            </p:extLst>
          </p:nvPr>
        </p:nvGraphicFramePr>
        <p:xfrm>
          <a:off x="499587" y="4637271"/>
          <a:ext cx="5638448" cy="217765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784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410283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2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3</a:t>
                      </a:r>
                    </a:p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70%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5.124.600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Clics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61" name="Tabla 60">
            <a:extLst>
              <a:ext uri="{FF2B5EF4-FFF2-40B4-BE49-F238E27FC236}">
                <a16:creationId xmlns:a16="http://schemas.microsoft.com/office/drawing/2014/main" id="{D93E6B45-F746-AB4E-9672-706222CFF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84089"/>
              </p:ext>
            </p:extLst>
          </p:nvPr>
        </p:nvGraphicFramePr>
        <p:xfrm>
          <a:off x="2242591" y="1698092"/>
          <a:ext cx="3928572" cy="91606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18713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64013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69725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Awareness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Youtube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Clicks - Views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62" name="Freeform 202">
            <a:extLst>
              <a:ext uri="{FF2B5EF4-FFF2-40B4-BE49-F238E27FC236}">
                <a16:creationId xmlns:a16="http://schemas.microsoft.com/office/drawing/2014/main" id="{22B7C99D-B7FE-5264-B8B6-86FC2F125F68}"/>
              </a:ext>
            </a:extLst>
          </p:cNvPr>
          <p:cNvSpPr/>
          <p:nvPr/>
        </p:nvSpPr>
        <p:spPr>
          <a:xfrm>
            <a:off x="5219172" y="987833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 220">
            <a:extLst>
              <a:ext uri="{FF2B5EF4-FFF2-40B4-BE49-F238E27FC236}">
                <a16:creationId xmlns:a16="http://schemas.microsoft.com/office/drawing/2014/main" id="{3826F054-8333-6112-A5E1-6D7D50DCC65C}"/>
              </a:ext>
            </a:extLst>
          </p:cNvPr>
          <p:cNvSpPr/>
          <p:nvPr/>
        </p:nvSpPr>
        <p:spPr>
          <a:xfrm>
            <a:off x="4496902" y="1002660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4" name="Graphic 35">
            <a:extLst>
              <a:ext uri="{FF2B5EF4-FFF2-40B4-BE49-F238E27FC236}">
                <a16:creationId xmlns:a16="http://schemas.microsoft.com/office/drawing/2014/main" id="{0913BDB3-68A5-C167-11DE-99EBE919857A}"/>
              </a:ext>
            </a:extLst>
          </p:cNvPr>
          <p:cNvSpPr/>
          <p:nvPr/>
        </p:nvSpPr>
        <p:spPr>
          <a:xfrm>
            <a:off x="3838954" y="981765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27" name="Grupo 1026">
            <a:extLst>
              <a:ext uri="{FF2B5EF4-FFF2-40B4-BE49-F238E27FC236}">
                <a16:creationId xmlns:a16="http://schemas.microsoft.com/office/drawing/2014/main" id="{48F2526F-00A6-C184-7CFC-B34A003B1BC2}"/>
              </a:ext>
            </a:extLst>
          </p:cNvPr>
          <p:cNvGrpSpPr/>
          <p:nvPr/>
        </p:nvGrpSpPr>
        <p:grpSpPr>
          <a:xfrm>
            <a:off x="240149" y="2244139"/>
            <a:ext cx="1795311" cy="1406676"/>
            <a:chOff x="563117" y="2189943"/>
            <a:chExt cx="1795311" cy="1406676"/>
          </a:xfrm>
        </p:grpSpPr>
        <p:grpSp>
          <p:nvGrpSpPr>
            <p:cNvPr id="10" name="object 17">
              <a:extLst>
                <a:ext uri="{FF2B5EF4-FFF2-40B4-BE49-F238E27FC236}">
                  <a16:creationId xmlns:a16="http://schemas.microsoft.com/office/drawing/2014/main" id="{36312DA5-989C-A950-6BD9-7F3054C7F77F}"/>
                </a:ext>
              </a:extLst>
            </p:cNvPr>
            <p:cNvGrpSpPr/>
            <p:nvPr/>
          </p:nvGrpSpPr>
          <p:grpSpPr>
            <a:xfrm>
              <a:off x="563117" y="2189943"/>
              <a:ext cx="1795311" cy="1406676"/>
              <a:chOff x="816729" y="6753721"/>
              <a:chExt cx="4570730" cy="3581295"/>
            </a:xfrm>
          </p:grpSpPr>
          <p:sp>
            <p:nvSpPr>
              <p:cNvPr id="11" name="object 18">
                <a:extLst>
                  <a:ext uri="{FF2B5EF4-FFF2-40B4-BE49-F238E27FC236}">
                    <a16:creationId xmlns:a16="http://schemas.microsoft.com/office/drawing/2014/main" id="{6E2C63F2-DA7E-F3F3-0CDF-F919994DCF3E}"/>
                  </a:ext>
                </a:extLst>
              </p:cNvPr>
              <p:cNvSpPr/>
              <p:nvPr/>
            </p:nvSpPr>
            <p:spPr>
              <a:xfrm>
                <a:off x="816729" y="6753721"/>
                <a:ext cx="4570730" cy="1013460"/>
              </a:xfrm>
              <a:custGeom>
                <a:avLst/>
                <a:gdLst/>
                <a:ahLst/>
                <a:cxnLst/>
                <a:rect l="l" t="t" r="r" b="b"/>
                <a:pathLst>
                  <a:path w="4570730" h="1013459">
                    <a:moveTo>
                      <a:pt x="2285270" y="0"/>
                    </a:moveTo>
                    <a:lnTo>
                      <a:pt x="2211307" y="260"/>
                    </a:lnTo>
                    <a:lnTo>
                      <a:pt x="2137931" y="1035"/>
                    </a:lnTo>
                    <a:lnTo>
                      <a:pt x="2065177" y="2318"/>
                    </a:lnTo>
                    <a:lnTo>
                      <a:pt x="1993081" y="4101"/>
                    </a:lnTo>
                    <a:lnTo>
                      <a:pt x="1921678" y="6375"/>
                    </a:lnTo>
                    <a:lnTo>
                      <a:pt x="1851004" y="9134"/>
                    </a:lnTo>
                    <a:lnTo>
                      <a:pt x="1781095" y="12368"/>
                    </a:lnTo>
                    <a:lnTo>
                      <a:pt x="1711985" y="16070"/>
                    </a:lnTo>
                    <a:lnTo>
                      <a:pt x="1643710" y="20233"/>
                    </a:lnTo>
                    <a:lnTo>
                      <a:pt x="1576306" y="24847"/>
                    </a:lnTo>
                    <a:lnTo>
                      <a:pt x="1509808" y="29907"/>
                    </a:lnTo>
                    <a:lnTo>
                      <a:pt x="1444251" y="35403"/>
                    </a:lnTo>
                    <a:lnTo>
                      <a:pt x="1379671" y="41328"/>
                    </a:lnTo>
                    <a:lnTo>
                      <a:pt x="1316104" y="47674"/>
                    </a:lnTo>
                    <a:lnTo>
                      <a:pt x="1253585" y="54432"/>
                    </a:lnTo>
                    <a:lnTo>
                      <a:pt x="1192149" y="61596"/>
                    </a:lnTo>
                    <a:lnTo>
                      <a:pt x="1131832" y="69158"/>
                    </a:lnTo>
                    <a:lnTo>
                      <a:pt x="1072670" y="77109"/>
                    </a:lnTo>
                    <a:lnTo>
                      <a:pt x="1014697" y="85441"/>
                    </a:lnTo>
                    <a:lnTo>
                      <a:pt x="957950" y="94147"/>
                    </a:lnTo>
                    <a:lnTo>
                      <a:pt x="902463" y="103219"/>
                    </a:lnTo>
                    <a:lnTo>
                      <a:pt x="848272" y="112649"/>
                    </a:lnTo>
                    <a:lnTo>
                      <a:pt x="795413" y="122429"/>
                    </a:lnTo>
                    <a:lnTo>
                      <a:pt x="743921" y="132551"/>
                    </a:lnTo>
                    <a:lnTo>
                      <a:pt x="693832" y="143008"/>
                    </a:lnTo>
                    <a:lnTo>
                      <a:pt x="645181" y="153791"/>
                    </a:lnTo>
                    <a:lnTo>
                      <a:pt x="598003" y="164893"/>
                    </a:lnTo>
                    <a:lnTo>
                      <a:pt x="552335" y="176305"/>
                    </a:lnTo>
                    <a:lnTo>
                      <a:pt x="508210" y="188021"/>
                    </a:lnTo>
                    <a:lnTo>
                      <a:pt x="465666" y="200031"/>
                    </a:lnTo>
                    <a:lnTo>
                      <a:pt x="424737" y="212329"/>
                    </a:lnTo>
                    <a:lnTo>
                      <a:pt x="385459" y="224906"/>
                    </a:lnTo>
                    <a:lnTo>
                      <a:pt x="347867" y="237754"/>
                    </a:lnTo>
                    <a:lnTo>
                      <a:pt x="311997" y="250866"/>
                    </a:lnTo>
                    <a:lnTo>
                      <a:pt x="245564" y="277850"/>
                    </a:lnTo>
                    <a:lnTo>
                      <a:pt x="186443" y="305793"/>
                    </a:lnTo>
                    <a:lnTo>
                      <a:pt x="134919" y="334633"/>
                    </a:lnTo>
                    <a:lnTo>
                      <a:pt x="91275" y="364308"/>
                    </a:lnTo>
                    <a:lnTo>
                      <a:pt x="55795" y="394753"/>
                    </a:lnTo>
                    <a:lnTo>
                      <a:pt x="28762" y="425907"/>
                    </a:lnTo>
                    <a:lnTo>
                      <a:pt x="4672" y="473827"/>
                    </a:lnTo>
                    <a:lnTo>
                      <a:pt x="0" y="506476"/>
                    </a:lnTo>
                    <a:lnTo>
                      <a:pt x="1174" y="522872"/>
                    </a:lnTo>
                    <a:lnTo>
                      <a:pt x="18502" y="571246"/>
                    </a:lnTo>
                    <a:lnTo>
                      <a:pt x="41205" y="602740"/>
                    </a:lnTo>
                    <a:lnTo>
                      <a:pt x="72497" y="633556"/>
                    </a:lnTo>
                    <a:lnTo>
                      <a:pt x="112095" y="663633"/>
                    </a:lnTo>
                    <a:lnTo>
                      <a:pt x="159714" y="692905"/>
                    </a:lnTo>
                    <a:lnTo>
                      <a:pt x="215072" y="721312"/>
                    </a:lnTo>
                    <a:lnTo>
                      <a:pt x="277884" y="748789"/>
                    </a:lnTo>
                    <a:lnTo>
                      <a:pt x="347867" y="775274"/>
                    </a:lnTo>
                    <a:lnTo>
                      <a:pt x="385459" y="788125"/>
                    </a:lnTo>
                    <a:lnTo>
                      <a:pt x="424737" y="800705"/>
                    </a:lnTo>
                    <a:lnTo>
                      <a:pt x="465666" y="813005"/>
                    </a:lnTo>
                    <a:lnTo>
                      <a:pt x="508210" y="825017"/>
                    </a:lnTo>
                    <a:lnTo>
                      <a:pt x="552335" y="836735"/>
                    </a:lnTo>
                    <a:lnTo>
                      <a:pt x="598003" y="848149"/>
                    </a:lnTo>
                    <a:lnTo>
                      <a:pt x="645181" y="859253"/>
                    </a:lnTo>
                    <a:lnTo>
                      <a:pt x="693832" y="870037"/>
                    </a:lnTo>
                    <a:lnTo>
                      <a:pt x="743921" y="880495"/>
                    </a:lnTo>
                    <a:lnTo>
                      <a:pt x="795413" y="890619"/>
                    </a:lnTo>
                    <a:lnTo>
                      <a:pt x="848272" y="900400"/>
                    </a:lnTo>
                    <a:lnTo>
                      <a:pt x="902463" y="909831"/>
                    </a:lnTo>
                    <a:lnTo>
                      <a:pt x="957950" y="918904"/>
                    </a:lnTo>
                    <a:lnTo>
                      <a:pt x="1014697" y="927611"/>
                    </a:lnTo>
                    <a:lnTo>
                      <a:pt x="1072670" y="935944"/>
                    </a:lnTo>
                    <a:lnTo>
                      <a:pt x="1131832" y="943896"/>
                    </a:lnTo>
                    <a:lnTo>
                      <a:pt x="1192149" y="951457"/>
                    </a:lnTo>
                    <a:lnTo>
                      <a:pt x="1253585" y="958622"/>
                    </a:lnTo>
                    <a:lnTo>
                      <a:pt x="1316104" y="965381"/>
                    </a:lnTo>
                    <a:lnTo>
                      <a:pt x="1379671" y="971728"/>
                    </a:lnTo>
                    <a:lnTo>
                      <a:pt x="1444251" y="977653"/>
                    </a:lnTo>
                    <a:lnTo>
                      <a:pt x="1509808" y="983149"/>
                    </a:lnTo>
                    <a:lnTo>
                      <a:pt x="1576306" y="988209"/>
                    </a:lnTo>
                    <a:lnTo>
                      <a:pt x="1643710" y="992824"/>
                    </a:lnTo>
                    <a:lnTo>
                      <a:pt x="1711985" y="996987"/>
                    </a:lnTo>
                    <a:lnTo>
                      <a:pt x="1781095" y="1000689"/>
                    </a:lnTo>
                    <a:lnTo>
                      <a:pt x="1851004" y="1003923"/>
                    </a:lnTo>
                    <a:lnTo>
                      <a:pt x="1921678" y="1006682"/>
                    </a:lnTo>
                    <a:lnTo>
                      <a:pt x="1993081" y="1008956"/>
                    </a:lnTo>
                    <a:lnTo>
                      <a:pt x="2065177" y="1010739"/>
                    </a:lnTo>
                    <a:lnTo>
                      <a:pt x="2137931" y="1012022"/>
                    </a:lnTo>
                    <a:lnTo>
                      <a:pt x="2211307" y="1012797"/>
                    </a:lnTo>
                    <a:lnTo>
                      <a:pt x="2285270" y="1013058"/>
                    </a:lnTo>
                    <a:lnTo>
                      <a:pt x="2359233" y="1012797"/>
                    </a:lnTo>
                    <a:lnTo>
                      <a:pt x="2432610" y="1012022"/>
                    </a:lnTo>
                    <a:lnTo>
                      <a:pt x="2505363" y="1010739"/>
                    </a:lnTo>
                    <a:lnTo>
                      <a:pt x="2577459" y="1008956"/>
                    </a:lnTo>
                    <a:lnTo>
                      <a:pt x="2648862" y="1006682"/>
                    </a:lnTo>
                    <a:lnTo>
                      <a:pt x="2719536" y="1003923"/>
                    </a:lnTo>
                    <a:lnTo>
                      <a:pt x="2789446" y="1000689"/>
                    </a:lnTo>
                    <a:lnTo>
                      <a:pt x="2858556" y="996987"/>
                    </a:lnTo>
                    <a:lnTo>
                      <a:pt x="2926831" y="992824"/>
                    </a:lnTo>
                    <a:lnTo>
                      <a:pt x="2994235" y="988209"/>
                    </a:lnTo>
                    <a:lnTo>
                      <a:pt x="3060733" y="983149"/>
                    </a:lnTo>
                    <a:lnTo>
                      <a:pt x="3126290" y="977653"/>
                    </a:lnTo>
                    <a:lnTo>
                      <a:pt x="3190869" y="971728"/>
                    </a:lnTo>
                    <a:lnTo>
                      <a:pt x="3254436" y="965381"/>
                    </a:lnTo>
                    <a:lnTo>
                      <a:pt x="3316955" y="958622"/>
                    </a:lnTo>
                    <a:lnTo>
                      <a:pt x="3378391" y="951457"/>
                    </a:lnTo>
                    <a:lnTo>
                      <a:pt x="3438708" y="943896"/>
                    </a:lnTo>
                    <a:lnTo>
                      <a:pt x="3497871" y="935944"/>
                    </a:lnTo>
                    <a:lnTo>
                      <a:pt x="3555843" y="927611"/>
                    </a:lnTo>
                    <a:lnTo>
                      <a:pt x="3612591" y="918904"/>
                    </a:lnTo>
                    <a:lnTo>
                      <a:pt x="3668078" y="909831"/>
                    </a:lnTo>
                    <a:lnTo>
                      <a:pt x="3722268" y="900400"/>
                    </a:lnTo>
                    <a:lnTo>
                      <a:pt x="3775127" y="890619"/>
                    </a:lnTo>
                    <a:lnTo>
                      <a:pt x="3826619" y="880495"/>
                    </a:lnTo>
                    <a:lnTo>
                      <a:pt x="3876708" y="870037"/>
                    </a:lnTo>
                    <a:lnTo>
                      <a:pt x="3925359" y="859253"/>
                    </a:lnTo>
                    <a:lnTo>
                      <a:pt x="3972537" y="848149"/>
                    </a:lnTo>
                    <a:lnTo>
                      <a:pt x="4018206" y="836735"/>
                    </a:lnTo>
                    <a:lnTo>
                      <a:pt x="4062330" y="825017"/>
                    </a:lnTo>
                    <a:lnTo>
                      <a:pt x="4104874" y="813005"/>
                    </a:lnTo>
                    <a:lnTo>
                      <a:pt x="4145803" y="800705"/>
                    </a:lnTo>
                    <a:lnTo>
                      <a:pt x="4185082" y="788125"/>
                    </a:lnTo>
                    <a:lnTo>
                      <a:pt x="4222673" y="775274"/>
                    </a:lnTo>
                    <a:lnTo>
                      <a:pt x="4258543" y="762160"/>
                    </a:lnTo>
                    <a:lnTo>
                      <a:pt x="4324977" y="735171"/>
                    </a:lnTo>
                    <a:lnTo>
                      <a:pt x="4384097" y="707221"/>
                    </a:lnTo>
                    <a:lnTo>
                      <a:pt x="4435621" y="678373"/>
                    </a:lnTo>
                    <a:lnTo>
                      <a:pt x="4479265" y="648691"/>
                    </a:lnTo>
                    <a:lnTo>
                      <a:pt x="4514745" y="618237"/>
                    </a:lnTo>
                    <a:lnTo>
                      <a:pt x="4541778" y="587074"/>
                    </a:lnTo>
                    <a:lnTo>
                      <a:pt x="4565868" y="539137"/>
                    </a:lnTo>
                    <a:lnTo>
                      <a:pt x="4570541" y="506476"/>
                    </a:lnTo>
                    <a:lnTo>
                      <a:pt x="4569367" y="490087"/>
                    </a:lnTo>
                    <a:lnTo>
                      <a:pt x="4552038" y="441730"/>
                    </a:lnTo>
                    <a:lnTo>
                      <a:pt x="4529336" y="410245"/>
                    </a:lnTo>
                    <a:lnTo>
                      <a:pt x="4498044" y="379438"/>
                    </a:lnTo>
                    <a:lnTo>
                      <a:pt x="4458446" y="349370"/>
                    </a:lnTo>
                    <a:lnTo>
                      <a:pt x="4410826" y="320105"/>
                    </a:lnTo>
                    <a:lnTo>
                      <a:pt x="4355469" y="291705"/>
                    </a:lnTo>
                    <a:lnTo>
                      <a:pt x="4292656" y="264234"/>
                    </a:lnTo>
                    <a:lnTo>
                      <a:pt x="4222673" y="237754"/>
                    </a:lnTo>
                    <a:lnTo>
                      <a:pt x="4185082" y="224906"/>
                    </a:lnTo>
                    <a:lnTo>
                      <a:pt x="4145803" y="212329"/>
                    </a:lnTo>
                    <a:lnTo>
                      <a:pt x="4104874" y="200031"/>
                    </a:lnTo>
                    <a:lnTo>
                      <a:pt x="4062330" y="188021"/>
                    </a:lnTo>
                    <a:lnTo>
                      <a:pt x="4018206" y="176305"/>
                    </a:lnTo>
                    <a:lnTo>
                      <a:pt x="3972537" y="164893"/>
                    </a:lnTo>
                    <a:lnTo>
                      <a:pt x="3925359" y="153791"/>
                    </a:lnTo>
                    <a:lnTo>
                      <a:pt x="3876708" y="143008"/>
                    </a:lnTo>
                    <a:lnTo>
                      <a:pt x="3826619" y="132551"/>
                    </a:lnTo>
                    <a:lnTo>
                      <a:pt x="3775127" y="122429"/>
                    </a:lnTo>
                    <a:lnTo>
                      <a:pt x="3722268" y="112649"/>
                    </a:lnTo>
                    <a:lnTo>
                      <a:pt x="3668078" y="103219"/>
                    </a:lnTo>
                    <a:lnTo>
                      <a:pt x="3612591" y="94147"/>
                    </a:lnTo>
                    <a:lnTo>
                      <a:pt x="3555843" y="85441"/>
                    </a:lnTo>
                    <a:lnTo>
                      <a:pt x="3497871" y="77109"/>
                    </a:lnTo>
                    <a:lnTo>
                      <a:pt x="3438708" y="69158"/>
                    </a:lnTo>
                    <a:lnTo>
                      <a:pt x="3378391" y="61596"/>
                    </a:lnTo>
                    <a:lnTo>
                      <a:pt x="3316955" y="54432"/>
                    </a:lnTo>
                    <a:lnTo>
                      <a:pt x="3254436" y="47674"/>
                    </a:lnTo>
                    <a:lnTo>
                      <a:pt x="3190869" y="41328"/>
                    </a:lnTo>
                    <a:lnTo>
                      <a:pt x="3126290" y="35403"/>
                    </a:lnTo>
                    <a:lnTo>
                      <a:pt x="3060733" y="29907"/>
                    </a:lnTo>
                    <a:lnTo>
                      <a:pt x="2994235" y="24847"/>
                    </a:lnTo>
                    <a:lnTo>
                      <a:pt x="2926831" y="20233"/>
                    </a:lnTo>
                    <a:lnTo>
                      <a:pt x="2858556" y="16070"/>
                    </a:lnTo>
                    <a:lnTo>
                      <a:pt x="2789446" y="12368"/>
                    </a:lnTo>
                    <a:lnTo>
                      <a:pt x="2719536" y="9134"/>
                    </a:lnTo>
                    <a:lnTo>
                      <a:pt x="2648862" y="6375"/>
                    </a:lnTo>
                    <a:lnTo>
                      <a:pt x="2577459" y="4101"/>
                    </a:lnTo>
                    <a:lnTo>
                      <a:pt x="2505363" y="2318"/>
                    </a:lnTo>
                    <a:lnTo>
                      <a:pt x="2432610" y="1035"/>
                    </a:lnTo>
                    <a:lnTo>
                      <a:pt x="2359233" y="260"/>
                    </a:lnTo>
                    <a:lnTo>
                      <a:pt x="2285270" y="0"/>
                    </a:lnTo>
                    <a:close/>
                  </a:path>
                </a:pathLst>
              </a:custGeom>
              <a:solidFill>
                <a:srgbClr val="EFEDE9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2" name="object 19">
                <a:extLst>
                  <a:ext uri="{FF2B5EF4-FFF2-40B4-BE49-F238E27FC236}">
                    <a16:creationId xmlns:a16="http://schemas.microsoft.com/office/drawing/2014/main" id="{DBA62C46-B48B-AEF4-8145-9BA38A4979F6}"/>
                  </a:ext>
                </a:extLst>
              </p:cNvPr>
              <p:cNvSpPr/>
              <p:nvPr/>
            </p:nvSpPr>
            <p:spPr>
              <a:xfrm>
                <a:off x="1421379" y="8803395"/>
                <a:ext cx="3385186" cy="1531621"/>
              </a:xfrm>
              <a:custGeom>
                <a:avLst/>
                <a:gdLst/>
                <a:ahLst/>
                <a:cxnLst/>
                <a:rect l="l" t="t" r="r" b="b"/>
                <a:pathLst>
                  <a:path w="3385185" h="1531620">
                    <a:moveTo>
                      <a:pt x="0" y="0"/>
                    </a:moveTo>
                    <a:lnTo>
                      <a:pt x="427945" y="1027193"/>
                    </a:lnTo>
                    <a:lnTo>
                      <a:pt x="492131" y="1182686"/>
                    </a:lnTo>
                    <a:lnTo>
                      <a:pt x="513227" y="1205808"/>
                    </a:lnTo>
                    <a:lnTo>
                      <a:pt x="563296" y="1250425"/>
                    </a:lnTo>
                    <a:lnTo>
                      <a:pt x="623324" y="1292667"/>
                    </a:lnTo>
                    <a:lnTo>
                      <a:pt x="656868" y="1312822"/>
                    </a:lnTo>
                    <a:lnTo>
                      <a:pt x="692656" y="1332291"/>
                    </a:lnTo>
                    <a:lnTo>
                      <a:pt x="730607" y="1351045"/>
                    </a:lnTo>
                    <a:lnTo>
                      <a:pt x="770638" y="1369052"/>
                    </a:lnTo>
                    <a:lnTo>
                      <a:pt x="812667" y="1386282"/>
                    </a:lnTo>
                    <a:lnTo>
                      <a:pt x="856614" y="1402705"/>
                    </a:lnTo>
                    <a:lnTo>
                      <a:pt x="902396" y="1418290"/>
                    </a:lnTo>
                    <a:lnTo>
                      <a:pt x="949931" y="1433006"/>
                    </a:lnTo>
                    <a:lnTo>
                      <a:pt x="999138" y="1446823"/>
                    </a:lnTo>
                    <a:lnTo>
                      <a:pt x="1049934" y="1459710"/>
                    </a:lnTo>
                    <a:lnTo>
                      <a:pt x="1102238" y="1471637"/>
                    </a:lnTo>
                    <a:lnTo>
                      <a:pt x="1155969" y="1482573"/>
                    </a:lnTo>
                    <a:lnTo>
                      <a:pt x="1211043" y="1492487"/>
                    </a:lnTo>
                    <a:lnTo>
                      <a:pt x="1267380" y="1501350"/>
                    </a:lnTo>
                    <a:lnTo>
                      <a:pt x="1324897" y="1509130"/>
                    </a:lnTo>
                    <a:lnTo>
                      <a:pt x="1383513" y="1515797"/>
                    </a:lnTo>
                    <a:lnTo>
                      <a:pt x="1443146" y="1521321"/>
                    </a:lnTo>
                    <a:lnTo>
                      <a:pt x="1503714" y="1525670"/>
                    </a:lnTo>
                    <a:lnTo>
                      <a:pt x="1565135" y="1528814"/>
                    </a:lnTo>
                    <a:lnTo>
                      <a:pt x="1627328" y="1530723"/>
                    </a:lnTo>
                    <a:lnTo>
                      <a:pt x="1690210" y="1531366"/>
                    </a:lnTo>
                    <a:lnTo>
                      <a:pt x="1753569" y="1530723"/>
                    </a:lnTo>
                    <a:lnTo>
                      <a:pt x="1816201" y="1528814"/>
                    </a:lnTo>
                    <a:lnTo>
                      <a:pt x="1878027" y="1525670"/>
                    </a:lnTo>
                    <a:lnTo>
                      <a:pt x="1938966" y="1521321"/>
                    </a:lnTo>
                    <a:lnTo>
                      <a:pt x="1998938" y="1515797"/>
                    </a:lnTo>
                    <a:lnTo>
                      <a:pt x="2057862" y="1509130"/>
                    </a:lnTo>
                    <a:lnTo>
                      <a:pt x="2115658" y="1501350"/>
                    </a:lnTo>
                    <a:lnTo>
                      <a:pt x="2172245" y="1492487"/>
                    </a:lnTo>
                    <a:lnTo>
                      <a:pt x="2227544" y="1482573"/>
                    </a:lnTo>
                    <a:lnTo>
                      <a:pt x="2281474" y="1471637"/>
                    </a:lnTo>
                    <a:lnTo>
                      <a:pt x="2333954" y="1459710"/>
                    </a:lnTo>
                    <a:lnTo>
                      <a:pt x="2384904" y="1446823"/>
                    </a:lnTo>
                    <a:lnTo>
                      <a:pt x="2434245" y="1433006"/>
                    </a:lnTo>
                    <a:lnTo>
                      <a:pt x="2481894" y="1418290"/>
                    </a:lnTo>
                    <a:lnTo>
                      <a:pt x="2527773" y="1402705"/>
                    </a:lnTo>
                    <a:lnTo>
                      <a:pt x="2571801" y="1386282"/>
                    </a:lnTo>
                    <a:lnTo>
                      <a:pt x="2613897" y="1369052"/>
                    </a:lnTo>
                    <a:lnTo>
                      <a:pt x="2653981" y="1351045"/>
                    </a:lnTo>
                    <a:lnTo>
                      <a:pt x="2691973" y="1332291"/>
                    </a:lnTo>
                    <a:lnTo>
                      <a:pt x="2727792" y="1312822"/>
                    </a:lnTo>
                    <a:lnTo>
                      <a:pt x="2761358" y="1292667"/>
                    </a:lnTo>
                    <a:lnTo>
                      <a:pt x="2821410" y="1250425"/>
                    </a:lnTo>
                    <a:lnTo>
                      <a:pt x="2871486" y="1205808"/>
                    </a:lnTo>
                    <a:lnTo>
                      <a:pt x="2956768" y="1027193"/>
                    </a:lnTo>
                    <a:lnTo>
                      <a:pt x="3251226" y="320409"/>
                    </a:lnTo>
                    <a:lnTo>
                      <a:pt x="1690210" y="320409"/>
                    </a:lnTo>
                    <a:lnTo>
                      <a:pt x="1574212" y="319304"/>
                    </a:lnTo>
                    <a:lnTo>
                      <a:pt x="1458315" y="316006"/>
                    </a:lnTo>
                    <a:lnTo>
                      <a:pt x="1342955" y="310534"/>
                    </a:lnTo>
                    <a:lnTo>
                      <a:pt x="1228569" y="302909"/>
                    </a:lnTo>
                    <a:lnTo>
                      <a:pt x="1171877" y="298297"/>
                    </a:lnTo>
                    <a:lnTo>
                      <a:pt x="1115591" y="293154"/>
                    </a:lnTo>
                    <a:lnTo>
                      <a:pt x="1059767" y="287483"/>
                    </a:lnTo>
                    <a:lnTo>
                      <a:pt x="1004459" y="281288"/>
                    </a:lnTo>
                    <a:lnTo>
                      <a:pt x="949721" y="274571"/>
                    </a:lnTo>
                    <a:lnTo>
                      <a:pt x="895607" y="267334"/>
                    </a:lnTo>
                    <a:lnTo>
                      <a:pt x="842173" y="259580"/>
                    </a:lnTo>
                    <a:lnTo>
                      <a:pt x="789472" y="251311"/>
                    </a:lnTo>
                    <a:lnTo>
                      <a:pt x="737559" y="242531"/>
                    </a:lnTo>
                    <a:lnTo>
                      <a:pt x="686489" y="233242"/>
                    </a:lnTo>
                    <a:lnTo>
                      <a:pt x="636315" y="223447"/>
                    </a:lnTo>
                    <a:lnTo>
                      <a:pt x="587094" y="213148"/>
                    </a:lnTo>
                    <a:lnTo>
                      <a:pt x="538878" y="202347"/>
                    </a:lnTo>
                    <a:lnTo>
                      <a:pt x="491723" y="191048"/>
                    </a:lnTo>
                    <a:lnTo>
                      <a:pt x="445683" y="179254"/>
                    </a:lnTo>
                    <a:lnTo>
                      <a:pt x="400812" y="166966"/>
                    </a:lnTo>
                    <a:lnTo>
                      <a:pt x="357165" y="154187"/>
                    </a:lnTo>
                    <a:lnTo>
                      <a:pt x="314797" y="140921"/>
                    </a:lnTo>
                    <a:lnTo>
                      <a:pt x="273762" y="127169"/>
                    </a:lnTo>
                    <a:lnTo>
                      <a:pt x="234113" y="112934"/>
                    </a:lnTo>
                    <a:lnTo>
                      <a:pt x="195907" y="98220"/>
                    </a:lnTo>
                    <a:lnTo>
                      <a:pt x="159197" y="83028"/>
                    </a:lnTo>
                    <a:lnTo>
                      <a:pt x="124038" y="67361"/>
                    </a:lnTo>
                    <a:lnTo>
                      <a:pt x="58590" y="34614"/>
                    </a:lnTo>
                    <a:lnTo>
                      <a:pt x="28411" y="17539"/>
                    </a:lnTo>
                    <a:lnTo>
                      <a:pt x="0" y="0"/>
                    </a:lnTo>
                    <a:close/>
                  </a:path>
                  <a:path w="3385185" h="1531620">
                    <a:moveTo>
                      <a:pt x="3384713" y="0"/>
                    </a:moveTo>
                    <a:lnTo>
                      <a:pt x="3325428" y="34614"/>
                    </a:lnTo>
                    <a:lnTo>
                      <a:pt x="3259364" y="67361"/>
                    </a:lnTo>
                    <a:lnTo>
                      <a:pt x="3223926" y="83028"/>
                    </a:lnTo>
                    <a:lnTo>
                      <a:pt x="3186955" y="98220"/>
                    </a:lnTo>
                    <a:lnTo>
                      <a:pt x="3148504" y="112934"/>
                    </a:lnTo>
                    <a:lnTo>
                      <a:pt x="3108629" y="127169"/>
                    </a:lnTo>
                    <a:lnTo>
                      <a:pt x="3067383" y="140921"/>
                    </a:lnTo>
                    <a:lnTo>
                      <a:pt x="3024819" y="154187"/>
                    </a:lnTo>
                    <a:lnTo>
                      <a:pt x="2980992" y="166966"/>
                    </a:lnTo>
                    <a:lnTo>
                      <a:pt x="2935955" y="179254"/>
                    </a:lnTo>
                    <a:lnTo>
                      <a:pt x="2889763" y="191048"/>
                    </a:lnTo>
                    <a:lnTo>
                      <a:pt x="2842469" y="202347"/>
                    </a:lnTo>
                    <a:lnTo>
                      <a:pt x="2794127" y="213148"/>
                    </a:lnTo>
                    <a:lnTo>
                      <a:pt x="2744791" y="223447"/>
                    </a:lnTo>
                    <a:lnTo>
                      <a:pt x="2694515" y="233242"/>
                    </a:lnTo>
                    <a:lnTo>
                      <a:pt x="2643353" y="242531"/>
                    </a:lnTo>
                    <a:lnTo>
                      <a:pt x="2591358" y="251311"/>
                    </a:lnTo>
                    <a:lnTo>
                      <a:pt x="2538585" y="259580"/>
                    </a:lnTo>
                    <a:lnTo>
                      <a:pt x="2485087" y="267334"/>
                    </a:lnTo>
                    <a:lnTo>
                      <a:pt x="2430919" y="274571"/>
                    </a:lnTo>
                    <a:lnTo>
                      <a:pt x="2376134" y="281288"/>
                    </a:lnTo>
                    <a:lnTo>
                      <a:pt x="2320786" y="287483"/>
                    </a:lnTo>
                    <a:lnTo>
                      <a:pt x="2264928" y="293154"/>
                    </a:lnTo>
                    <a:lnTo>
                      <a:pt x="2151902" y="302909"/>
                    </a:lnTo>
                    <a:lnTo>
                      <a:pt x="2037486" y="310534"/>
                    </a:lnTo>
                    <a:lnTo>
                      <a:pt x="1922111" y="316006"/>
                    </a:lnTo>
                    <a:lnTo>
                      <a:pt x="1806209" y="319304"/>
                    </a:lnTo>
                    <a:lnTo>
                      <a:pt x="1690210" y="320409"/>
                    </a:lnTo>
                    <a:lnTo>
                      <a:pt x="3251226" y="320409"/>
                    </a:lnTo>
                    <a:lnTo>
                      <a:pt x="3384713" y="0"/>
                    </a:lnTo>
                    <a:close/>
                  </a:path>
                </a:pathLst>
              </a:custGeom>
              <a:solidFill>
                <a:srgbClr val="24D6EE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3" name="object 20">
                <a:extLst>
                  <a:ext uri="{FF2B5EF4-FFF2-40B4-BE49-F238E27FC236}">
                    <a16:creationId xmlns:a16="http://schemas.microsoft.com/office/drawing/2014/main" id="{5E998BEA-6F3A-CBCB-8F23-F957F8299D25}"/>
                  </a:ext>
                </a:extLst>
              </p:cNvPr>
              <p:cNvSpPr/>
              <p:nvPr/>
            </p:nvSpPr>
            <p:spPr>
              <a:xfrm>
                <a:off x="863849" y="7523202"/>
                <a:ext cx="4500246" cy="1531619"/>
              </a:xfrm>
              <a:custGeom>
                <a:avLst/>
                <a:gdLst/>
                <a:ahLst/>
                <a:cxnLst/>
                <a:rect l="l" t="t" r="r" b="b"/>
                <a:pathLst>
                  <a:path w="4500245" h="1578609">
                    <a:moveTo>
                      <a:pt x="4499862" y="0"/>
                    </a:moveTo>
                    <a:lnTo>
                      <a:pt x="4461843" y="22992"/>
                    </a:lnTo>
                    <a:lnTo>
                      <a:pt x="4420805" y="45007"/>
                    </a:lnTo>
                    <a:lnTo>
                      <a:pt x="4377121" y="66045"/>
                    </a:lnTo>
                    <a:lnTo>
                      <a:pt x="4331161" y="86105"/>
                    </a:lnTo>
                    <a:lnTo>
                      <a:pt x="4283298" y="105188"/>
                    </a:lnTo>
                    <a:lnTo>
                      <a:pt x="4233902" y="123294"/>
                    </a:lnTo>
                    <a:lnTo>
                      <a:pt x="4183346" y="140423"/>
                    </a:lnTo>
                    <a:lnTo>
                      <a:pt x="4132001" y="156574"/>
                    </a:lnTo>
                    <a:lnTo>
                      <a:pt x="4080238" y="171748"/>
                    </a:lnTo>
                    <a:lnTo>
                      <a:pt x="4028430" y="185945"/>
                    </a:lnTo>
                    <a:lnTo>
                      <a:pt x="3976948" y="199164"/>
                    </a:lnTo>
                    <a:lnTo>
                      <a:pt x="3926163" y="211407"/>
                    </a:lnTo>
                    <a:lnTo>
                      <a:pt x="3884890" y="220672"/>
                    </a:lnTo>
                    <a:lnTo>
                      <a:pt x="3842835" y="229677"/>
                    </a:lnTo>
                    <a:lnTo>
                      <a:pt x="3800013" y="238420"/>
                    </a:lnTo>
                    <a:lnTo>
                      <a:pt x="3756444" y="246899"/>
                    </a:lnTo>
                    <a:lnTo>
                      <a:pt x="3712145" y="255113"/>
                    </a:lnTo>
                    <a:lnTo>
                      <a:pt x="3667134" y="263060"/>
                    </a:lnTo>
                    <a:lnTo>
                      <a:pt x="3621428" y="270738"/>
                    </a:lnTo>
                    <a:lnTo>
                      <a:pt x="3575046" y="278147"/>
                    </a:lnTo>
                    <a:lnTo>
                      <a:pt x="3528005" y="285284"/>
                    </a:lnTo>
                    <a:lnTo>
                      <a:pt x="3480323" y="292148"/>
                    </a:lnTo>
                    <a:lnTo>
                      <a:pt x="3432018" y="298738"/>
                    </a:lnTo>
                    <a:lnTo>
                      <a:pt x="3383108" y="305051"/>
                    </a:lnTo>
                    <a:lnTo>
                      <a:pt x="3333611" y="311087"/>
                    </a:lnTo>
                    <a:lnTo>
                      <a:pt x="3283544" y="316843"/>
                    </a:lnTo>
                    <a:lnTo>
                      <a:pt x="3232926" y="322319"/>
                    </a:lnTo>
                    <a:lnTo>
                      <a:pt x="3181774" y="327512"/>
                    </a:lnTo>
                    <a:lnTo>
                      <a:pt x="3130105" y="332422"/>
                    </a:lnTo>
                    <a:lnTo>
                      <a:pt x="3077939" y="337045"/>
                    </a:lnTo>
                    <a:lnTo>
                      <a:pt x="3025292" y="341382"/>
                    </a:lnTo>
                    <a:lnTo>
                      <a:pt x="2972183" y="345431"/>
                    </a:lnTo>
                    <a:lnTo>
                      <a:pt x="2918629" y="349189"/>
                    </a:lnTo>
                    <a:lnTo>
                      <a:pt x="2864648" y="352655"/>
                    </a:lnTo>
                    <a:lnTo>
                      <a:pt x="2810258" y="355828"/>
                    </a:lnTo>
                    <a:lnTo>
                      <a:pt x="2755476" y="358706"/>
                    </a:lnTo>
                    <a:lnTo>
                      <a:pt x="2700322" y="361288"/>
                    </a:lnTo>
                    <a:lnTo>
                      <a:pt x="2644812" y="363572"/>
                    </a:lnTo>
                    <a:lnTo>
                      <a:pt x="2588964" y="365557"/>
                    </a:lnTo>
                    <a:lnTo>
                      <a:pt x="2532797" y="367240"/>
                    </a:lnTo>
                    <a:lnTo>
                      <a:pt x="2476327" y="368621"/>
                    </a:lnTo>
                    <a:lnTo>
                      <a:pt x="2419573" y="369698"/>
                    </a:lnTo>
                    <a:lnTo>
                      <a:pt x="2362553" y="370469"/>
                    </a:lnTo>
                    <a:lnTo>
                      <a:pt x="2305284" y="370933"/>
                    </a:lnTo>
                    <a:lnTo>
                      <a:pt x="2247784" y="371088"/>
                    </a:lnTo>
                    <a:lnTo>
                      <a:pt x="2190664" y="370933"/>
                    </a:lnTo>
                    <a:lnTo>
                      <a:pt x="2133750" y="370469"/>
                    </a:lnTo>
                    <a:lnTo>
                      <a:pt x="2077064" y="369698"/>
                    </a:lnTo>
                    <a:lnTo>
                      <a:pt x="2020622" y="368621"/>
                    </a:lnTo>
                    <a:lnTo>
                      <a:pt x="1964443" y="367240"/>
                    </a:lnTo>
                    <a:lnTo>
                      <a:pt x="1908546" y="365557"/>
                    </a:lnTo>
                    <a:lnTo>
                      <a:pt x="1852950" y="363572"/>
                    </a:lnTo>
                    <a:lnTo>
                      <a:pt x="1797673" y="361288"/>
                    </a:lnTo>
                    <a:lnTo>
                      <a:pt x="1742734" y="358706"/>
                    </a:lnTo>
                    <a:lnTo>
                      <a:pt x="1688151" y="355828"/>
                    </a:lnTo>
                    <a:lnTo>
                      <a:pt x="1633942" y="352655"/>
                    </a:lnTo>
                    <a:lnTo>
                      <a:pt x="1580127" y="349189"/>
                    </a:lnTo>
                    <a:lnTo>
                      <a:pt x="1526724" y="345431"/>
                    </a:lnTo>
                    <a:lnTo>
                      <a:pt x="1473751" y="341382"/>
                    </a:lnTo>
                    <a:lnTo>
                      <a:pt x="1421226" y="337045"/>
                    </a:lnTo>
                    <a:lnTo>
                      <a:pt x="1369170" y="332422"/>
                    </a:lnTo>
                    <a:lnTo>
                      <a:pt x="1317599" y="327512"/>
                    </a:lnTo>
                    <a:lnTo>
                      <a:pt x="1266533" y="322319"/>
                    </a:lnTo>
                    <a:lnTo>
                      <a:pt x="1215990" y="316843"/>
                    </a:lnTo>
                    <a:lnTo>
                      <a:pt x="1165988" y="311087"/>
                    </a:lnTo>
                    <a:lnTo>
                      <a:pt x="1116547" y="305051"/>
                    </a:lnTo>
                    <a:lnTo>
                      <a:pt x="1067685" y="298738"/>
                    </a:lnTo>
                    <a:lnTo>
                      <a:pt x="1019419" y="292148"/>
                    </a:lnTo>
                    <a:lnTo>
                      <a:pt x="971770" y="285284"/>
                    </a:lnTo>
                    <a:lnTo>
                      <a:pt x="924755" y="278147"/>
                    </a:lnTo>
                    <a:lnTo>
                      <a:pt x="878393" y="270738"/>
                    </a:lnTo>
                    <a:lnTo>
                      <a:pt x="832703" y="263060"/>
                    </a:lnTo>
                    <a:lnTo>
                      <a:pt x="787702" y="255113"/>
                    </a:lnTo>
                    <a:lnTo>
                      <a:pt x="743410" y="246899"/>
                    </a:lnTo>
                    <a:lnTo>
                      <a:pt x="699845" y="238420"/>
                    </a:lnTo>
                    <a:lnTo>
                      <a:pt x="657026" y="229677"/>
                    </a:lnTo>
                    <a:lnTo>
                      <a:pt x="614971" y="220672"/>
                    </a:lnTo>
                    <a:lnTo>
                      <a:pt x="573699" y="211407"/>
                    </a:lnTo>
                    <a:lnTo>
                      <a:pt x="522915" y="199164"/>
                    </a:lnTo>
                    <a:lnTo>
                      <a:pt x="471433" y="185945"/>
                    </a:lnTo>
                    <a:lnTo>
                      <a:pt x="419626" y="171748"/>
                    </a:lnTo>
                    <a:lnTo>
                      <a:pt x="367866" y="156574"/>
                    </a:lnTo>
                    <a:lnTo>
                      <a:pt x="316522" y="140423"/>
                    </a:lnTo>
                    <a:lnTo>
                      <a:pt x="265968" y="123294"/>
                    </a:lnTo>
                    <a:lnTo>
                      <a:pt x="216573" y="105188"/>
                    </a:lnTo>
                    <a:lnTo>
                      <a:pt x="168710" y="86105"/>
                    </a:lnTo>
                    <a:lnTo>
                      <a:pt x="122750" y="66045"/>
                    </a:lnTo>
                    <a:lnTo>
                      <a:pt x="79064" y="45007"/>
                    </a:lnTo>
                    <a:lnTo>
                      <a:pt x="38023" y="22992"/>
                    </a:lnTo>
                    <a:lnTo>
                      <a:pt x="0" y="0"/>
                    </a:lnTo>
                    <a:lnTo>
                      <a:pt x="496634" y="1188550"/>
                    </a:lnTo>
                    <a:lnTo>
                      <a:pt x="531237" y="1221153"/>
                    </a:lnTo>
                    <a:lnTo>
                      <a:pt x="573820" y="1253346"/>
                    </a:lnTo>
                    <a:lnTo>
                      <a:pt x="624178" y="1284963"/>
                    </a:lnTo>
                    <a:lnTo>
                      <a:pt x="682109" y="1315840"/>
                    </a:lnTo>
                    <a:lnTo>
                      <a:pt x="747411" y="1345812"/>
                    </a:lnTo>
                    <a:lnTo>
                      <a:pt x="782762" y="1360407"/>
                    </a:lnTo>
                    <a:lnTo>
                      <a:pt x="819880" y="1374713"/>
                    </a:lnTo>
                    <a:lnTo>
                      <a:pt x="858739" y="1388711"/>
                    </a:lnTo>
                    <a:lnTo>
                      <a:pt x="899313" y="1402380"/>
                    </a:lnTo>
                    <a:lnTo>
                      <a:pt x="941578" y="1415699"/>
                    </a:lnTo>
                    <a:lnTo>
                      <a:pt x="985509" y="1428647"/>
                    </a:lnTo>
                    <a:lnTo>
                      <a:pt x="1031079" y="1441204"/>
                    </a:lnTo>
                    <a:lnTo>
                      <a:pt x="1078263" y="1453349"/>
                    </a:lnTo>
                    <a:lnTo>
                      <a:pt x="1127037" y="1465063"/>
                    </a:lnTo>
                    <a:lnTo>
                      <a:pt x="1177374" y="1476323"/>
                    </a:lnTo>
                    <a:lnTo>
                      <a:pt x="1229249" y="1487109"/>
                    </a:lnTo>
                    <a:lnTo>
                      <a:pt x="1282638" y="1497402"/>
                    </a:lnTo>
                    <a:lnTo>
                      <a:pt x="1337514" y="1507180"/>
                    </a:lnTo>
                    <a:lnTo>
                      <a:pt x="1393852" y="1516422"/>
                    </a:lnTo>
                    <a:lnTo>
                      <a:pt x="1451628" y="1525109"/>
                    </a:lnTo>
                    <a:lnTo>
                      <a:pt x="1510815" y="1533219"/>
                    </a:lnTo>
                    <a:lnTo>
                      <a:pt x="1571388" y="1540732"/>
                    </a:lnTo>
                    <a:lnTo>
                      <a:pt x="1633322" y="1547627"/>
                    </a:lnTo>
                    <a:lnTo>
                      <a:pt x="1696591" y="1553883"/>
                    </a:lnTo>
                    <a:lnTo>
                      <a:pt x="1761171" y="1559481"/>
                    </a:lnTo>
                    <a:lnTo>
                      <a:pt x="1827036" y="1564400"/>
                    </a:lnTo>
                    <a:lnTo>
                      <a:pt x="1894160" y="1568618"/>
                    </a:lnTo>
                    <a:lnTo>
                      <a:pt x="1962518" y="1572115"/>
                    </a:lnTo>
                    <a:lnTo>
                      <a:pt x="2032085" y="1574871"/>
                    </a:lnTo>
                    <a:lnTo>
                      <a:pt x="2102835" y="1576865"/>
                    </a:lnTo>
                    <a:lnTo>
                      <a:pt x="2174743" y="1578077"/>
                    </a:lnTo>
                    <a:lnTo>
                      <a:pt x="2247784" y="1578485"/>
                    </a:lnTo>
                    <a:lnTo>
                      <a:pt x="2321164" y="1578077"/>
                    </a:lnTo>
                    <a:lnTo>
                      <a:pt x="2393392" y="1576865"/>
                    </a:lnTo>
                    <a:lnTo>
                      <a:pt x="2464444" y="1574871"/>
                    </a:lnTo>
                    <a:lnTo>
                      <a:pt x="2534293" y="1572115"/>
                    </a:lnTo>
                    <a:lnTo>
                      <a:pt x="2602915" y="1568618"/>
                    </a:lnTo>
                    <a:lnTo>
                      <a:pt x="2670283" y="1564400"/>
                    </a:lnTo>
                    <a:lnTo>
                      <a:pt x="2736374" y="1559481"/>
                    </a:lnTo>
                    <a:lnTo>
                      <a:pt x="2801160" y="1553883"/>
                    </a:lnTo>
                    <a:lnTo>
                      <a:pt x="2864618" y="1547627"/>
                    </a:lnTo>
                    <a:lnTo>
                      <a:pt x="2926721" y="1540732"/>
                    </a:lnTo>
                    <a:lnTo>
                      <a:pt x="2987445" y="1533219"/>
                    </a:lnTo>
                    <a:lnTo>
                      <a:pt x="3046764" y="1525109"/>
                    </a:lnTo>
                    <a:lnTo>
                      <a:pt x="3104652" y="1516422"/>
                    </a:lnTo>
                    <a:lnTo>
                      <a:pt x="3161084" y="1507180"/>
                    </a:lnTo>
                    <a:lnTo>
                      <a:pt x="3216036" y="1497402"/>
                    </a:lnTo>
                    <a:lnTo>
                      <a:pt x="3269481" y="1487109"/>
                    </a:lnTo>
                    <a:lnTo>
                      <a:pt x="3321394" y="1476323"/>
                    </a:lnTo>
                    <a:lnTo>
                      <a:pt x="3371750" y="1465063"/>
                    </a:lnTo>
                    <a:lnTo>
                      <a:pt x="3420523" y="1453349"/>
                    </a:lnTo>
                    <a:lnTo>
                      <a:pt x="3467689" y="1441204"/>
                    </a:lnTo>
                    <a:lnTo>
                      <a:pt x="3513221" y="1428647"/>
                    </a:lnTo>
                    <a:lnTo>
                      <a:pt x="3557095" y="1415699"/>
                    </a:lnTo>
                    <a:lnTo>
                      <a:pt x="3599285" y="1402380"/>
                    </a:lnTo>
                    <a:lnTo>
                      <a:pt x="3639766" y="1388711"/>
                    </a:lnTo>
                    <a:lnTo>
                      <a:pt x="3678512" y="1374713"/>
                    </a:lnTo>
                    <a:lnTo>
                      <a:pt x="3715498" y="1360407"/>
                    </a:lnTo>
                    <a:lnTo>
                      <a:pt x="3750698" y="1345812"/>
                    </a:lnTo>
                    <a:lnTo>
                      <a:pt x="3815642" y="1315840"/>
                    </a:lnTo>
                    <a:lnTo>
                      <a:pt x="3873141" y="1284963"/>
                    </a:lnTo>
                    <a:lnTo>
                      <a:pt x="3922991" y="1253346"/>
                    </a:lnTo>
                    <a:lnTo>
                      <a:pt x="3964990" y="1221153"/>
                    </a:lnTo>
                    <a:lnTo>
                      <a:pt x="3998935" y="1188550"/>
                    </a:lnTo>
                    <a:lnTo>
                      <a:pt x="4499862" y="0"/>
                    </a:lnTo>
                    <a:close/>
                  </a:path>
                </a:pathLst>
              </a:custGeom>
              <a:solidFill>
                <a:srgbClr val="1FB7E0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</p:grpSp>
        <p:sp>
          <p:nvSpPr>
            <p:cNvPr id="1025" name="Elipse 1024">
              <a:extLst>
                <a:ext uri="{FF2B5EF4-FFF2-40B4-BE49-F238E27FC236}">
                  <a16:creationId xmlns:a16="http://schemas.microsoft.com/office/drawing/2014/main" id="{8B1BF539-3D82-D2E4-AF27-C8E9BF8F7B9B}"/>
                </a:ext>
              </a:extLst>
            </p:cNvPr>
            <p:cNvSpPr/>
            <p:nvPr/>
          </p:nvSpPr>
          <p:spPr>
            <a:xfrm>
              <a:off x="682591" y="2302851"/>
              <a:ext cx="1565695" cy="2552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600">
                <a:solidFill>
                  <a:sysClr val="windowText" lastClr="000000"/>
                </a:solidFill>
              </a:endParaRPr>
            </a:p>
          </p:txBody>
        </p:sp>
      </p:grpSp>
      <p:graphicFrame>
        <p:nvGraphicFramePr>
          <p:cNvPr id="1028" name="Tabla 1027">
            <a:extLst>
              <a:ext uri="{FF2B5EF4-FFF2-40B4-BE49-F238E27FC236}">
                <a16:creationId xmlns:a16="http://schemas.microsoft.com/office/drawing/2014/main" id="{F8FB5F00-2049-BAE6-1968-3FEE8D9E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75600"/>
              </p:ext>
            </p:extLst>
          </p:nvPr>
        </p:nvGraphicFramePr>
        <p:xfrm>
          <a:off x="408672" y="983988"/>
          <a:ext cx="3041174" cy="537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0587">
                  <a:extLst>
                    <a:ext uri="{9D8B030D-6E8A-4147-A177-3AD203B41FA5}">
                      <a16:colId xmlns:a16="http://schemas.microsoft.com/office/drawing/2014/main" val="3884169125"/>
                    </a:ext>
                  </a:extLst>
                </a:gridCol>
                <a:gridCol w="1520587">
                  <a:extLst>
                    <a:ext uri="{9D8B030D-6E8A-4147-A177-3AD203B41FA5}">
                      <a16:colId xmlns:a16="http://schemas.microsoft.com/office/drawing/2014/main" val="1992637444"/>
                    </a:ext>
                  </a:extLst>
                </a:gridCol>
              </a:tblGrid>
              <a:tr h="537777">
                <a:tc>
                  <a:txBody>
                    <a:bodyPr/>
                    <a:lstStyle/>
                    <a:p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BUDGET TOTAL NETO: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$55.117 USD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0868111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A8309CF-CA88-D18A-4930-697012C06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059861"/>
              </p:ext>
            </p:extLst>
          </p:nvPr>
        </p:nvGraphicFramePr>
        <p:xfrm>
          <a:off x="2242592" y="2775157"/>
          <a:ext cx="3928572" cy="165090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85328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78106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111522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  <a:gridCol w="1146957">
                  <a:extLst>
                    <a:ext uri="{9D8B030D-6E8A-4147-A177-3AD203B41FA5}">
                      <a16:colId xmlns:a16="http://schemas.microsoft.com/office/drawing/2014/main" val="2333311829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Planeado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Cumplido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Por ejecutar</a:t>
                      </a: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Inversión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$55.117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$14.957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$40.160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Reach</a:t>
                      </a:r>
                      <a:r>
                        <a:rPr lang="es-MX" sz="900"/>
                        <a:t> 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82%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70%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108.792.735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80.525.754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7052607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186.598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91.968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254006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 err="1"/>
                        <a:t>Views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8.446.500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6.063.984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72551300"/>
                  </a:ext>
                </a:extLst>
              </a:tr>
            </a:tbl>
          </a:graphicData>
        </a:graphic>
      </p:graphicFrame>
      <p:sp>
        <p:nvSpPr>
          <p:cNvPr id="22" name="Freeform 202">
            <a:extLst>
              <a:ext uri="{FF2B5EF4-FFF2-40B4-BE49-F238E27FC236}">
                <a16:creationId xmlns:a16="http://schemas.microsoft.com/office/drawing/2014/main" id="{5A73117B-D8FB-3C3B-095B-D4406AA67A82}"/>
              </a:ext>
            </a:extLst>
          </p:cNvPr>
          <p:cNvSpPr/>
          <p:nvPr/>
        </p:nvSpPr>
        <p:spPr>
          <a:xfrm>
            <a:off x="7067877" y="4564640"/>
            <a:ext cx="231500" cy="2315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20">
            <a:extLst>
              <a:ext uri="{FF2B5EF4-FFF2-40B4-BE49-F238E27FC236}">
                <a16:creationId xmlns:a16="http://schemas.microsoft.com/office/drawing/2014/main" id="{CD9FF366-9BBF-BF57-3E9F-E0D65693C524}"/>
              </a:ext>
            </a:extLst>
          </p:cNvPr>
          <p:cNvSpPr/>
          <p:nvPr/>
        </p:nvSpPr>
        <p:spPr>
          <a:xfrm>
            <a:off x="7292315" y="652685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35">
            <a:extLst>
              <a:ext uri="{FF2B5EF4-FFF2-40B4-BE49-F238E27FC236}">
                <a16:creationId xmlns:a16="http://schemas.microsoft.com/office/drawing/2014/main" id="{9E6CC205-D8A4-C972-FFDE-77FA29E215A8}"/>
              </a:ext>
            </a:extLst>
          </p:cNvPr>
          <p:cNvSpPr/>
          <p:nvPr/>
        </p:nvSpPr>
        <p:spPr>
          <a:xfrm>
            <a:off x="7044724" y="652686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20">
            <a:extLst>
              <a:ext uri="{FF2B5EF4-FFF2-40B4-BE49-F238E27FC236}">
                <a16:creationId xmlns:a16="http://schemas.microsoft.com/office/drawing/2014/main" id="{3EFE1A91-3BCE-494D-8994-692712A83348}"/>
              </a:ext>
            </a:extLst>
          </p:cNvPr>
          <p:cNvSpPr/>
          <p:nvPr/>
        </p:nvSpPr>
        <p:spPr>
          <a:xfrm>
            <a:off x="7314626" y="2277486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35">
            <a:extLst>
              <a:ext uri="{FF2B5EF4-FFF2-40B4-BE49-F238E27FC236}">
                <a16:creationId xmlns:a16="http://schemas.microsoft.com/office/drawing/2014/main" id="{FE3E8BD5-612C-E0ED-705E-C1AF11D325FA}"/>
              </a:ext>
            </a:extLst>
          </p:cNvPr>
          <p:cNvSpPr/>
          <p:nvPr/>
        </p:nvSpPr>
        <p:spPr>
          <a:xfrm>
            <a:off x="7067035" y="2277487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F6D6E829-A6B3-DFDA-0E98-8EC4C54CA739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9273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9">
            <a:extLst>
              <a:ext uri="{FF2B5EF4-FFF2-40B4-BE49-F238E27FC236}">
                <a16:creationId xmlns:a16="http://schemas.microsoft.com/office/drawing/2014/main" id="{4DDDBE14-C8C1-20ED-1642-82A2B35C2B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459FAC6-2C04-CCD1-D9FA-BBC5273690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242797"/>
              </p:ext>
            </p:extLst>
          </p:nvPr>
        </p:nvGraphicFramePr>
        <p:xfrm>
          <a:off x="0" y="0"/>
          <a:ext cx="3181350" cy="6891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1350">
                  <a:extLst>
                    <a:ext uri="{9D8B030D-6E8A-4147-A177-3AD203B41FA5}">
                      <a16:colId xmlns:a16="http://schemas.microsoft.com/office/drawing/2014/main" val="3658342344"/>
                    </a:ext>
                  </a:extLst>
                </a:gridCol>
              </a:tblGrid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131588"/>
                  </a:ext>
                </a:extLst>
              </a:tr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134539"/>
                  </a:ext>
                </a:extLst>
              </a:tr>
            </a:tbl>
          </a:graphicData>
        </a:graphic>
      </p:graphicFrame>
      <p:sp>
        <p:nvSpPr>
          <p:cNvPr id="26" name="Título 25">
            <a:extLst>
              <a:ext uri="{FF2B5EF4-FFF2-40B4-BE49-F238E27FC236}">
                <a16:creationId xmlns:a16="http://schemas.microsoft.com/office/drawing/2014/main" id="{63CB471D-EF2D-3D2F-0610-3058CC343A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07" y="1366860"/>
            <a:ext cx="2328862" cy="987425"/>
          </a:xfrm>
        </p:spPr>
        <p:txBody>
          <a:bodyPr/>
          <a:lstStyle/>
          <a:p>
            <a:r>
              <a:rPr lang="es-MX" b="1"/>
              <a:t>Planificación </a:t>
            </a:r>
            <a:br>
              <a:rPr lang="es-MX" b="1"/>
            </a:br>
            <a:r>
              <a:rPr lang="es-MX" b="1"/>
              <a:t>en Ejecución</a:t>
            </a:r>
            <a:endParaRPr lang="es-CO" b="1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8BBA9A-6E76-DEC2-70F8-53ADD9C819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27" name="Título 25">
            <a:extLst>
              <a:ext uri="{FF2B5EF4-FFF2-40B4-BE49-F238E27FC236}">
                <a16:creationId xmlns:a16="http://schemas.microsoft.com/office/drawing/2014/main" id="{9525D8A7-9E03-5A86-E20E-001BC6739878}"/>
              </a:ext>
            </a:extLst>
          </p:cNvPr>
          <p:cNvSpPr txBox="1">
            <a:spLocks/>
          </p:cNvSpPr>
          <p:nvPr/>
        </p:nvSpPr>
        <p:spPr>
          <a:xfrm>
            <a:off x="581026" y="4418965"/>
            <a:ext cx="2126608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b="1"/>
              <a:t>KPIS</a:t>
            </a:r>
            <a:endParaRPr lang="es-CO" b="1"/>
          </a:p>
        </p:txBody>
      </p:sp>
      <p:graphicFrame>
        <p:nvGraphicFramePr>
          <p:cNvPr id="28" name="Tabla 27">
            <a:extLst>
              <a:ext uri="{FF2B5EF4-FFF2-40B4-BE49-F238E27FC236}">
                <a16:creationId xmlns:a16="http://schemas.microsoft.com/office/drawing/2014/main" id="{719BC964-A6DF-06D2-3F8A-36159288D7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7674313"/>
              </p:ext>
            </p:extLst>
          </p:nvPr>
        </p:nvGraphicFramePr>
        <p:xfrm>
          <a:off x="3643041" y="805838"/>
          <a:ext cx="7547293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4893">
                  <a:extLst>
                    <a:ext uri="{9D8B030D-6E8A-4147-A177-3AD203B41FA5}">
                      <a16:colId xmlns:a16="http://schemas.microsoft.com/office/drawing/2014/main" val="308196075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20963480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1778207110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3187248328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87154981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84492148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291981551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09192877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954687754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8047268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69120084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556278235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13155466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15599332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745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1"/>
                          </a:solidFill>
                        </a:rPr>
                        <a:t>Medios</a:t>
                      </a:r>
                      <a:endParaRPr lang="es-CO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oct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nov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dic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Total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1599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MX" sz="1200"/>
                        <a:t>Semanas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0622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Radio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$4,821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 $10,668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91106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OOH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$ 17,035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$ 11,692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$28,727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959948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Digital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$ 23,679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$ 23,248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dirty="0">
                          <a:solidFill>
                            <a:schemeClr val="tx2"/>
                          </a:solidFill>
                        </a:rPr>
                        <a:t>$</a:t>
                      </a:r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565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Vigencia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08/10/2025 – 30/10/2022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01/11/2025 – 30/11/2025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01/12/2025 -30/12/2025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meses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420616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2BA068-B3DE-B67E-E357-BE5973A64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192316"/>
              </p:ext>
            </p:extLst>
          </p:nvPr>
        </p:nvGraphicFramePr>
        <p:xfrm>
          <a:off x="3643041" y="3710283"/>
          <a:ext cx="5846286" cy="2133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719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161114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576719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621260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bg2"/>
                          </a:solidFill>
                        </a:rPr>
                        <a:t>RADIO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OOH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bg2"/>
                          </a:solidFill>
                        </a:rPr>
                        <a:t>DIGITAL</a:t>
                      </a:r>
                      <a:endParaRPr lang="es-CO" sz="1400" dirty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Target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Universo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726,364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723,188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820,587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Inversión Total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10,668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$28,727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$46,927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 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#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buNone/>
                      </a:pP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210,646</a:t>
                      </a:r>
                    </a:p>
                  </a:txBody>
                  <a:tcPr marL="6350" marR="6350" marT="6350" anchor="b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325,435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697,499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CPM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$50.55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solidFill>
                            <a:schemeClr val="tx1"/>
                          </a:solidFill>
                        </a:rPr>
                        <a:t>$88.28</a:t>
                      </a:r>
                      <a:endParaRPr lang="es-CO" sz="11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$67.27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graphicFrame>
        <p:nvGraphicFramePr>
          <p:cNvPr id="29" name="Tabla 28">
            <a:extLst>
              <a:ext uri="{FF2B5EF4-FFF2-40B4-BE49-F238E27FC236}">
                <a16:creationId xmlns:a16="http://schemas.microsoft.com/office/drawing/2014/main" id="{3F232376-FA3A-5A10-30D3-976CD3F0AC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618049"/>
              </p:ext>
            </p:extLst>
          </p:nvPr>
        </p:nvGraphicFramePr>
        <p:xfrm>
          <a:off x="9672905" y="3710282"/>
          <a:ext cx="1440180" cy="213359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40180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</a:tblGrid>
              <a:tr h="349770"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Multimedios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2,270,139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/>
                        <a:t>$86,322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84%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1,907,085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$18,49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E65A956A-79E4-FE3B-E801-CB6608A519F7}"/>
              </a:ext>
            </a:extLst>
          </p:cNvPr>
          <p:cNvCxnSpPr/>
          <p:nvPr/>
        </p:nvCxnSpPr>
        <p:spPr>
          <a:xfrm>
            <a:off x="469107" y="3429000"/>
            <a:ext cx="107212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8735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EC23-B5C1-435B-E0F5-6D6603CEB2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F37B1-4E4D-E4B8-4BA5-48405CB84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23588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45EE06B-55EF-1226-D044-EDC2A062D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368660"/>
              </p:ext>
            </p:extLst>
          </p:nvPr>
        </p:nvGraphicFramePr>
        <p:xfrm>
          <a:off x="357188" y="30194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99FD2CBD-EB94-BA45-03A3-DE309F4D71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058157"/>
              </p:ext>
            </p:extLst>
          </p:nvPr>
        </p:nvGraphicFramePr>
        <p:xfrm>
          <a:off x="5064912" y="132263"/>
          <a:ext cx="6362570" cy="1148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AA7003F-F512-1D16-F70C-B7524F35A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9961542"/>
              </p:ext>
            </p:extLst>
          </p:nvPr>
        </p:nvGraphicFramePr>
        <p:xfrm>
          <a:off x="5064912" y="2862179"/>
          <a:ext cx="6362570" cy="1131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AB5BAA6-CE8E-3100-F9E3-413A50E72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3636379"/>
              </p:ext>
            </p:extLst>
          </p:nvPr>
        </p:nvGraphicFramePr>
        <p:xfrm>
          <a:off x="5064912" y="3948710"/>
          <a:ext cx="6362570" cy="110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itle 1">
            <a:extLst>
              <a:ext uri="{FF2B5EF4-FFF2-40B4-BE49-F238E27FC236}">
                <a16:creationId xmlns:a16="http://schemas.microsoft.com/office/drawing/2014/main" id="{06755F6E-A14B-6F19-1541-F180965F6FAD}"/>
              </a:ext>
            </a:extLst>
          </p:cNvPr>
          <p:cNvSpPr txBox="1">
            <a:spLocks/>
          </p:cNvSpPr>
          <p:nvPr/>
        </p:nvSpPr>
        <p:spPr>
          <a:xfrm>
            <a:off x="357188" y="5414250"/>
            <a:ext cx="3463698" cy="148608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/>
              <a:t>YouTube </a:t>
            </a:r>
          </a:p>
        </p:txBody>
      </p:sp>
      <p:graphicFrame>
        <p:nvGraphicFramePr>
          <p:cNvPr id="18" name="Tabla 17">
            <a:extLst>
              <a:ext uri="{FF2B5EF4-FFF2-40B4-BE49-F238E27FC236}">
                <a16:creationId xmlns:a16="http://schemas.microsoft.com/office/drawing/2014/main" id="{FBF29E4B-7037-02A3-ED21-A2FF004601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58827"/>
              </p:ext>
            </p:extLst>
          </p:nvPr>
        </p:nvGraphicFramePr>
        <p:xfrm>
          <a:off x="357188" y="6074878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86003C15-7458-22A9-D344-84921341E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371121"/>
              </p:ext>
            </p:extLst>
          </p:nvPr>
        </p:nvGraphicFramePr>
        <p:xfrm>
          <a:off x="225108" y="577134"/>
          <a:ext cx="3779602" cy="8917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61124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577941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40537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Awareness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35189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</a:t>
                      </a:r>
                      <a:r>
                        <a:rPr lang="es-MX" sz="900" err="1"/>
                        <a:t>Youtube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Clicks</a:t>
                      </a:r>
                      <a:r>
                        <a:rPr lang="es-MX" sz="900"/>
                        <a:t> - </a:t>
                      </a:r>
                      <a:r>
                        <a:rPr lang="es-MX" sz="900" err="1"/>
                        <a:t>Views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25" name="Title 1">
            <a:extLst>
              <a:ext uri="{FF2B5EF4-FFF2-40B4-BE49-F238E27FC236}">
                <a16:creationId xmlns:a16="http://schemas.microsoft.com/office/drawing/2014/main" id="{7888DA65-81AF-9CC7-9B4D-E8D75A75C4DC}"/>
              </a:ext>
            </a:extLst>
          </p:cNvPr>
          <p:cNvSpPr txBox="1">
            <a:spLocks/>
          </p:cNvSpPr>
          <p:nvPr/>
        </p:nvSpPr>
        <p:spPr>
          <a:xfrm>
            <a:off x="225108" y="132263"/>
            <a:ext cx="3463698" cy="4331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b="1"/>
          </a:p>
        </p:txBody>
      </p: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F013596E-5073-DE44-95F0-6E80EB6FA6B7}"/>
              </a:ext>
            </a:extLst>
          </p:cNvPr>
          <p:cNvCxnSpPr/>
          <p:nvPr/>
        </p:nvCxnSpPr>
        <p:spPr>
          <a:xfrm>
            <a:off x="4196080" y="5254411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3C055CB8-4923-AE06-19DD-CC4A5FD7B23D}"/>
              </a:ext>
            </a:extLst>
          </p:cNvPr>
          <p:cNvCxnSpPr/>
          <p:nvPr/>
        </p:nvCxnSpPr>
        <p:spPr>
          <a:xfrm>
            <a:off x="4164642" y="1484840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02">
            <a:extLst>
              <a:ext uri="{FF2B5EF4-FFF2-40B4-BE49-F238E27FC236}">
                <a16:creationId xmlns:a16="http://schemas.microsoft.com/office/drawing/2014/main" id="{3C98DA91-1AB7-E081-ABA7-0581FCABC308}"/>
              </a:ext>
            </a:extLst>
          </p:cNvPr>
          <p:cNvSpPr/>
          <p:nvPr/>
        </p:nvSpPr>
        <p:spPr>
          <a:xfrm>
            <a:off x="1956957" y="534887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 220">
            <a:extLst>
              <a:ext uri="{FF2B5EF4-FFF2-40B4-BE49-F238E27FC236}">
                <a16:creationId xmlns:a16="http://schemas.microsoft.com/office/drawing/2014/main" id="{76569F2F-2B4E-655D-DFB5-F4BEC41AC1D7}"/>
              </a:ext>
            </a:extLst>
          </p:cNvPr>
          <p:cNvSpPr/>
          <p:nvPr/>
        </p:nvSpPr>
        <p:spPr>
          <a:xfrm>
            <a:off x="2039687" y="2261441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35">
            <a:extLst>
              <a:ext uri="{FF2B5EF4-FFF2-40B4-BE49-F238E27FC236}">
                <a16:creationId xmlns:a16="http://schemas.microsoft.com/office/drawing/2014/main" id="{FC0C8841-384B-6BA9-5E60-32052A7C2103}"/>
              </a:ext>
            </a:extLst>
          </p:cNvPr>
          <p:cNvSpPr/>
          <p:nvPr/>
        </p:nvSpPr>
        <p:spPr>
          <a:xfrm>
            <a:off x="1399648" y="2261441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 202">
            <a:extLst>
              <a:ext uri="{FF2B5EF4-FFF2-40B4-BE49-F238E27FC236}">
                <a16:creationId xmlns:a16="http://schemas.microsoft.com/office/drawing/2014/main" id="{5AFABA13-0D32-10F4-0579-934DF035773F}"/>
              </a:ext>
            </a:extLst>
          </p:cNvPr>
          <p:cNvSpPr/>
          <p:nvPr/>
        </p:nvSpPr>
        <p:spPr>
          <a:xfrm>
            <a:off x="2452491" y="48305"/>
            <a:ext cx="433125" cy="433125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 220">
            <a:extLst>
              <a:ext uri="{FF2B5EF4-FFF2-40B4-BE49-F238E27FC236}">
                <a16:creationId xmlns:a16="http://schemas.microsoft.com/office/drawing/2014/main" id="{998945FA-8C4A-F722-71A3-F475471C2859}"/>
              </a:ext>
            </a:extLst>
          </p:cNvPr>
          <p:cNvSpPr/>
          <p:nvPr/>
        </p:nvSpPr>
        <p:spPr>
          <a:xfrm>
            <a:off x="1981001" y="60051"/>
            <a:ext cx="433125" cy="433125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Graphic 35">
            <a:extLst>
              <a:ext uri="{FF2B5EF4-FFF2-40B4-BE49-F238E27FC236}">
                <a16:creationId xmlns:a16="http://schemas.microsoft.com/office/drawing/2014/main" id="{C7163589-539A-26FA-759F-A4CF7375BC8D}"/>
              </a:ext>
            </a:extLst>
          </p:cNvPr>
          <p:cNvSpPr/>
          <p:nvPr/>
        </p:nvSpPr>
        <p:spPr>
          <a:xfrm>
            <a:off x="1519789" y="48305"/>
            <a:ext cx="433125" cy="433125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aphicFrame>
        <p:nvGraphicFramePr>
          <p:cNvPr id="38" name="Gráfico 37">
            <a:extLst>
              <a:ext uri="{FF2B5EF4-FFF2-40B4-BE49-F238E27FC236}">
                <a16:creationId xmlns:a16="http://schemas.microsoft.com/office/drawing/2014/main" id="{A6B1F9B4-6C90-6987-3929-A72C17CAC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1354067"/>
              </p:ext>
            </p:extLst>
          </p:nvPr>
        </p:nvGraphicFramePr>
        <p:xfrm>
          <a:off x="4297352" y="5281401"/>
          <a:ext cx="7537460" cy="1272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" name="Title 1">
            <a:extLst>
              <a:ext uri="{FF2B5EF4-FFF2-40B4-BE49-F238E27FC236}">
                <a16:creationId xmlns:a16="http://schemas.microsoft.com/office/drawing/2014/main" id="{E6B8FED6-A0CD-C24C-DE09-41347DB84482}"/>
              </a:ext>
            </a:extLst>
          </p:cNvPr>
          <p:cNvSpPr txBox="1">
            <a:spLocks/>
          </p:cNvSpPr>
          <p:nvPr/>
        </p:nvSpPr>
        <p:spPr>
          <a:xfrm>
            <a:off x="5834554" y="5082469"/>
            <a:ext cx="4823286" cy="10563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00" b="1"/>
              <a:t>La campana de </a:t>
            </a:r>
            <a:r>
              <a:rPr lang="en-US" sz="800" b="1" err="1"/>
              <a:t>thruplays</a:t>
            </a:r>
            <a:r>
              <a:rPr lang="en-US" sz="800" b="1"/>
              <a:t> </a:t>
            </a:r>
            <a:r>
              <a:rPr lang="en-US" sz="800" b="1" err="1"/>
              <a:t>inició</a:t>
            </a:r>
            <a:r>
              <a:rPr lang="en-US" sz="800" b="1"/>
              <a:t> </a:t>
            </a:r>
            <a:r>
              <a:rPr lang="en-US" sz="800" b="1" err="1"/>
              <a:t>el</a:t>
            </a:r>
            <a:r>
              <a:rPr lang="en-US" sz="800" b="1"/>
              <a:t> 26 de sept. (</a:t>
            </a:r>
            <a:r>
              <a:rPr lang="en-US" sz="800" b="1" err="1"/>
              <a:t>datos</a:t>
            </a:r>
            <a:r>
              <a:rPr lang="en-US" sz="800" b="1"/>
              <a:t> 2da </a:t>
            </a:r>
            <a:r>
              <a:rPr lang="en-US" sz="800" b="1" err="1"/>
              <a:t>semana</a:t>
            </a:r>
            <a:r>
              <a:rPr lang="en-US" sz="800" b="1"/>
              <a:t>) </a:t>
            </a:r>
          </a:p>
        </p:txBody>
      </p:sp>
      <p:graphicFrame>
        <p:nvGraphicFramePr>
          <p:cNvPr id="40" name="Gráfico 39">
            <a:extLst>
              <a:ext uri="{FF2B5EF4-FFF2-40B4-BE49-F238E27FC236}">
                <a16:creationId xmlns:a16="http://schemas.microsoft.com/office/drawing/2014/main" id="{102F4A76-1E18-2CF1-2D88-EFDD21FCB5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517479"/>
              </p:ext>
            </p:extLst>
          </p:nvPr>
        </p:nvGraphicFramePr>
        <p:xfrm>
          <a:off x="5064912" y="1468861"/>
          <a:ext cx="6362570" cy="127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itle 1">
            <a:extLst>
              <a:ext uri="{FF2B5EF4-FFF2-40B4-BE49-F238E27FC236}">
                <a16:creationId xmlns:a16="http://schemas.microsoft.com/office/drawing/2014/main" id="{A4FC4581-E793-414E-1EFF-B5EFC727F597}"/>
              </a:ext>
            </a:extLst>
          </p:cNvPr>
          <p:cNvSpPr txBox="1">
            <a:spLocks/>
          </p:cNvSpPr>
          <p:nvPr/>
        </p:nvSpPr>
        <p:spPr>
          <a:xfrm>
            <a:off x="249020" y="153989"/>
            <a:ext cx="1125228" cy="34839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/>
              <a:t>General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ED585305-B607-7384-5504-4DFCC7B1068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8065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BD1E56-F3BE-8EC6-38CA-BADDF9BB02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8BD63414-1AD0-4013-F7CD-3B43F5CF3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01058"/>
              </p:ext>
            </p:extLst>
          </p:nvPr>
        </p:nvGraphicFramePr>
        <p:xfrm>
          <a:off x="357188" y="10257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E812F825-9D52-D57E-09EA-3A30829DE22B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Las campañas con mayor alcance (1 – 2) no siempre tienen el CTR más alto; la campaña 2, con 1.4M de alcance, logró un 0.09% de CTR, superando a la 1 (1.8M de alcance y 0.08% de CTR), </a:t>
            </a:r>
            <a:r>
              <a:rPr lang="es-CO" sz="1200" b="1">
                <a:solidFill>
                  <a:schemeClr val="tx1"/>
                </a:solidFill>
              </a:rPr>
              <a:t>lo que sugiere que la calidad del contenido puede ser más determinante que solo la cantidad de personas alcanzadas para generar interacción.</a:t>
            </a:r>
          </a:p>
          <a:p>
            <a:pPr algn="just"/>
            <a:endParaRPr lang="es-CO" sz="1200" b="1">
              <a:solidFill>
                <a:schemeClr val="tx1"/>
              </a:solidFill>
            </a:endParaRPr>
          </a:p>
          <a:p>
            <a:pPr algn="just"/>
            <a:r>
              <a:rPr lang="es-CO" sz="1200">
                <a:solidFill>
                  <a:schemeClr val="tx1"/>
                </a:solidFill>
              </a:rPr>
              <a:t>El carrusel tuvo un "mejor rendimiento" en términos de </a:t>
            </a:r>
            <a:r>
              <a:rPr lang="es-CO" sz="1200" b="1">
                <a:solidFill>
                  <a:schemeClr val="tx1"/>
                </a:solidFill>
              </a:rPr>
              <a:t>eficiencia y calidad de la interacción</a:t>
            </a:r>
            <a:r>
              <a:rPr lang="es-CO" sz="1200">
                <a:solidFill>
                  <a:schemeClr val="tx1"/>
                </a:solidFill>
              </a:rPr>
              <a:t>, lo que lo convierte en un formato prometedor para escalar si se le asigna más presupuesto.</a:t>
            </a:r>
            <a:endParaRPr lang="es-ES" sz="1200">
              <a:solidFill>
                <a:schemeClr val="tx1"/>
              </a:solidFill>
            </a:endParaRPr>
          </a:p>
          <a:p>
            <a:pPr algn="just"/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13" name="Imagen 12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E4648518-5AA4-A28A-DC2E-4D58C450A8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78" y="1520568"/>
            <a:ext cx="1379815" cy="1204785"/>
          </a:xfrm>
          <a:prstGeom prst="roundRect">
            <a:avLst/>
          </a:prstGeom>
        </p:spPr>
      </p:pic>
      <p:pic>
        <p:nvPicPr>
          <p:cNvPr id="14" name="Imagen 13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526EFBF8-1258-B32C-A148-95EFE14F19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658" y="1520570"/>
            <a:ext cx="1387145" cy="1204784"/>
          </a:xfrm>
          <a:prstGeom prst="roundRect">
            <a:avLst/>
          </a:prstGeom>
        </p:spPr>
      </p:pic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6D887FE6-89B9-4247-3235-46C01717F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8655"/>
              </p:ext>
            </p:extLst>
          </p:nvPr>
        </p:nvGraphicFramePr>
        <p:xfrm>
          <a:off x="473347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$813.95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2.920.916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1.829.645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2.207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E5156D52-5F44-00B4-F15D-B66CB64936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364270"/>
              </p:ext>
            </p:extLst>
          </p:nvPr>
        </p:nvGraphicFramePr>
        <p:xfrm>
          <a:off x="688889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$617.03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2.169.086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1.486.705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1.981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0,09%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22" name="Imagen 2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0FBFAAD1-7667-33AD-DFF1-E81887EE4F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689" y="1520568"/>
            <a:ext cx="1387144" cy="1164623"/>
          </a:xfrm>
          <a:prstGeom prst="roundRect">
            <a:avLst/>
          </a:prstGeom>
        </p:spPr>
      </p:pic>
      <p:graphicFrame>
        <p:nvGraphicFramePr>
          <p:cNvPr id="23" name="Tabla 22">
            <a:extLst>
              <a:ext uri="{FF2B5EF4-FFF2-40B4-BE49-F238E27FC236}">
                <a16:creationId xmlns:a16="http://schemas.microsoft.com/office/drawing/2014/main" id="{7AEFBD7C-5C79-5801-52DF-052B558C6E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04466"/>
              </p:ext>
            </p:extLst>
          </p:nvPr>
        </p:nvGraphicFramePr>
        <p:xfrm>
          <a:off x="9313000" y="2823047"/>
          <a:ext cx="1930522" cy="86303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65261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65261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$92.29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120.364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63.377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3.465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2,8%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3401E4-5A73-E69C-CF5F-D22C8E00C8FE}"/>
              </a:ext>
            </a:extLst>
          </p:cNvPr>
          <p:cNvSpPr txBox="1">
            <a:spLocks/>
          </p:cNvSpPr>
          <p:nvPr/>
        </p:nvSpPr>
        <p:spPr>
          <a:xfrm>
            <a:off x="4449356" y="803895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31B17320-E7CD-A92A-74B5-721686837B03}"/>
              </a:ext>
            </a:extLst>
          </p:cNvPr>
          <p:cNvSpPr/>
          <p:nvPr/>
        </p:nvSpPr>
        <p:spPr>
          <a:xfrm>
            <a:off x="4491169" y="1197988"/>
            <a:ext cx="4370832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 err="1">
                <a:solidFill>
                  <a:sysClr val="windowText" lastClr="000000"/>
                </a:solidFill>
              </a:rPr>
              <a:t>Reach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3369D025-8EA9-8DED-942C-F3B6B38F1240}"/>
              </a:ext>
            </a:extLst>
          </p:cNvPr>
          <p:cNvSpPr/>
          <p:nvPr/>
        </p:nvSpPr>
        <p:spPr>
          <a:xfrm>
            <a:off x="9313000" y="1197987"/>
            <a:ext cx="2160694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>
                <a:solidFill>
                  <a:sysClr val="windowText" lastClr="000000"/>
                </a:solidFill>
              </a:rPr>
              <a:t>Tráfico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pic>
        <p:nvPicPr>
          <p:cNvPr id="7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05C496A4-2A28-5260-0364-DCBE968B3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240" y="4337079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5C56851C-6E72-D399-C89C-7955B9C2D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837252"/>
              </p:ext>
            </p:extLst>
          </p:nvPr>
        </p:nvGraphicFramePr>
        <p:xfrm>
          <a:off x="4678843" y="3890666"/>
          <a:ext cx="2675075" cy="18288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INVERSIÓN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25.791.401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58%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4.298.567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Clics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79.848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486.503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8C3159F1-33C2-2D2B-51E4-886D73848ACC}"/>
              </a:ext>
            </a:extLst>
          </p:cNvPr>
          <p:cNvSpPr txBox="1">
            <a:spLocks/>
          </p:cNvSpPr>
          <p:nvPr/>
        </p:nvSpPr>
        <p:spPr>
          <a:xfrm>
            <a:off x="7766270" y="5291766"/>
            <a:ext cx="3975844" cy="14667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00" b="1"/>
              <a:t>La campana de </a:t>
            </a:r>
            <a:r>
              <a:rPr lang="en-US" sz="1100" b="1" err="1"/>
              <a:t>thruplays</a:t>
            </a:r>
            <a:r>
              <a:rPr lang="en-US" sz="1100" b="1"/>
              <a:t> </a:t>
            </a:r>
            <a:r>
              <a:rPr lang="en-US" sz="1100" b="1" err="1"/>
              <a:t>inició</a:t>
            </a:r>
            <a:r>
              <a:rPr lang="en-US" sz="1100" b="1"/>
              <a:t> </a:t>
            </a:r>
            <a:r>
              <a:rPr lang="en-US" sz="1100" b="1" err="1"/>
              <a:t>el</a:t>
            </a:r>
            <a:r>
              <a:rPr lang="en-US" sz="1100" b="1"/>
              <a:t> 26 de sept. </a:t>
            </a:r>
          </a:p>
        </p:txBody>
      </p:sp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73515B88-6BD2-BD45-2D38-E1BD16F539A9}"/>
              </a:ext>
            </a:extLst>
          </p:cNvPr>
          <p:cNvSpPr/>
          <p:nvPr/>
        </p:nvSpPr>
        <p:spPr>
          <a:xfrm>
            <a:off x="8754238" y="428382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A5AF03C4-0016-3E26-A1D1-070D6711C0E6}"/>
              </a:ext>
            </a:extLst>
          </p:cNvPr>
          <p:cNvSpPr/>
          <p:nvPr/>
        </p:nvSpPr>
        <p:spPr>
          <a:xfrm>
            <a:off x="9825491" y="429088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476CF99C-AC66-6FBF-97D7-A60D3C0962DB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6396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0E3B4-D1CF-0EE0-EBC2-B2573D86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CEC96-7BDE-0FFE-07EF-97C6B5D08B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YouTube 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385CD5-7659-59B8-91DE-C01CEC350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79767"/>
              </p:ext>
            </p:extLst>
          </p:nvPr>
        </p:nvGraphicFramePr>
        <p:xfrm>
          <a:off x="357188" y="1025753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B0D34447-ECA3-BEA2-6A20-820486149DA5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 campaña de YouTube de Pintura es </a:t>
            </a:r>
            <a:r>
              <a:rPr lang="es-CO" sz="1200" b="1">
                <a:solidFill>
                  <a:schemeClr val="tx1"/>
                </a:solidFill>
              </a:rPr>
              <a:t>altamente efectiva en generar vistas y alcance</a:t>
            </a:r>
            <a:r>
              <a:rPr lang="es-CO" sz="1200">
                <a:solidFill>
                  <a:schemeClr val="tx1"/>
                </a:solidFill>
              </a:rPr>
              <a:t>, con un VTR general del 96%. El </a:t>
            </a:r>
            <a:r>
              <a:rPr lang="es-CO" sz="1200" err="1">
                <a:solidFill>
                  <a:schemeClr val="tx1"/>
                </a:solidFill>
              </a:rPr>
              <a:t>bumper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b="1">
                <a:solidFill>
                  <a:schemeClr val="tx1"/>
                </a:solidFill>
              </a:rPr>
              <a:t>domina el rendimiento</a:t>
            </a:r>
            <a:r>
              <a:rPr lang="es-CO" sz="1200">
                <a:solidFill>
                  <a:schemeClr val="tx1"/>
                </a:solidFill>
              </a:rPr>
              <a:t>, aportando la mayoría de las vistas y un VTR excepcional del 97%. Los otros creativos tienen menor volumen, pero el de 15 </a:t>
            </a:r>
            <a:r>
              <a:rPr lang="es-CO" sz="1200" err="1">
                <a:solidFill>
                  <a:schemeClr val="tx1"/>
                </a:solidFill>
              </a:rPr>
              <a:t>seg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err="1">
                <a:solidFill>
                  <a:schemeClr val="tx1"/>
                </a:solidFill>
              </a:rPr>
              <a:t>skppeable</a:t>
            </a:r>
            <a:r>
              <a:rPr lang="es-CO" sz="1200">
                <a:solidFill>
                  <a:schemeClr val="tx1"/>
                </a:solidFill>
              </a:rPr>
              <a:t> muestra un buen VTR (72%). La campaña logra un buen equilibrio de frecuencia (2) y, aunque los clics son bajos (465), esto es secundario al objetivo de </a:t>
            </a:r>
            <a:r>
              <a:rPr lang="es-CO" sz="1200" err="1">
                <a:solidFill>
                  <a:schemeClr val="tx1"/>
                </a:solidFill>
              </a:rPr>
              <a:t>views</a:t>
            </a:r>
            <a:r>
              <a:rPr lang="es-CO" sz="1200">
                <a:solidFill>
                  <a:schemeClr val="tx1"/>
                </a:solidFill>
              </a:rPr>
              <a:t>/</a:t>
            </a:r>
            <a:r>
              <a:rPr lang="es-CO" sz="1200" err="1">
                <a:solidFill>
                  <a:schemeClr val="tx1"/>
                </a:solidFill>
              </a:rPr>
              <a:t>reach</a:t>
            </a:r>
            <a:r>
              <a:rPr lang="es-CO" sz="1200">
                <a:solidFill>
                  <a:schemeClr val="tx1"/>
                </a:solidFill>
              </a:rPr>
              <a:t>.</a:t>
            </a:r>
            <a:endParaRPr lang="es-CO" sz="1100">
              <a:solidFill>
                <a:schemeClr val="tx1"/>
              </a:solidFill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65E7605-0BCE-A9FE-3ABF-6521BDD706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820" y="1261110"/>
            <a:ext cx="2347286" cy="1336147"/>
          </a:xfrm>
          <a:prstGeom prst="roundRect">
            <a:avLst/>
          </a:prstGeom>
        </p:spPr>
      </p:pic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282840B9-980B-76DD-5561-14665604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025087"/>
              </p:ext>
            </p:extLst>
          </p:nvPr>
        </p:nvGraphicFramePr>
        <p:xfrm>
          <a:off x="5179094" y="2652247"/>
          <a:ext cx="2016854" cy="82412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08427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08427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2.386.611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1.193.306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2.317.824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97%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8" name="Imagen 7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7A343D57-1108-C814-234B-DACFA156E8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545" y="1261110"/>
            <a:ext cx="2166612" cy="1244535"/>
          </a:xfrm>
          <a:prstGeom prst="round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1539DD18-4A99-5CD9-B0A8-F98D32C337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395183"/>
              </p:ext>
            </p:extLst>
          </p:nvPr>
        </p:nvGraphicFramePr>
        <p:xfrm>
          <a:off x="8556261" y="2652247"/>
          <a:ext cx="2057896" cy="82973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28948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28948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35.774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17.887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25.590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72%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438AA5F8-F13F-4DE1-3A99-2BC6D4170499}"/>
              </a:ext>
            </a:extLst>
          </p:cNvPr>
          <p:cNvSpPr txBox="1">
            <a:spLocks/>
          </p:cNvSpPr>
          <p:nvPr/>
        </p:nvSpPr>
        <p:spPr>
          <a:xfrm>
            <a:off x="4368076" y="860709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pic>
        <p:nvPicPr>
          <p:cNvPr id="11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9D68596C-E158-4DEA-C121-BD5823FEE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070" y="4296660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A7C56B73-7A26-D71D-E4AD-593A9218AB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17423"/>
              </p:ext>
            </p:extLst>
          </p:nvPr>
        </p:nvGraphicFramePr>
        <p:xfrm>
          <a:off x="4729643" y="3809386"/>
          <a:ext cx="2675075" cy="1402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8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B33B7D3C-1C5F-0848-33B3-B20ACEF5197A}"/>
              </a:ext>
            </a:extLst>
          </p:cNvPr>
          <p:cNvSpPr/>
          <p:nvPr/>
        </p:nvSpPr>
        <p:spPr>
          <a:xfrm>
            <a:off x="8880886" y="419194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91AF520F-B6AB-9564-BB11-05BAF7B43F62}"/>
              </a:ext>
            </a:extLst>
          </p:cNvPr>
          <p:cNvSpPr/>
          <p:nvPr/>
        </p:nvSpPr>
        <p:spPr>
          <a:xfrm>
            <a:off x="9952139" y="419899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EB45465C-E0B1-E36E-6E73-C6DE1A63F02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6963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Creativos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Mejores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Piezas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hallazgos</a:t>
            </a:r>
            <a:endParaRPr lang="en-US" sz="2400">
              <a:latin typeface="WPP Light" pitchFamily="2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07DFA8EB-8A4A-185B-EBB2-3FA038753893}"/>
              </a:ext>
            </a:extLst>
          </p:cNvPr>
          <p:cNvSpPr/>
          <p:nvPr/>
        </p:nvSpPr>
        <p:spPr>
          <a:xfrm>
            <a:off x="4922690" y="4251881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 181">
            <a:extLst>
              <a:ext uri="{FF2B5EF4-FFF2-40B4-BE49-F238E27FC236}">
                <a16:creationId xmlns:a16="http://schemas.microsoft.com/office/drawing/2014/main" id="{2529BE4C-89BF-EB7E-36CE-A66C40DD9D7C}"/>
              </a:ext>
            </a:extLst>
          </p:cNvPr>
          <p:cNvSpPr/>
          <p:nvPr/>
        </p:nvSpPr>
        <p:spPr>
          <a:xfrm>
            <a:off x="6096000" y="4251881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17346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7B4A1-67E3-A4C7-D95E-C25B144D0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78AFF65D-3AFA-A474-9A9C-1DF666513295}"/>
              </a:ext>
            </a:extLst>
          </p:cNvPr>
          <p:cNvSpPr/>
          <p:nvPr/>
        </p:nvSpPr>
        <p:spPr>
          <a:xfrm>
            <a:off x="6262567" y="892984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E88D7462-2E0F-34EC-552A-0B62FB49F5B6}"/>
              </a:ext>
            </a:extLst>
          </p:cNvPr>
          <p:cNvGrpSpPr/>
          <p:nvPr/>
        </p:nvGrpSpPr>
        <p:grpSpPr>
          <a:xfrm>
            <a:off x="1077" y="647325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7DE9C106-C19C-6397-6741-D5196A5BC0D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723A6F24-D1A2-DFF0-C9AF-8733552FBBD7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37AE9ED-9B23-295B-C651-EF0F95487856}"/>
              </a:ext>
            </a:extLst>
          </p:cNvPr>
          <p:cNvSpPr/>
          <p:nvPr/>
        </p:nvSpPr>
        <p:spPr>
          <a:xfrm>
            <a:off x="1177363" y="735457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A4E3C4F-FB7F-C3A9-ED84-3BB77B6F65DC}"/>
              </a:ext>
            </a:extLst>
          </p:cNvPr>
          <p:cNvSpPr txBox="1">
            <a:spLocks/>
          </p:cNvSpPr>
          <p:nvPr/>
        </p:nvSpPr>
        <p:spPr>
          <a:xfrm>
            <a:off x="1539324" y="634271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5E98329-4105-9176-424B-67B14269917A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3563" y="759538"/>
            <a:ext cx="449004" cy="296596"/>
          </a:xfrm>
          <a:prstGeom prst="rect">
            <a:avLst/>
          </a:prstGeom>
        </p:spPr>
      </p:pic>
      <p:pic>
        <p:nvPicPr>
          <p:cNvPr id="2080" name="Imagen 2079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37481130-E767-984B-A934-D84519606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7" y="3609823"/>
            <a:ext cx="2045032" cy="1776182"/>
          </a:xfrm>
          <a:prstGeom prst="roundRect">
            <a:avLst/>
          </a:prstGeom>
        </p:spPr>
      </p:pic>
      <p:pic>
        <p:nvPicPr>
          <p:cNvPr id="2161" name="Imagen 2160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3B6C999E-5F7A-406B-10E0-FDDDB2FCE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238" y="1323784"/>
            <a:ext cx="2050184" cy="1790118"/>
          </a:xfrm>
          <a:prstGeom prst="roundRect">
            <a:avLst/>
          </a:prstGeom>
        </p:spPr>
      </p:pic>
      <p:pic>
        <p:nvPicPr>
          <p:cNvPr id="2163" name="Imagen 2162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E7A1E7C7-D4A2-F4EA-C190-CA6395E7DE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3839" y="1278398"/>
            <a:ext cx="2051490" cy="1776182"/>
          </a:xfrm>
          <a:prstGeom prst="roundRect">
            <a:avLst/>
          </a:prstGeom>
        </p:spPr>
      </p:pic>
      <p:pic>
        <p:nvPicPr>
          <p:cNvPr id="2165" name="Imagen 2164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CA5644A-91AA-98E8-17A8-969C30BFE7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410" y="3584867"/>
            <a:ext cx="2050184" cy="1801138"/>
          </a:xfrm>
          <a:prstGeom prst="round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BFE8093A-6751-2CF2-6701-CBAEBF312BCE}"/>
              </a:ext>
            </a:extLst>
          </p:cNvPr>
          <p:cNvSpPr/>
          <p:nvPr/>
        </p:nvSpPr>
        <p:spPr>
          <a:xfrm>
            <a:off x="113703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724F8E4D-1D1B-FEC0-C434-02FE62DF570A}"/>
              </a:ext>
            </a:extLst>
          </p:cNvPr>
          <p:cNvSpPr/>
          <p:nvPr/>
        </p:nvSpPr>
        <p:spPr>
          <a:xfrm>
            <a:off x="113703" y="3483343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549206BC-9B51-B399-F8C8-16DC164624DC}"/>
              </a:ext>
            </a:extLst>
          </p:cNvPr>
          <p:cNvSpPr/>
          <p:nvPr/>
        </p:nvSpPr>
        <p:spPr>
          <a:xfrm>
            <a:off x="6130627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3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F9266CAB-1DA7-B0EF-B4D3-026918FB724B}"/>
              </a:ext>
            </a:extLst>
          </p:cNvPr>
          <p:cNvSpPr/>
          <p:nvPr/>
        </p:nvSpPr>
        <p:spPr>
          <a:xfrm>
            <a:off x="6232755" y="3457182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4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5B1F139-B7D8-E2B7-8CDA-93F1D1532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527003"/>
              </p:ext>
            </p:extLst>
          </p:nvPr>
        </p:nvGraphicFramePr>
        <p:xfrm>
          <a:off x="2639907" y="216648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$813.95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2.920.916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1.829.645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7334FE18-E73B-74AB-D849-DC36728C4D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168283"/>
              </p:ext>
            </p:extLst>
          </p:nvPr>
        </p:nvGraphicFramePr>
        <p:xfrm>
          <a:off x="8677550" y="216397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$631.03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2.240.775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1.355.814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3B947C2F-61DB-5672-582F-AB8CA42B7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965915"/>
              </p:ext>
            </p:extLst>
          </p:nvPr>
        </p:nvGraphicFramePr>
        <p:xfrm>
          <a:off x="8691079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$472.14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1.704.122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1.292.242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192E1AA-1FB1-134C-1C20-E911061D3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144216"/>
              </p:ext>
            </p:extLst>
          </p:nvPr>
        </p:nvGraphicFramePr>
        <p:xfrm>
          <a:off x="2648284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$617.03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2.169.086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1.486.705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1.981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ítulo 1">
            <a:extLst>
              <a:ext uri="{FF2B5EF4-FFF2-40B4-BE49-F238E27FC236}">
                <a16:creationId xmlns:a16="http://schemas.microsoft.com/office/drawing/2014/main" id="{4CCDEC1A-25F7-EB36-EB39-462A58C33463}"/>
              </a:ext>
            </a:extLst>
          </p:cNvPr>
          <p:cNvSpPr txBox="1">
            <a:spLocks/>
          </p:cNvSpPr>
          <p:nvPr/>
        </p:nvSpPr>
        <p:spPr>
          <a:xfrm>
            <a:off x="53932" y="229630"/>
            <a:ext cx="2624164" cy="28076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36CCF499-6A6C-27D1-49B7-A02DFB93D27E}"/>
              </a:ext>
            </a:extLst>
          </p:cNvPr>
          <p:cNvSpPr/>
          <p:nvPr/>
        </p:nvSpPr>
        <p:spPr>
          <a:xfrm>
            <a:off x="1162721" y="5776604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 Los videos de 6 segundos están mostrando un buen rendimiento inicial </a:t>
            </a:r>
            <a:r>
              <a:rPr lang="es-CO" sz="1200" b="1">
                <a:solidFill>
                  <a:schemeClr val="tx1"/>
                </a:solidFill>
              </a:rPr>
              <a:t>(Hook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14%) (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41%). </a:t>
            </a:r>
            <a:r>
              <a:rPr lang="es-CO" sz="1200">
                <a:solidFill>
                  <a:schemeClr val="tx1"/>
                </a:solidFill>
              </a:rPr>
              <a:t>Existe un potencial claro para optimizar aún más el </a:t>
            </a:r>
            <a:r>
              <a:rPr lang="es-CO" sz="1200" b="1">
                <a:solidFill>
                  <a:schemeClr val="tx1"/>
                </a:solidFill>
              </a:rPr>
              <a:t>"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" </a:t>
            </a:r>
            <a:r>
              <a:rPr lang="es-CO" sz="1200">
                <a:solidFill>
                  <a:schemeClr val="tx1"/>
                </a:solidFill>
              </a:rPr>
              <a:t>utilizando voces en off explicativas, como se evidenció en el Video #2.</a:t>
            </a:r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E4DD467-255F-E4A7-F555-8E5CF373F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9F54F97A-32C1-004B-BA4D-452F73CB68C0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16CF6483-FDFD-B40F-C478-71D6732BBF52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21339CA-5C94-C76D-95E5-03CA0D2BF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557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E1869E0C-69B6-CE17-E87A-CB04604E3429}"/>
              </a:ext>
            </a:extLst>
          </p:cNvPr>
          <p:cNvSpPr/>
          <p:nvPr/>
        </p:nvSpPr>
        <p:spPr>
          <a:xfrm>
            <a:off x="9482733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89D71B0F-3B37-98AD-38A1-1E7754A1B308}"/>
              </a:ext>
            </a:extLst>
          </p:cNvPr>
          <p:cNvSpPr/>
          <p:nvPr/>
        </p:nvSpPr>
        <p:spPr>
          <a:xfrm>
            <a:off x="10553986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5B20D76E-3D90-6BC1-88B6-9C0CA26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340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59F3DD9E-0657-9AC0-2159-7C235E9ED1F6}"/>
              </a:ext>
            </a:extLst>
          </p:cNvPr>
          <p:cNvSpPr/>
          <p:nvPr/>
        </p:nvSpPr>
        <p:spPr>
          <a:xfrm>
            <a:off x="3266516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73D3AF78-B35B-2F1F-1384-D970A8554962}"/>
              </a:ext>
            </a:extLst>
          </p:cNvPr>
          <p:cNvSpPr/>
          <p:nvPr/>
        </p:nvSpPr>
        <p:spPr>
          <a:xfrm>
            <a:off x="4337769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EB2DCAA5-EA7C-43D5-F397-DE88FCC9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0377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4082D9A1-1BE3-66EA-321B-837570D08AA8}"/>
              </a:ext>
            </a:extLst>
          </p:cNvPr>
          <p:cNvSpPr/>
          <p:nvPr/>
        </p:nvSpPr>
        <p:spPr>
          <a:xfrm>
            <a:off x="9465553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BF6C4AF2-80C7-706D-1430-BC274F30BE5F}"/>
              </a:ext>
            </a:extLst>
          </p:cNvPr>
          <p:cNvSpPr/>
          <p:nvPr/>
        </p:nvSpPr>
        <p:spPr>
          <a:xfrm>
            <a:off x="10536806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5645FA-7DCB-1224-6F41-F0C3053B180F}"/>
              </a:ext>
            </a:extLst>
          </p:cNvPr>
          <p:cNvSpPr txBox="1">
            <a:spLocks/>
          </p:cNvSpPr>
          <p:nvPr/>
        </p:nvSpPr>
        <p:spPr>
          <a:xfrm>
            <a:off x="1051801" y="317971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6" name="Título 1">
            <a:extLst>
              <a:ext uri="{FF2B5EF4-FFF2-40B4-BE49-F238E27FC236}">
                <a16:creationId xmlns:a16="http://schemas.microsoft.com/office/drawing/2014/main" id="{916D580D-AC10-5CAC-33D8-6254A0A5AB67}"/>
              </a:ext>
            </a:extLst>
          </p:cNvPr>
          <p:cNvSpPr txBox="1">
            <a:spLocks/>
          </p:cNvSpPr>
          <p:nvPr/>
        </p:nvSpPr>
        <p:spPr>
          <a:xfrm>
            <a:off x="7168121" y="3154566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7" name="Título 1">
            <a:extLst>
              <a:ext uri="{FF2B5EF4-FFF2-40B4-BE49-F238E27FC236}">
                <a16:creationId xmlns:a16="http://schemas.microsoft.com/office/drawing/2014/main" id="{E49A8C64-8CE8-6EC7-D91B-BE619CFF1897}"/>
              </a:ext>
            </a:extLst>
          </p:cNvPr>
          <p:cNvSpPr txBox="1">
            <a:spLocks/>
          </p:cNvSpPr>
          <p:nvPr/>
        </p:nvSpPr>
        <p:spPr>
          <a:xfrm>
            <a:off x="1051800" y="538200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Con voz en off</a:t>
            </a:r>
            <a:endParaRPr lang="es-ES" sz="1100" b="1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50BC9C25-E885-B0CE-FF18-90BB1189436F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8143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8C951-E33D-434A-074F-B610F4307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A5E60606-70B0-BF0A-540C-1BD29CFE8EE5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C874A2-D468-AE8C-10BB-F79AA09DC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32" y="256358"/>
            <a:ext cx="2624164" cy="280767"/>
          </a:xfrm>
        </p:spPr>
        <p:txBody>
          <a:bodyPr/>
          <a:lstStyle/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ADA8F907-F274-8DF1-F858-D008B41FA24B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A1767C5D-B125-3F62-4FEE-EE624EAEB07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2FA058C0-AAE1-B89A-7FCE-C81B94C82F8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AFDF2C5-5CF7-FB22-0CCC-D52DBD258E85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98ACF06-CEAB-5EFF-9F62-0DA9A86C0EDB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8E7066F-172D-0E98-95C4-FCC9F7CDA398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3EFA75A7-9793-A6C2-9ED0-B9E80ACC52E9}"/>
              </a:ext>
            </a:extLst>
          </p:cNvPr>
          <p:cNvSpPr/>
          <p:nvPr/>
        </p:nvSpPr>
        <p:spPr>
          <a:xfrm>
            <a:off x="157044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5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FCA3EF43-C274-C8DE-0D1E-6DC5B695F208}"/>
              </a:ext>
            </a:extLst>
          </p:cNvPr>
          <p:cNvSpPr/>
          <p:nvPr/>
        </p:nvSpPr>
        <p:spPr>
          <a:xfrm>
            <a:off x="143515" y="366882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6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B6C4B27F-FE06-A830-B43B-0868CAA38D6C}"/>
              </a:ext>
            </a:extLst>
          </p:cNvPr>
          <p:cNvSpPr/>
          <p:nvPr/>
        </p:nvSpPr>
        <p:spPr>
          <a:xfrm>
            <a:off x="6173968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7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48B40F22-CA20-A629-4AA2-6C1993E3171A}"/>
              </a:ext>
            </a:extLst>
          </p:cNvPr>
          <p:cNvSpPr/>
          <p:nvPr/>
        </p:nvSpPr>
        <p:spPr>
          <a:xfrm>
            <a:off x="6262567" y="3642667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8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0A21F102-8C64-3A0A-18C5-3203577E8A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3781"/>
              </p:ext>
            </p:extLst>
          </p:nvPr>
        </p:nvGraphicFramePr>
        <p:xfrm>
          <a:off x="2683248" y="217063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$379.79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1.430.827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1.041.488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444A39B-6BD8-E2BB-2996-19953055D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770952"/>
              </p:ext>
            </p:extLst>
          </p:nvPr>
        </p:nvGraphicFramePr>
        <p:xfrm>
          <a:off x="8720891" y="216812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$289.78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1.051.020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775.839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859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19B30C69-7BF3-0F14-AA50-ABE3F6391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6987"/>
              </p:ext>
            </p:extLst>
          </p:nvPr>
        </p:nvGraphicFramePr>
        <p:xfrm>
          <a:off x="8720891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$72.53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257.024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227.866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886B908-C727-A0C7-57A8-A95DA26DF3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0639"/>
              </p:ext>
            </p:extLst>
          </p:nvPr>
        </p:nvGraphicFramePr>
        <p:xfrm>
          <a:off x="2678096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$352.03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1.241.561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995.670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5" name="Imagen 4" descr="Interfaz de usuario gráfica&#10;&#10;El contenido generado por IA puede ser incorrecto.">
            <a:extLst>
              <a:ext uri="{FF2B5EF4-FFF2-40B4-BE49-F238E27FC236}">
                <a16:creationId xmlns:a16="http://schemas.microsoft.com/office/drawing/2014/main" id="{AA3B638E-DB6C-36EF-3291-82BD35244D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3" y="1351262"/>
            <a:ext cx="2046699" cy="1800214"/>
          </a:xfrm>
          <a:prstGeom prst="roundRect">
            <a:avLst/>
          </a:prstGeom>
        </p:spPr>
      </p:pic>
      <p:pic>
        <p:nvPicPr>
          <p:cNvPr id="8" name="Imagen 7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85EEBA4F-47BC-2971-76D1-F600210E10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4" y="3668828"/>
            <a:ext cx="2075002" cy="1826364"/>
          </a:xfrm>
          <a:prstGeom prst="roundRect">
            <a:avLst/>
          </a:prstGeom>
        </p:spPr>
      </p:pic>
      <p:pic>
        <p:nvPicPr>
          <p:cNvPr id="9" name="Imagen 8" descr="Captura de pantalla de un celular con texto e imágenes&#10;&#10;El contenido generado por IA puede ser incorrecto.">
            <a:extLst>
              <a:ext uri="{FF2B5EF4-FFF2-40B4-BE49-F238E27FC236}">
                <a16:creationId xmlns:a16="http://schemas.microsoft.com/office/drawing/2014/main" id="{F6F36A74-AA82-635E-1CFA-C3909237BD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205" y="1372275"/>
            <a:ext cx="2060251" cy="1842212"/>
          </a:xfrm>
          <a:prstGeom prst="roundRect">
            <a:avLst/>
          </a:prstGeom>
        </p:spPr>
      </p:pic>
      <p:pic>
        <p:nvPicPr>
          <p:cNvPr id="10" name="Imagen 9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F66C0F6-0DAB-7428-86A0-7272E7EA3B5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4454" y="3668828"/>
            <a:ext cx="2075002" cy="1845943"/>
          </a:xfrm>
          <a:prstGeom prst="roundRect">
            <a:avLst/>
          </a:prstGeom>
        </p:spPr>
      </p:pic>
      <p:sp>
        <p:nvSpPr>
          <p:cNvPr id="11" name="Rectángulo: esquinas redondeadas 10">
            <a:extLst>
              <a:ext uri="{FF2B5EF4-FFF2-40B4-BE49-F238E27FC236}">
                <a16:creationId xmlns:a16="http://schemas.microsoft.com/office/drawing/2014/main" id="{D9AD2D22-E4F5-C855-3C60-2E12D769F6D0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400">
                <a:solidFill>
                  <a:schemeClr val="tx1"/>
                </a:solidFill>
              </a:rPr>
              <a:t>Los videos de larga duración (10+ segundos) presentan un </a:t>
            </a:r>
            <a:r>
              <a:rPr lang="es-CO" sz="1400" b="1" err="1">
                <a:solidFill>
                  <a:schemeClr val="tx1"/>
                </a:solidFill>
              </a:rPr>
              <a:t>Hold</a:t>
            </a:r>
            <a:r>
              <a:rPr lang="es-CO" sz="1400" b="1">
                <a:solidFill>
                  <a:schemeClr val="tx1"/>
                </a:solidFill>
              </a:rPr>
              <a:t> </a:t>
            </a:r>
            <a:r>
              <a:rPr lang="es-CO" sz="1400" b="1" err="1">
                <a:solidFill>
                  <a:schemeClr val="tx1"/>
                </a:solidFill>
              </a:rPr>
              <a:t>Rate</a:t>
            </a:r>
            <a:r>
              <a:rPr lang="es-CO" sz="1400" b="1">
                <a:solidFill>
                  <a:schemeClr val="tx1"/>
                </a:solidFill>
              </a:rPr>
              <a:t> del 11%</a:t>
            </a:r>
            <a:r>
              <a:rPr lang="es-CO" sz="1400">
                <a:solidFill>
                  <a:schemeClr val="tx1"/>
                </a:solidFill>
              </a:rPr>
              <a:t>, lo que indica un desafío significativo en la retención. Es </a:t>
            </a:r>
            <a:r>
              <a:rPr lang="es-CO" sz="1400" b="1">
                <a:solidFill>
                  <a:schemeClr val="tx1"/>
                </a:solidFill>
              </a:rPr>
              <a:t>crítico optimizar los primeros 3 segundos</a:t>
            </a:r>
            <a:r>
              <a:rPr lang="es-CO" sz="1400">
                <a:solidFill>
                  <a:schemeClr val="tx1"/>
                </a:solidFill>
              </a:rPr>
              <a:t> para mejorar esta métrica.</a:t>
            </a:r>
            <a:endParaRPr lang="es-ES" sz="1400">
              <a:solidFill>
                <a:schemeClr val="tx1"/>
              </a:solidFill>
            </a:endParaRPr>
          </a:p>
        </p:txBody>
      </p:sp>
      <p:pic>
        <p:nvPicPr>
          <p:cNvPr id="1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D3E777A9-3AAA-991A-632C-B208A10D1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BC911E40-461A-9E03-ECBE-35C7D52E20DB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74472334-6B2E-6C43-28D7-50A865D1140F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A51E581-53EA-BCBF-5CDE-7D05373F26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70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4AE3CDB7-0B35-4071-A266-66FF25248271}"/>
              </a:ext>
            </a:extLst>
          </p:cNvPr>
          <p:cNvSpPr/>
          <p:nvPr/>
        </p:nvSpPr>
        <p:spPr>
          <a:xfrm>
            <a:off x="9585146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384C3C12-3018-DACC-D35E-413D0A8710B0}"/>
              </a:ext>
            </a:extLst>
          </p:cNvPr>
          <p:cNvSpPr/>
          <p:nvPr/>
        </p:nvSpPr>
        <p:spPr>
          <a:xfrm>
            <a:off x="10656399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627A844-7E44-FFBA-747E-803D80A75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725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E91DE507-AC80-EF67-3D23-CCB371258B81}"/>
              </a:ext>
            </a:extLst>
          </p:cNvPr>
          <p:cNvSpPr/>
          <p:nvPr/>
        </p:nvSpPr>
        <p:spPr>
          <a:xfrm>
            <a:off x="3275901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16%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29D9AA35-1866-3257-5646-55B172C5E99C}"/>
              </a:ext>
            </a:extLst>
          </p:cNvPr>
          <p:cNvSpPr/>
          <p:nvPr/>
        </p:nvSpPr>
        <p:spPr>
          <a:xfrm>
            <a:off x="4347154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70%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2D392AE-49A9-96A3-093B-3726254A2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301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E884EEA3-0677-CA3D-CB8C-A5FFE5674AFA}"/>
              </a:ext>
            </a:extLst>
          </p:cNvPr>
          <p:cNvSpPr/>
          <p:nvPr/>
        </p:nvSpPr>
        <p:spPr>
          <a:xfrm>
            <a:off x="9576477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D526D571-A91D-1CB1-1F18-8C21F6F4CB90}"/>
              </a:ext>
            </a:extLst>
          </p:cNvPr>
          <p:cNvSpPr/>
          <p:nvPr/>
        </p:nvSpPr>
        <p:spPr>
          <a:xfrm>
            <a:off x="10647730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62C82DAD-10D9-E4AA-BFB9-FE0D004D258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68976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E2DBE-5DBD-B78B-A6D7-986065BE8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E3109A37-47CC-986C-D39D-252EB9518B6A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503E7D3-A3AC-7095-5E8C-53B8F40A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849" y="220718"/>
            <a:ext cx="2624164" cy="280767"/>
          </a:xfrm>
        </p:spPr>
        <p:txBody>
          <a:bodyPr/>
          <a:lstStyle/>
          <a:p>
            <a:r>
              <a:rPr lang="es-CO" sz="2183" b="1"/>
              <a:t>GARANTIA - Tráfico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94083DC5-7760-3549-3A88-21302F38AB80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E65B3866-7CF4-B248-672B-097B34D114F0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56B36588-1096-3822-89B8-7DF13B277EA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B010C798-92E3-D700-CBB3-3E3361F6DD3A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55978F27-0113-B62C-F6CE-9C69F4DC2370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FFBA180A-FD73-6E40-A716-BDEB7E378DDF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23134ADF-C07B-036C-733B-04CE28E65A1B}"/>
              </a:ext>
            </a:extLst>
          </p:cNvPr>
          <p:cNvSpPr/>
          <p:nvPr/>
        </p:nvSpPr>
        <p:spPr>
          <a:xfrm>
            <a:off x="479849" y="1545741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02650FCF-2288-6CA2-CF94-1A52D70D1446}"/>
              </a:ext>
            </a:extLst>
          </p:cNvPr>
          <p:cNvSpPr/>
          <p:nvPr/>
        </p:nvSpPr>
        <p:spPr>
          <a:xfrm>
            <a:off x="479849" y="412630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7D1906EC-F807-843B-B18A-135950F3EC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727109"/>
              </p:ext>
            </p:extLst>
          </p:nvPr>
        </p:nvGraphicFramePr>
        <p:xfrm>
          <a:off x="3374195" y="255176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$92.29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120.364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63.377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3.465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2,8%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54C80F-525E-5B60-F617-C45313AC5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689364"/>
              </p:ext>
            </p:extLst>
          </p:nvPr>
        </p:nvGraphicFramePr>
        <p:xfrm>
          <a:off x="3378092" y="5290685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12.651.033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1.341.706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81.369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0,64%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36CAF36A-EB6B-86C8-FACD-872AFD89FEE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9" y="4126308"/>
            <a:ext cx="2565965" cy="2214092"/>
          </a:xfrm>
          <a:prstGeom prst="roundRect">
            <a:avLst/>
          </a:prstGeom>
        </p:spPr>
      </p:pic>
      <p:pic>
        <p:nvPicPr>
          <p:cNvPr id="12" name="Imagen 1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F56DC03E-12E8-D9F6-F2B1-59246A5516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230" y="1622320"/>
            <a:ext cx="2488575" cy="2089367"/>
          </a:xfrm>
          <a:prstGeom prst="roundRect">
            <a:avLst/>
          </a:prstGeom>
        </p:spPr>
      </p:pic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3CD43291-319F-C587-91CD-D1F68B7718EF}"/>
              </a:ext>
            </a:extLst>
          </p:cNvPr>
          <p:cNvSpPr/>
          <p:nvPr/>
        </p:nvSpPr>
        <p:spPr>
          <a:xfrm>
            <a:off x="7253617" y="3711687"/>
            <a:ext cx="4759239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98" b="1">
                <a:solidFill>
                  <a:schemeClr val="tx1"/>
                </a:solidFill>
              </a:rPr>
              <a:t>“Cantidad absoluta vs eficiencia relativa” </a:t>
            </a:r>
            <a:endParaRPr lang="es-ES" sz="1698" b="1">
              <a:solidFill>
                <a:schemeClr val="tx1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9B5257-6899-F82F-CA3A-0D0BAAB0D703}"/>
              </a:ext>
            </a:extLst>
          </p:cNvPr>
          <p:cNvSpPr txBox="1"/>
          <p:nvPr/>
        </p:nvSpPr>
        <p:spPr>
          <a:xfrm>
            <a:off x="7253617" y="4381678"/>
            <a:ext cx="47592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200"/>
              <a:t>Una cosa es lograr una cantidad absoluta (</a:t>
            </a:r>
            <a:r>
              <a:rPr lang="es-CO" sz="1200" err="1"/>
              <a:t>reach</a:t>
            </a:r>
            <a:r>
              <a:rPr lang="es-CO" sz="1200"/>
              <a:t>) vs eficiencia relativa que es la </a:t>
            </a:r>
            <a:r>
              <a:rPr lang="es-CO" sz="1200" b="1"/>
              <a:t>aceptación del contenido obteniendo calidad.</a:t>
            </a:r>
            <a:endParaRPr lang="es-ES" sz="1200" b="1"/>
          </a:p>
        </p:txBody>
      </p:sp>
      <p:pic>
        <p:nvPicPr>
          <p:cNvPr id="6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B5900AB0-65EC-549A-7389-567780EC5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190401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8F215484-B36E-25EB-2479-46294EF495AC}"/>
              </a:ext>
            </a:extLst>
          </p:cNvPr>
          <p:cNvSpPr/>
          <p:nvPr/>
        </p:nvSpPr>
        <p:spPr>
          <a:xfrm>
            <a:off x="4074164" y="177614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0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6CEE7220-B491-55CB-810C-753FB089F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462689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0B26237-F7FB-EB99-5390-F4AA18EB0AEC}"/>
              </a:ext>
            </a:extLst>
          </p:cNvPr>
          <p:cNvSpPr/>
          <p:nvPr/>
        </p:nvSpPr>
        <p:spPr>
          <a:xfrm>
            <a:off x="4074164" y="449902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783ECA6E-BAB0-BDA6-3B74-63DAAC9DDD83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3615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A000D-3927-043B-1299-A66D21004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4BE905D1-D2FE-F086-1330-EF2208B0B334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346F704-5890-EEDE-DC4D-978F13144F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84" y="220718"/>
            <a:ext cx="2624164" cy="280767"/>
          </a:xfrm>
        </p:spPr>
        <p:txBody>
          <a:bodyPr/>
          <a:lstStyle/>
          <a:p>
            <a:r>
              <a:rPr lang="es-CO" sz="2183"/>
              <a:t>GARANTIA - </a:t>
            </a:r>
            <a:r>
              <a:rPr lang="es-CO" sz="2183" err="1"/>
              <a:t>Views</a:t>
            </a:r>
            <a:endParaRPr lang="es-ES" sz="2183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1E1065F7-E304-2BD4-4669-EEB6B63DFDDA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92DB9118-004C-72E9-CCE5-1332F2EDB9BB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E1FF864A-16DF-796F-F83A-CE82ED62285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4569D093-6270-7EF2-0029-AF25E4024518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69E7E5E5-5E2A-C521-0C25-BF20B53E05A4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B6C57D84-A202-9DFC-834D-637706F1F2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86200"/>
              </p:ext>
            </p:extLst>
          </p:nvPr>
        </p:nvGraphicFramePr>
        <p:xfrm>
          <a:off x="2582570" y="1938933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2.386.611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1.193.306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2.317.824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4" name="Picture 2" descr="Youtube ha cambiado su logo y estas son las razones">
            <a:extLst>
              <a:ext uri="{FF2B5EF4-FFF2-40B4-BE49-F238E27FC236}">
                <a16:creationId xmlns:a16="http://schemas.microsoft.com/office/drawing/2014/main" id="{E25FEBCD-6689-693F-F24D-2A41502A0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029" y="603778"/>
            <a:ext cx="871223" cy="628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D03DEBF9-FC05-0BFB-CC86-E42835BCF6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797" y="1519669"/>
            <a:ext cx="2441428" cy="1389736"/>
          </a:xfrm>
          <a:prstGeom prst="roundRect">
            <a:avLst/>
          </a:prstGeom>
        </p:spPr>
      </p:pic>
      <p:pic>
        <p:nvPicPr>
          <p:cNvPr id="6" name="Imagen 5" descr="Imagen de la pantalla de un celular con texto e imagen&#10;&#10;El contenido generado por IA puede ser incorrecto.">
            <a:extLst>
              <a:ext uri="{FF2B5EF4-FFF2-40B4-BE49-F238E27FC236}">
                <a16:creationId xmlns:a16="http://schemas.microsoft.com/office/drawing/2014/main" id="{6176FF26-EC47-7E81-1273-760D6A94EA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95" y="3704111"/>
            <a:ext cx="2441429" cy="1364940"/>
          </a:xfrm>
          <a:prstGeom prst="roundRect">
            <a:avLst/>
          </a:prstGeom>
        </p:spPr>
      </p:pic>
      <p:pic>
        <p:nvPicPr>
          <p:cNvPr id="8" name="Imagen 7" descr="Pantalla de celular con imagen de mujer&#10;&#10;El contenido generado por IA puede ser incorrecto.">
            <a:extLst>
              <a:ext uri="{FF2B5EF4-FFF2-40B4-BE49-F238E27FC236}">
                <a16:creationId xmlns:a16="http://schemas.microsoft.com/office/drawing/2014/main" id="{D325AE83-3075-C5BB-2FB1-B8499A80B7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6516" y="1519669"/>
            <a:ext cx="2500913" cy="1389736"/>
          </a:xfrm>
          <a:prstGeom prst="roundRect">
            <a:avLst/>
          </a:prstGeom>
        </p:spPr>
      </p:pic>
      <p:pic>
        <p:nvPicPr>
          <p:cNvPr id="9" name="Imagen 8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D1C8D546-70DE-6C6E-FCB1-15507CA3544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6000" y="3704111"/>
            <a:ext cx="2441429" cy="1402394"/>
          </a:xfrm>
          <a:prstGeom prst="roundRect">
            <a:avLst/>
          </a:prstGeom>
        </p:spPr>
      </p:pic>
      <p:graphicFrame>
        <p:nvGraphicFramePr>
          <p:cNvPr id="20" name="Tabla 19">
            <a:extLst>
              <a:ext uri="{FF2B5EF4-FFF2-40B4-BE49-F238E27FC236}">
                <a16:creationId xmlns:a16="http://schemas.microsoft.com/office/drawing/2014/main" id="{DE7E21F2-6509-B224-DB82-709B3D826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58839"/>
              </p:ext>
            </p:extLst>
          </p:nvPr>
        </p:nvGraphicFramePr>
        <p:xfrm>
          <a:off x="2582570" y="4405308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37.109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18.555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25.371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648FB27C-DCE0-738C-8F39-FA1242FF8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2952"/>
              </p:ext>
            </p:extLst>
          </p:nvPr>
        </p:nvGraphicFramePr>
        <p:xfrm>
          <a:off x="8610069" y="1938932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20.582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10.291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13.556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66%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4" name="Tabla 23">
            <a:extLst>
              <a:ext uri="{FF2B5EF4-FFF2-40B4-BE49-F238E27FC236}">
                <a16:creationId xmlns:a16="http://schemas.microsoft.com/office/drawing/2014/main" id="{3FE76755-64D1-D2F4-1B2A-837750119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126257"/>
              </p:ext>
            </p:extLst>
          </p:nvPr>
        </p:nvGraphicFramePr>
        <p:xfrm>
          <a:off x="8610069" y="4395125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35.774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17.887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25.590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72%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115C247D-4715-7C09-6D62-097FBB53C83E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Los </a:t>
            </a:r>
            <a:r>
              <a:rPr lang="es-CO" sz="1200" b="1" err="1">
                <a:solidFill>
                  <a:schemeClr val="tx1"/>
                </a:solidFill>
              </a:rPr>
              <a:t>Bumper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Ads</a:t>
            </a:r>
            <a:r>
              <a:rPr lang="es-CO" sz="1200" b="1">
                <a:solidFill>
                  <a:schemeClr val="tx1"/>
                </a:solidFill>
              </a:rPr>
              <a:t> (6 segundos)</a:t>
            </a:r>
            <a:r>
              <a:rPr lang="es-CO" sz="1200">
                <a:solidFill>
                  <a:schemeClr val="tx1"/>
                </a:solidFill>
              </a:rPr>
              <a:t> son excepcionalmente efectivos para garantizar la visualización completa, mientras que los </a:t>
            </a:r>
            <a:r>
              <a:rPr lang="es-CO" sz="1200" b="1">
                <a:solidFill>
                  <a:schemeClr val="tx1"/>
                </a:solidFill>
              </a:rPr>
              <a:t>anuncios In-</a:t>
            </a:r>
            <a:r>
              <a:rPr lang="es-CO" sz="1200" b="1" err="1">
                <a:solidFill>
                  <a:schemeClr val="tx1"/>
                </a:solidFill>
              </a:rPr>
              <a:t>Stream</a:t>
            </a:r>
            <a:r>
              <a:rPr lang="es-CO" sz="1200" b="1">
                <a:solidFill>
                  <a:schemeClr val="tx1"/>
                </a:solidFill>
              </a:rPr>
              <a:t> saltable (15+ segundos)</a:t>
            </a:r>
            <a:r>
              <a:rPr lang="es-CO" sz="1200">
                <a:solidFill>
                  <a:schemeClr val="tx1"/>
                </a:solidFill>
              </a:rPr>
              <a:t> muestran un rendimiento de retención moderado pero con potencial de mejora a través de "</a:t>
            </a:r>
            <a:r>
              <a:rPr lang="es-CO" sz="1200" err="1">
                <a:solidFill>
                  <a:schemeClr val="tx1"/>
                </a:solidFill>
              </a:rPr>
              <a:t>hooks</a:t>
            </a:r>
            <a:r>
              <a:rPr lang="es-CO" sz="1200">
                <a:solidFill>
                  <a:schemeClr val="tx1"/>
                </a:solidFill>
              </a:rPr>
              <a:t>" iniciales fuertes.</a:t>
            </a:r>
            <a:endParaRPr lang="es-ES" sz="1200">
              <a:solidFill>
                <a:schemeClr val="tx1"/>
              </a:solidFill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B113E58-C552-81AC-D1D3-29B48E87AF64}"/>
              </a:ext>
            </a:extLst>
          </p:cNvPr>
          <p:cNvSpPr/>
          <p:nvPr/>
        </p:nvSpPr>
        <p:spPr>
          <a:xfrm>
            <a:off x="45184" y="1468264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9B8F0050-A559-2B8C-D091-01DBBB1DD660}"/>
              </a:ext>
            </a:extLst>
          </p:cNvPr>
          <p:cNvSpPr/>
          <p:nvPr/>
        </p:nvSpPr>
        <p:spPr>
          <a:xfrm>
            <a:off x="6072836" y="3632476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F4B68D0-ADBF-0CC1-7C0D-F227ED8E4AF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4792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A person smiling with her hair blowing in the wind">
            <a:extLst>
              <a:ext uri="{FF2B5EF4-FFF2-40B4-BE49-F238E27FC236}">
                <a16:creationId xmlns:a16="http://schemas.microsoft.com/office/drawing/2014/main" id="{5D70BBE6-ACF1-2C63-2997-AD8AC218DC6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/>
          <a:srcRect t="6006" b="6006"/>
          <a:stretch>
            <a:fillRect/>
          </a:stretch>
        </p:blipFill>
        <p:spPr>
          <a:xfrm flipH="1">
            <a:off x="0" y="0"/>
            <a:ext cx="12192000" cy="6872288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B8FEC55D-4B5D-F33D-F936-E5336761D3D3}"/>
              </a:ext>
            </a:extLst>
          </p:cNvPr>
          <p:cNvSpPr/>
          <p:nvPr/>
        </p:nvSpPr>
        <p:spPr>
          <a:xfrm flipH="1" flipV="1">
            <a:off x="670560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114764-24A8-079E-220B-76B03DB92888}"/>
              </a:ext>
            </a:extLst>
          </p:cNvPr>
          <p:cNvSpPr/>
          <p:nvPr/>
        </p:nvSpPr>
        <p:spPr>
          <a:xfrm rot="10800000" flipH="1" flipV="1">
            <a:off x="0" y="0"/>
            <a:ext cx="7922712" cy="6872288"/>
          </a:xfrm>
          <a:prstGeom prst="rect">
            <a:avLst/>
          </a:prstGeom>
          <a:gradFill flip="none" rotWithShape="1">
            <a:gsLst>
              <a:gs pos="100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8580C7-F7E2-5BF4-F1C7-B88ECFB2148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err="1"/>
              <a:t>Conclusiones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D706A-4A51-B733-0863-AE54900F28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C51CE0-558E-386C-E24C-C3CDD684DB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/>
              <a:t>04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E803F-6939-03F9-DB77-F7621FC38E1E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>
                <a:solidFill>
                  <a:schemeClr val="bg1"/>
                </a:solidFill>
              </a:rPr>
              <a:pPr/>
              <a:t>28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370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blue and green gradient&#10;&#10;AI-generated content may be incorrect.">
            <a:extLst>
              <a:ext uri="{FF2B5EF4-FFF2-40B4-BE49-F238E27FC236}">
                <a16:creationId xmlns:a16="http://schemas.microsoft.com/office/drawing/2014/main" id="{14DEE8A5-9093-7DD6-215F-9A137CC0265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/>
          <a:srcRect/>
          <a:stretch>
            <a:fillRect/>
          </a:stretch>
        </p:blipFill>
        <p:spPr>
          <a:xfrm rot="10800000">
            <a:off x="0" y="1"/>
            <a:ext cx="12192000" cy="6857998"/>
          </a:xfrm>
        </p:spPr>
      </p:pic>
      <p:sp>
        <p:nvSpPr>
          <p:cNvPr id="19" name="Freeform 18">
            <a:extLst>
              <a:ext uri="{FF2B5EF4-FFF2-40B4-BE49-F238E27FC236}">
                <a16:creationId xmlns:a16="http://schemas.microsoft.com/office/drawing/2014/main" id="{860555C9-1677-8117-B33D-43CF636F245E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accent3"/>
              </a:gs>
              <a:gs pos="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115A53-08FD-3BB7-F668-6A25C0B7F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28" y="90312"/>
            <a:ext cx="7927414" cy="1092621"/>
          </a:xfrm>
        </p:spPr>
        <p:txBody>
          <a:bodyPr/>
          <a:lstStyle/>
          <a:p>
            <a:r>
              <a:rPr lang="en-US" sz="9000"/>
              <a:t>Nuestros KPI’s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449D-DA9D-28A2-A3F9-540262DAB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28EB7-241F-E274-3F2F-EEC3DAA56A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5406FEE-F3B9-6494-0161-7DAFA4A06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6">
            <a:extLst>
              <a:ext uri="{FF2B5EF4-FFF2-40B4-BE49-F238E27FC236}">
                <a16:creationId xmlns:a16="http://schemas.microsoft.com/office/drawing/2014/main" id="{98205670-9FA0-2AA6-95F1-00220BC35409}"/>
              </a:ext>
            </a:extLst>
          </p:cNvPr>
          <p:cNvSpPr txBox="1">
            <a:spLocks/>
          </p:cNvSpPr>
          <p:nvPr/>
        </p:nvSpPr>
        <p:spPr>
          <a:xfrm>
            <a:off x="515008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108M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A45081C-3643-950F-2257-452D5B5CA475}"/>
              </a:ext>
            </a:extLst>
          </p:cNvPr>
          <p:cNvSpPr txBox="1">
            <a:spLocks/>
          </p:cNvSpPr>
          <p:nvPr/>
        </p:nvSpPr>
        <p:spPr>
          <a:xfrm>
            <a:off x="515008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159032D1-D3E7-B8A5-46DD-D4183CA23FA1}"/>
              </a:ext>
            </a:extLst>
          </p:cNvPr>
          <p:cNvCxnSpPr/>
          <p:nvPr/>
        </p:nvCxnSpPr>
        <p:spPr>
          <a:xfrm>
            <a:off x="288139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F459892-33FC-12E1-8EF7-2D1FB2589C61}"/>
              </a:ext>
            </a:extLst>
          </p:cNvPr>
          <p:cNvSpPr txBox="1">
            <a:spLocks/>
          </p:cNvSpPr>
          <p:nvPr/>
        </p:nvSpPr>
        <p:spPr>
          <a:xfrm>
            <a:off x="3627285" y="2555569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endParaRPr lang="en-US" sz="5400">
              <a:solidFill>
                <a:schemeClr val="bg1"/>
              </a:solidFill>
            </a:endParaRPr>
          </a:p>
        </p:txBody>
      </p:sp>
      <p:sp>
        <p:nvSpPr>
          <p:cNvPr id="17" name="Content Placeholder 13">
            <a:extLst>
              <a:ext uri="{FF2B5EF4-FFF2-40B4-BE49-F238E27FC236}">
                <a16:creationId xmlns:a16="http://schemas.microsoft.com/office/drawing/2014/main" id="{EDD2D6F0-4768-3078-B67F-E1BB02C46A00}"/>
              </a:ext>
            </a:extLst>
          </p:cNvPr>
          <p:cNvSpPr txBox="1">
            <a:spLocks/>
          </p:cNvSpPr>
          <p:nvPr/>
        </p:nvSpPr>
        <p:spPr>
          <a:xfrm>
            <a:off x="3627285" y="3311110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D3F14B4D-70F4-C9A9-073B-B82948CED462}"/>
              </a:ext>
            </a:extLst>
          </p:cNvPr>
          <p:cNvCxnSpPr/>
          <p:nvPr/>
        </p:nvCxnSpPr>
        <p:spPr>
          <a:xfrm>
            <a:off x="592911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ubtitle 6">
            <a:extLst>
              <a:ext uri="{FF2B5EF4-FFF2-40B4-BE49-F238E27FC236}">
                <a16:creationId xmlns:a16="http://schemas.microsoft.com/office/drawing/2014/main" id="{048956ED-5313-FC1A-192C-CA7C1DF0D6A2}"/>
              </a:ext>
            </a:extLst>
          </p:cNvPr>
          <p:cNvSpPr txBox="1">
            <a:spLocks/>
          </p:cNvSpPr>
          <p:nvPr/>
        </p:nvSpPr>
        <p:spPr>
          <a:xfrm>
            <a:off x="6789116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186K</a:t>
            </a:r>
          </a:p>
        </p:txBody>
      </p:sp>
      <p:sp>
        <p:nvSpPr>
          <p:cNvPr id="28" name="Content Placeholder 13">
            <a:extLst>
              <a:ext uri="{FF2B5EF4-FFF2-40B4-BE49-F238E27FC236}">
                <a16:creationId xmlns:a16="http://schemas.microsoft.com/office/drawing/2014/main" id="{17E135BD-B3EF-BC21-B924-7AF984CE9025}"/>
              </a:ext>
            </a:extLst>
          </p:cNvPr>
          <p:cNvSpPr txBox="1">
            <a:spLocks/>
          </p:cNvSpPr>
          <p:nvPr/>
        </p:nvSpPr>
        <p:spPr>
          <a:xfrm>
            <a:off x="6789116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29" name="Subtitle 6">
            <a:extLst>
              <a:ext uri="{FF2B5EF4-FFF2-40B4-BE49-F238E27FC236}">
                <a16:creationId xmlns:a16="http://schemas.microsoft.com/office/drawing/2014/main" id="{482FB3D3-B576-3A66-DDFE-10181D214ACA}"/>
              </a:ext>
            </a:extLst>
          </p:cNvPr>
          <p:cNvSpPr txBox="1">
            <a:spLocks/>
          </p:cNvSpPr>
          <p:nvPr/>
        </p:nvSpPr>
        <p:spPr>
          <a:xfrm>
            <a:off x="9881783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$55K</a:t>
            </a:r>
          </a:p>
        </p:txBody>
      </p:sp>
      <p:sp>
        <p:nvSpPr>
          <p:cNvPr id="30" name="Content Placeholder 13">
            <a:extLst>
              <a:ext uri="{FF2B5EF4-FFF2-40B4-BE49-F238E27FC236}">
                <a16:creationId xmlns:a16="http://schemas.microsoft.com/office/drawing/2014/main" id="{5C7896A8-66EF-F108-E5E1-8861CFD178BE}"/>
              </a:ext>
            </a:extLst>
          </p:cNvPr>
          <p:cNvSpPr txBox="1">
            <a:spLocks/>
          </p:cNvSpPr>
          <p:nvPr/>
        </p:nvSpPr>
        <p:spPr>
          <a:xfrm>
            <a:off x="9881783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DF829BDC-7515-D5A6-4ECC-1B2358B2E765}"/>
              </a:ext>
            </a:extLst>
          </p:cNvPr>
          <p:cNvCxnSpPr/>
          <p:nvPr/>
        </p:nvCxnSpPr>
        <p:spPr>
          <a:xfrm>
            <a:off x="8976711" y="2758870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6">
            <a:extLst>
              <a:ext uri="{FF2B5EF4-FFF2-40B4-BE49-F238E27FC236}">
                <a16:creationId xmlns:a16="http://schemas.microsoft.com/office/drawing/2014/main" id="{3DA68AB9-0DAA-41FE-C218-7AF1B495D047}"/>
              </a:ext>
            </a:extLst>
          </p:cNvPr>
          <p:cNvSpPr txBox="1">
            <a:spLocks/>
          </p:cNvSpPr>
          <p:nvPr/>
        </p:nvSpPr>
        <p:spPr>
          <a:xfrm>
            <a:off x="357188" y="1844244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Planeado</a:t>
            </a:r>
          </a:p>
        </p:txBody>
      </p:sp>
      <p:sp>
        <p:nvSpPr>
          <p:cNvPr id="35" name="Subtitle 6">
            <a:extLst>
              <a:ext uri="{FF2B5EF4-FFF2-40B4-BE49-F238E27FC236}">
                <a16:creationId xmlns:a16="http://schemas.microsoft.com/office/drawing/2014/main" id="{622DFCAB-54EE-665D-6DAC-0DF18B5D9DC0}"/>
              </a:ext>
            </a:extLst>
          </p:cNvPr>
          <p:cNvSpPr txBox="1">
            <a:spLocks/>
          </p:cNvSpPr>
          <p:nvPr/>
        </p:nvSpPr>
        <p:spPr>
          <a:xfrm>
            <a:off x="3622516" y="256213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87%</a:t>
            </a:r>
          </a:p>
        </p:txBody>
      </p:sp>
      <p:sp>
        <p:nvSpPr>
          <p:cNvPr id="36" name="Subtitle 6">
            <a:extLst>
              <a:ext uri="{FF2B5EF4-FFF2-40B4-BE49-F238E27FC236}">
                <a16:creationId xmlns:a16="http://schemas.microsoft.com/office/drawing/2014/main" id="{AEFB0957-B746-3829-E28B-C6DA9C1F67D9}"/>
              </a:ext>
            </a:extLst>
          </p:cNvPr>
          <p:cNvSpPr txBox="1">
            <a:spLocks/>
          </p:cNvSpPr>
          <p:nvPr/>
        </p:nvSpPr>
        <p:spPr>
          <a:xfrm>
            <a:off x="515008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28M</a:t>
            </a:r>
          </a:p>
        </p:txBody>
      </p:sp>
      <p:sp>
        <p:nvSpPr>
          <p:cNvPr id="37" name="Content Placeholder 13">
            <a:extLst>
              <a:ext uri="{FF2B5EF4-FFF2-40B4-BE49-F238E27FC236}">
                <a16:creationId xmlns:a16="http://schemas.microsoft.com/office/drawing/2014/main" id="{1D37CF3F-AD96-B593-D2CC-AFB54BC882BA}"/>
              </a:ext>
            </a:extLst>
          </p:cNvPr>
          <p:cNvSpPr txBox="1">
            <a:spLocks/>
          </p:cNvSpPr>
          <p:nvPr/>
        </p:nvSpPr>
        <p:spPr>
          <a:xfrm>
            <a:off x="515008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4A3B6506-259C-55CD-B9AC-99E2EA1D5DC4}"/>
              </a:ext>
            </a:extLst>
          </p:cNvPr>
          <p:cNvCxnSpPr/>
          <p:nvPr/>
        </p:nvCxnSpPr>
        <p:spPr>
          <a:xfrm>
            <a:off x="288139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Subtitle 6">
            <a:extLst>
              <a:ext uri="{FF2B5EF4-FFF2-40B4-BE49-F238E27FC236}">
                <a16:creationId xmlns:a16="http://schemas.microsoft.com/office/drawing/2014/main" id="{DAEBF5BA-A5F0-BB57-D36B-F4A9F83EB833}"/>
              </a:ext>
            </a:extLst>
          </p:cNvPr>
          <p:cNvSpPr txBox="1">
            <a:spLocks/>
          </p:cNvSpPr>
          <p:nvPr/>
        </p:nvSpPr>
        <p:spPr>
          <a:xfrm>
            <a:off x="3627285" y="483512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70%</a:t>
            </a:r>
          </a:p>
        </p:txBody>
      </p:sp>
      <p:sp>
        <p:nvSpPr>
          <p:cNvPr id="40" name="Content Placeholder 13">
            <a:extLst>
              <a:ext uri="{FF2B5EF4-FFF2-40B4-BE49-F238E27FC236}">
                <a16:creationId xmlns:a16="http://schemas.microsoft.com/office/drawing/2014/main" id="{2B240C18-59E2-6DA9-51F5-6D9D7B4FBEA2}"/>
              </a:ext>
            </a:extLst>
          </p:cNvPr>
          <p:cNvSpPr txBox="1">
            <a:spLocks/>
          </p:cNvSpPr>
          <p:nvPr/>
        </p:nvSpPr>
        <p:spPr>
          <a:xfrm>
            <a:off x="3627285" y="5590664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46182BE4-2E98-D914-CC38-E16CD89AEF83}"/>
              </a:ext>
            </a:extLst>
          </p:cNvPr>
          <p:cNvCxnSpPr/>
          <p:nvPr/>
        </p:nvCxnSpPr>
        <p:spPr>
          <a:xfrm>
            <a:off x="592911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ubtitle 6">
            <a:extLst>
              <a:ext uri="{FF2B5EF4-FFF2-40B4-BE49-F238E27FC236}">
                <a16:creationId xmlns:a16="http://schemas.microsoft.com/office/drawing/2014/main" id="{5C1977EE-049F-1F68-3540-30CDECA04D22}"/>
              </a:ext>
            </a:extLst>
          </p:cNvPr>
          <p:cNvSpPr txBox="1">
            <a:spLocks/>
          </p:cNvSpPr>
          <p:nvPr/>
        </p:nvSpPr>
        <p:spPr>
          <a:xfrm>
            <a:off x="6789116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94K</a:t>
            </a:r>
          </a:p>
        </p:txBody>
      </p:sp>
      <p:sp>
        <p:nvSpPr>
          <p:cNvPr id="43" name="Content Placeholder 13">
            <a:extLst>
              <a:ext uri="{FF2B5EF4-FFF2-40B4-BE49-F238E27FC236}">
                <a16:creationId xmlns:a16="http://schemas.microsoft.com/office/drawing/2014/main" id="{3E694CA1-4AD0-B9A9-3E63-F76C670C81AB}"/>
              </a:ext>
            </a:extLst>
          </p:cNvPr>
          <p:cNvSpPr txBox="1">
            <a:spLocks/>
          </p:cNvSpPr>
          <p:nvPr/>
        </p:nvSpPr>
        <p:spPr>
          <a:xfrm>
            <a:off x="6789116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44" name="Subtitle 6">
            <a:extLst>
              <a:ext uri="{FF2B5EF4-FFF2-40B4-BE49-F238E27FC236}">
                <a16:creationId xmlns:a16="http://schemas.microsoft.com/office/drawing/2014/main" id="{69488164-B678-631C-AEA4-746538004D7E}"/>
              </a:ext>
            </a:extLst>
          </p:cNvPr>
          <p:cNvSpPr txBox="1">
            <a:spLocks/>
          </p:cNvSpPr>
          <p:nvPr/>
        </p:nvSpPr>
        <p:spPr>
          <a:xfrm>
            <a:off x="9881783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$23K</a:t>
            </a:r>
          </a:p>
        </p:txBody>
      </p:sp>
      <p:sp>
        <p:nvSpPr>
          <p:cNvPr id="45" name="Content Placeholder 13">
            <a:extLst>
              <a:ext uri="{FF2B5EF4-FFF2-40B4-BE49-F238E27FC236}">
                <a16:creationId xmlns:a16="http://schemas.microsoft.com/office/drawing/2014/main" id="{F8AE860C-8F74-E86A-1E7F-55760D10BCBA}"/>
              </a:ext>
            </a:extLst>
          </p:cNvPr>
          <p:cNvSpPr txBox="1">
            <a:spLocks/>
          </p:cNvSpPr>
          <p:nvPr/>
        </p:nvSpPr>
        <p:spPr>
          <a:xfrm>
            <a:off x="9881783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E7A0A914-9D94-94E0-88FF-8183E0C7AE1A}"/>
              </a:ext>
            </a:extLst>
          </p:cNvPr>
          <p:cNvCxnSpPr/>
          <p:nvPr/>
        </p:nvCxnSpPr>
        <p:spPr>
          <a:xfrm>
            <a:off x="8976711" y="5038424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itle 6">
            <a:extLst>
              <a:ext uri="{FF2B5EF4-FFF2-40B4-BE49-F238E27FC236}">
                <a16:creationId xmlns:a16="http://schemas.microsoft.com/office/drawing/2014/main" id="{405B6675-41F0-27DD-D6A5-143182A4799D}"/>
              </a:ext>
            </a:extLst>
          </p:cNvPr>
          <p:cNvSpPr txBox="1">
            <a:spLocks/>
          </p:cNvSpPr>
          <p:nvPr/>
        </p:nvSpPr>
        <p:spPr>
          <a:xfrm>
            <a:off x="357188" y="4123798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Consumido</a:t>
            </a:r>
          </a:p>
        </p:txBody>
      </p:sp>
    </p:spTree>
    <p:extLst>
      <p:ext uri="{BB962C8B-B14F-4D97-AF65-F5344CB8AC3E}">
        <p14:creationId xmlns:p14="http://schemas.microsoft.com/office/powerpoint/2010/main" val="12760854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A72C5-7284-E846-E371-3BCF7CC10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248F8C-6948-095A-5488-C8F17C3747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4B76B-ACF5-F282-D704-A38E409BE89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0FAFB50-AE6E-B2F5-B3A4-187D0989BDD4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RADIO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39B703B-2CCB-7422-88AA-6549308951BA}"/>
              </a:ext>
            </a:extLst>
          </p:cNvPr>
          <p:cNvGrpSpPr/>
          <p:nvPr/>
        </p:nvGrpSpPr>
        <p:grpSpPr>
          <a:xfrm>
            <a:off x="1481138" y="2266950"/>
            <a:ext cx="712224" cy="712224"/>
            <a:chOff x="357188" y="1352550"/>
            <a:chExt cx="712224" cy="712224"/>
          </a:xfrm>
        </p:grpSpPr>
        <p:sp>
          <p:nvSpPr>
            <p:cNvPr id="3" name="Oval 477">
              <a:extLst>
                <a:ext uri="{FF2B5EF4-FFF2-40B4-BE49-F238E27FC236}">
                  <a16:creationId xmlns:a16="http://schemas.microsoft.com/office/drawing/2014/main" id="{B41025B0-5FFD-1471-54DC-65E2BC9D5D6A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534">
              <a:extLst>
                <a:ext uri="{FF2B5EF4-FFF2-40B4-BE49-F238E27FC236}">
                  <a16:creationId xmlns:a16="http://schemas.microsoft.com/office/drawing/2014/main" id="{5B8EEB3C-D44B-08EB-01BC-F9EEAC8CDC09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5" name="Freeform 387">
                <a:extLst>
                  <a:ext uri="{FF2B5EF4-FFF2-40B4-BE49-F238E27FC236}">
                    <a16:creationId xmlns:a16="http://schemas.microsoft.com/office/drawing/2014/main" id="{16FAA384-483D-066B-FE7E-5EF4BE06303A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 388">
                <a:extLst>
                  <a:ext uri="{FF2B5EF4-FFF2-40B4-BE49-F238E27FC236}">
                    <a16:creationId xmlns:a16="http://schemas.microsoft.com/office/drawing/2014/main" id="{55F0F7FA-F0AA-B6EA-709E-E3DE0E225ABD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 389">
                <a:extLst>
                  <a:ext uri="{FF2B5EF4-FFF2-40B4-BE49-F238E27FC236}">
                    <a16:creationId xmlns:a16="http://schemas.microsoft.com/office/drawing/2014/main" id="{9FD202CB-9A55-DFA6-211A-893FB9D7FE4B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 390">
                <a:extLst>
                  <a:ext uri="{FF2B5EF4-FFF2-40B4-BE49-F238E27FC236}">
                    <a16:creationId xmlns:a16="http://schemas.microsoft.com/office/drawing/2014/main" id="{48030846-6D6D-DFF7-02C0-887243E65B1D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 391">
                <a:extLst>
                  <a:ext uri="{FF2B5EF4-FFF2-40B4-BE49-F238E27FC236}">
                    <a16:creationId xmlns:a16="http://schemas.microsoft.com/office/drawing/2014/main" id="{28E79F75-FDF4-B1AF-EDC6-0CF88E256AA9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 392">
                <a:extLst>
                  <a:ext uri="{FF2B5EF4-FFF2-40B4-BE49-F238E27FC236}">
                    <a16:creationId xmlns:a16="http://schemas.microsoft.com/office/drawing/2014/main" id="{B042030E-2B99-BD41-D516-01CF7B6E404D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 393">
                <a:extLst>
                  <a:ext uri="{FF2B5EF4-FFF2-40B4-BE49-F238E27FC236}">
                    <a16:creationId xmlns:a16="http://schemas.microsoft.com/office/drawing/2014/main" id="{6B077E1A-5F3B-E602-0F3D-3FD0BFBE2A2C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53234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Placeholder 78" descr="A person wearing virtual reality goggles">
            <a:extLst>
              <a:ext uri="{FF2B5EF4-FFF2-40B4-BE49-F238E27FC236}">
                <a16:creationId xmlns:a16="http://schemas.microsoft.com/office/drawing/2014/main" id="{956C23C8-B0F7-20C3-FD53-70D3EB240C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867" r="36557"/>
          <a:stretch>
            <a:fillRect/>
          </a:stretch>
        </p:blipFill>
        <p:spPr>
          <a:xfrm flipH="1">
            <a:off x="7075356" y="1"/>
            <a:ext cx="5116643" cy="6857998"/>
          </a:xfr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640C90D2-00EB-53A9-A4DA-B7588AB8C508}"/>
              </a:ext>
            </a:extLst>
          </p:cNvPr>
          <p:cNvSpPr/>
          <p:nvPr/>
        </p:nvSpPr>
        <p:spPr>
          <a:xfrm rot="16200000" flipH="1" flipV="1">
            <a:off x="4242032" y="-1999"/>
            <a:ext cx="2832579" cy="2836579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56948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50D15BE-E1F1-E915-C399-D62D2A25D2AA}"/>
              </a:ext>
            </a:extLst>
          </p:cNvPr>
          <p:cNvSpPr/>
          <p:nvPr/>
        </p:nvSpPr>
        <p:spPr>
          <a:xfrm flipH="1" flipV="1">
            <a:off x="7452704" y="2111902"/>
            <a:ext cx="4739296" cy="4745989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CD137B-1029-2434-6403-8A35121AA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3" name="Slide Number Placeholder 72">
            <a:extLst>
              <a:ext uri="{FF2B5EF4-FFF2-40B4-BE49-F238E27FC236}">
                <a16:creationId xmlns:a16="http://schemas.microsoft.com/office/drawing/2014/main" id="{2AA68EA7-338D-5565-E578-A38C77C06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F423551-564D-164E-AFA4-D5304A0FDC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err="1"/>
              <a:t>Aprendizajes</a:t>
            </a:r>
            <a:r>
              <a:rPr lang="en-US" sz="6000"/>
              <a:t> &amp; Takeaways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6C367EE8-75D4-3538-BB62-26F52F4F31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0FED41-CDD5-49AA-CDE4-74A9528E77A7}"/>
              </a:ext>
            </a:extLst>
          </p:cNvPr>
          <p:cNvSpPr/>
          <p:nvPr/>
        </p:nvSpPr>
        <p:spPr>
          <a:xfrm>
            <a:off x="357188" y="2772117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D12AC0-51D5-EA7E-9F1C-D65CD34EB179}"/>
              </a:ext>
            </a:extLst>
          </p:cNvPr>
          <p:cNvCxnSpPr>
            <a:cxnSpLocks/>
          </p:cNvCxnSpPr>
          <p:nvPr/>
        </p:nvCxnSpPr>
        <p:spPr>
          <a:xfrm>
            <a:off x="357188" y="3670735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Subtitle 6">
            <a:extLst>
              <a:ext uri="{FF2B5EF4-FFF2-40B4-BE49-F238E27FC236}">
                <a16:creationId xmlns:a16="http://schemas.microsoft.com/office/drawing/2014/main" id="{7BAC927A-7A22-86DB-5728-875DCE385D45}"/>
              </a:ext>
            </a:extLst>
          </p:cNvPr>
          <p:cNvSpPr txBox="1">
            <a:spLocks/>
          </p:cNvSpPr>
          <p:nvPr/>
        </p:nvSpPr>
        <p:spPr>
          <a:xfrm>
            <a:off x="449362" y="2915956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01</a:t>
            </a:r>
          </a:p>
        </p:txBody>
      </p:sp>
      <p:sp>
        <p:nvSpPr>
          <p:cNvPr id="22" name="Content Placeholder 13">
            <a:extLst>
              <a:ext uri="{FF2B5EF4-FFF2-40B4-BE49-F238E27FC236}">
                <a16:creationId xmlns:a16="http://schemas.microsoft.com/office/drawing/2014/main" id="{48090C86-6A71-284D-B334-00910858B107}"/>
              </a:ext>
            </a:extLst>
          </p:cNvPr>
          <p:cNvSpPr txBox="1">
            <a:spLocks/>
          </p:cNvSpPr>
          <p:nvPr/>
        </p:nvSpPr>
        <p:spPr>
          <a:xfrm>
            <a:off x="1461796" y="2772110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Los videos de 6 segundos son </a:t>
            </a:r>
            <a:r>
              <a:rPr lang="es-CO" sz="1050" b="1"/>
              <a:t>campeones de la visualización completa</a:t>
            </a:r>
            <a:r>
              <a:rPr lang="es-CO" sz="1050"/>
              <a:t> (VTR del 97% en YouTube) y tienen un buen inicio (Hook </a:t>
            </a:r>
            <a:r>
              <a:rPr lang="es-CO" sz="1050" err="1"/>
              <a:t>Rate</a:t>
            </a:r>
            <a:r>
              <a:rPr lang="es-CO" sz="1050"/>
              <a:t> del 14%) y retención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41%) general. La </a:t>
            </a:r>
            <a:r>
              <a:rPr lang="es-CO" sz="1050" b="1"/>
              <a:t>voz en off explicativa</a:t>
            </a:r>
            <a:r>
              <a:rPr lang="es-CO" sz="1050"/>
              <a:t> potencia su efectividad.</a:t>
            </a:r>
            <a:endParaRPr lang="en-US" sz="1100">
              <a:latin typeface="WPP" pitchFamily="2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1642C46-CE1D-4747-9DC6-E7541A09DABD}"/>
              </a:ext>
            </a:extLst>
          </p:cNvPr>
          <p:cNvSpPr/>
          <p:nvPr/>
        </p:nvSpPr>
        <p:spPr>
          <a:xfrm>
            <a:off x="357188" y="3898011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1BD2CAA-BA73-0798-6155-621C689D5A32}"/>
              </a:ext>
            </a:extLst>
          </p:cNvPr>
          <p:cNvCxnSpPr>
            <a:cxnSpLocks/>
          </p:cNvCxnSpPr>
          <p:nvPr/>
        </p:nvCxnSpPr>
        <p:spPr>
          <a:xfrm>
            <a:off x="357188" y="4796629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ubtitle 6">
            <a:extLst>
              <a:ext uri="{FF2B5EF4-FFF2-40B4-BE49-F238E27FC236}">
                <a16:creationId xmlns:a16="http://schemas.microsoft.com/office/drawing/2014/main" id="{E557CFE6-7DA3-16DC-CF21-AC4205CEDB57}"/>
              </a:ext>
            </a:extLst>
          </p:cNvPr>
          <p:cNvSpPr txBox="1">
            <a:spLocks/>
          </p:cNvSpPr>
          <p:nvPr/>
        </p:nvSpPr>
        <p:spPr>
          <a:xfrm>
            <a:off x="449362" y="4041850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02</a:t>
            </a:r>
          </a:p>
        </p:txBody>
      </p:sp>
      <p:sp>
        <p:nvSpPr>
          <p:cNvPr id="51" name="Content Placeholder 13">
            <a:extLst>
              <a:ext uri="{FF2B5EF4-FFF2-40B4-BE49-F238E27FC236}">
                <a16:creationId xmlns:a16="http://schemas.microsoft.com/office/drawing/2014/main" id="{5B24308F-E134-3093-2072-256DCC668BD2}"/>
              </a:ext>
            </a:extLst>
          </p:cNvPr>
          <p:cNvSpPr txBox="1">
            <a:spLocks/>
          </p:cNvSpPr>
          <p:nvPr/>
        </p:nvSpPr>
        <p:spPr>
          <a:xfrm>
            <a:off x="1461796" y="3898004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 Los videos más largos luchan por retener a la audiencia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11% general, </a:t>
            </a:r>
            <a:r>
              <a:rPr lang="es-CO" sz="1050" err="1"/>
              <a:t>VTRs</a:t>
            </a:r>
            <a:r>
              <a:rPr lang="es-CO" sz="1050"/>
              <a:t> entre 66%-72% en YouTube). </a:t>
            </a:r>
            <a:r>
              <a:rPr lang="es-CO" sz="1050" b="1"/>
              <a:t>Los primeros 3 segundos son el campo de batalla crucial</a:t>
            </a:r>
            <a:r>
              <a:rPr lang="es-CO" sz="1050"/>
              <a:t> para evitar la omisión.</a:t>
            </a:r>
            <a:endParaRPr lang="en-US" sz="1100">
              <a:latin typeface="WPP" pitchFamily="2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35607F0-8C10-B731-570B-36DE6405E5B5}"/>
              </a:ext>
            </a:extLst>
          </p:cNvPr>
          <p:cNvSpPr/>
          <p:nvPr/>
        </p:nvSpPr>
        <p:spPr>
          <a:xfrm>
            <a:off x="357188" y="5017684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628BE95-34DC-84CE-46BE-44B75E3D5FF3}"/>
              </a:ext>
            </a:extLst>
          </p:cNvPr>
          <p:cNvCxnSpPr>
            <a:cxnSpLocks/>
          </p:cNvCxnSpPr>
          <p:nvPr/>
        </p:nvCxnSpPr>
        <p:spPr>
          <a:xfrm>
            <a:off x="357188" y="5916302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ubtitle 6">
            <a:extLst>
              <a:ext uri="{FF2B5EF4-FFF2-40B4-BE49-F238E27FC236}">
                <a16:creationId xmlns:a16="http://schemas.microsoft.com/office/drawing/2014/main" id="{EDC43897-09C6-B319-127A-0318E9689C4D}"/>
              </a:ext>
            </a:extLst>
          </p:cNvPr>
          <p:cNvSpPr txBox="1">
            <a:spLocks/>
          </p:cNvSpPr>
          <p:nvPr/>
        </p:nvSpPr>
        <p:spPr>
          <a:xfrm>
            <a:off x="449362" y="5161523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03</a:t>
            </a:r>
          </a:p>
        </p:txBody>
      </p:sp>
      <p:sp>
        <p:nvSpPr>
          <p:cNvPr id="57" name="Content Placeholder 13">
            <a:extLst>
              <a:ext uri="{FF2B5EF4-FFF2-40B4-BE49-F238E27FC236}">
                <a16:creationId xmlns:a16="http://schemas.microsoft.com/office/drawing/2014/main" id="{D77BF9B7-81B1-5EA2-F37A-01878105CF57}"/>
              </a:ext>
            </a:extLst>
          </p:cNvPr>
          <p:cNvSpPr txBox="1">
            <a:spLocks/>
          </p:cNvSpPr>
          <p:nvPr/>
        </p:nvSpPr>
        <p:spPr>
          <a:xfrm>
            <a:off x="1461796" y="5017677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Cada formato de YouTube tiene un rol distinto. Los </a:t>
            </a:r>
            <a:r>
              <a:rPr lang="es-CO" sz="1050" b="1" err="1"/>
              <a:t>Bumper</a:t>
            </a:r>
            <a:r>
              <a:rPr lang="es-CO" sz="1050" b="1"/>
              <a:t> </a:t>
            </a:r>
            <a:r>
              <a:rPr lang="es-CO" sz="1050" b="1" err="1"/>
              <a:t>Ads</a:t>
            </a:r>
            <a:r>
              <a:rPr lang="es-CO" sz="1050" b="1"/>
              <a:t> (6 segundos)</a:t>
            </a:r>
            <a:r>
              <a:rPr lang="es-CO" sz="1050"/>
              <a:t> garantizan el mensaje, mientras que los </a:t>
            </a:r>
            <a:r>
              <a:rPr lang="es-CO" sz="1050" b="1"/>
              <a:t>In-</a:t>
            </a:r>
            <a:r>
              <a:rPr lang="es-CO" sz="1050" b="1" err="1"/>
              <a:t>Stream</a:t>
            </a:r>
            <a:r>
              <a:rPr lang="es-CO" sz="1050" b="1"/>
              <a:t> saltable (15+ segundos)</a:t>
            </a:r>
            <a:r>
              <a:rPr lang="es-CO" sz="1050"/>
              <a:t> requieren una estrategia de "enganche" muy fuerte para ser efectivos.</a:t>
            </a:r>
            <a:endParaRPr lang="en-US" sz="1100">
              <a:latin typeface="WPP" pitchFamily="2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E08CDE3-1AF0-94E6-20B5-636167183604}"/>
              </a:ext>
            </a:extLst>
          </p:cNvPr>
          <p:cNvGrpSpPr/>
          <p:nvPr/>
        </p:nvGrpSpPr>
        <p:grpSpPr>
          <a:xfrm>
            <a:off x="7870749" y="891599"/>
            <a:ext cx="3525855" cy="5074801"/>
            <a:chOff x="7990578" y="841501"/>
            <a:chExt cx="3525855" cy="50748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A389C68F-185E-2719-1C0A-215AF5F1DE6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8722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580EA5F-D227-C0DC-A958-2CFDCE89D3AA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C95F074-1733-E012-5D39-C4F519C3079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80C0E58-7D4B-40F9-D355-CC4CCE500F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581C3-0AD0-74F3-4B7B-CE3F472F9FD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B09E003-87B6-8364-A018-2A4230991CE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07198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504F0B5-C6AA-9C36-F309-EE6E47AC89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607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35F269C-E512-0532-46CF-35669EF2B9DE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E7D6D26-0013-7274-59DF-D0984C42B91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2078738-1278-E92F-F68F-AE0DDC1599C2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901FDE-B539-7273-9A2F-948DCD941F3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51084" y="5124736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730213-D57E-8A8E-2DD5-39E8EBF9EBA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658C54-22A6-1523-F774-B0A83182B77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3218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E2FC66-66CD-967A-FC60-532061525CE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0286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F974C34-CED9-C021-3A0C-D4449B41EFF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35EC126-0678-C01A-704E-5DFBA4FD7E0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77553" y="442817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0748B35C-1DA7-FFF1-7859-91EB8EB2352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8D3FA99-1EEA-F443-F3BC-A5EF62F1A87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2801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64B4EA-AD49-E74E-82B2-CE1D4658922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5EBA80D-CB1C-2037-B7B2-923C2AD1C54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546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E1B333E-887F-67AB-1BD6-705FE0B91B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67A039-F4C7-59E1-3165-6B9DD53A591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82405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44EA0F-6601-523E-9422-7D472A53AA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C56C440-30A7-3A4F-B24C-FEC56E18ADB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3C7A2A9-08B4-9CD6-351A-4E4BC0375D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6C578C7-4D23-B547-A324-87D5EA763AB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35127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981E272-F79D-458A-20E7-88DA29440516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E03B890-C3C6-5355-F65E-BFA644E0CB3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088EE55-3786-7AE7-F900-101F6EF7083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CCBB022-46A0-A027-6E03-295A578F20A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990578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BBB7939-CB60-6342-A5EA-E82AC03605F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CCD2112-883B-73B3-2D00-0B2C05E3B1E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EA1382-3193-4878-6456-3200920EB5E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D09C505-8D8D-B745-9D4B-74F7236FF1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65785" y="2334635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27B1D76-E669-3DFD-7808-B23BB80D24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5430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31684B2B-950E-12D7-4372-2AD92EFF3EC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D972EFC3-674E-5DFB-99A1-DCE79585D1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2648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46CC0BB-21CA-17D6-2E8A-9EA1F443B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2190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75D2A85-62CA-8840-8C2E-BEF0088C1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4922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4938DA1-1571-68A0-0F44-BF0AB5BC8B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0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C8B601F-480E-21E4-A7E6-0FF304E8F5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63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F5DB742-E665-F260-558B-076D246660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06739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C0636D07-452A-03C0-1C6C-E757B06DAD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90578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A4B3A73-E322-D304-74BE-2CE73129EB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6691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AC0A88-5A61-F3B6-A36B-80372A0962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3665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850405A-0E7D-119D-FBA3-E75A5259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31532" y="1539993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3AC5D77-943C-D9F4-EC1D-9E47EF4F8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5127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5D882D1C-E473-CC3D-D207-1233BDE6D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41240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18833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A43ACC4A-28B8-8AE9-1742-6F2AC0B7E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-63" t="5003" r="63" b="38747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DEC14ACB-0667-9009-D573-BB9D51B8CC9E}"/>
              </a:ext>
            </a:extLst>
          </p:cNvPr>
          <p:cNvSpPr/>
          <p:nvPr/>
        </p:nvSpPr>
        <p:spPr>
          <a:xfrm rot="16200000" flipV="1">
            <a:off x="6709743" y="1368112"/>
            <a:ext cx="5486015" cy="549376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25123F-E6F4-432D-8169-609000AEEA7F}"/>
              </a:ext>
            </a:extLst>
          </p:cNvPr>
          <p:cNvSpPr/>
          <p:nvPr/>
        </p:nvSpPr>
        <p:spPr>
          <a:xfrm rot="5400000" flipV="1">
            <a:off x="-2608" y="-5023"/>
            <a:ext cx="7114351" cy="712439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7E84BD1-2060-237D-FB0A-145813ACE1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Muchas</a:t>
            </a:r>
            <a:r>
              <a:rPr lang="en-US"/>
              <a:t> Gracias</a:t>
            </a:r>
            <a:br>
              <a:rPr lang="en-US"/>
            </a:br>
            <a:r>
              <a:rPr lang="en-US" sz="2400">
                <a:latin typeface="WPP Light" pitchFamily="2" charset="0"/>
              </a:rPr>
              <a:t>Por </a:t>
            </a:r>
            <a:r>
              <a:rPr lang="en-US" sz="2400" err="1">
                <a:latin typeface="WPP Light" pitchFamily="2" charset="0"/>
              </a:rPr>
              <a:t>Inspirarnos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darnos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más</a:t>
            </a:r>
            <a:r>
              <a:rPr lang="en-US" sz="2400">
                <a:latin typeface="WPP Light" pitchFamily="2" charset="0"/>
              </a:rPr>
              <a:t> color!</a:t>
            </a:r>
          </a:p>
        </p:txBody>
      </p:sp>
    </p:spTree>
    <p:extLst>
      <p:ext uri="{BB962C8B-B14F-4D97-AF65-F5344CB8AC3E}">
        <p14:creationId xmlns:p14="http://schemas.microsoft.com/office/powerpoint/2010/main" val="22486141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(A-G)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4A30D16-5A02-31C8-35A7-8076DAF371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DAD3B0-5959-1BA3-215F-C85ACB5F05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32</a:t>
            </a:fld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1A3F13-7D09-3866-B85C-44280D164AB2}"/>
              </a:ext>
            </a:extLst>
          </p:cNvPr>
          <p:cNvGrpSpPr/>
          <p:nvPr/>
        </p:nvGrpSpPr>
        <p:grpSpPr>
          <a:xfrm>
            <a:off x="285899" y="1216179"/>
            <a:ext cx="720000" cy="4889958"/>
            <a:chOff x="285899" y="1216179"/>
            <a:chExt cx="720000" cy="48899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506926-17A4-59BB-20BA-8ADCEC704F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5899" y="1216179"/>
              <a:ext cx="540000" cy="54000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1787CBDB-804E-96BF-BF4B-3F15794FC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5899" y="2239339"/>
              <a:ext cx="540000" cy="540000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216CE36A-6FDF-D759-0B19-21CFB0651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5899" y="3262499"/>
              <a:ext cx="540000" cy="54000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42F690CD-99D4-D620-46B0-64A77A7B2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75899" y="4285660"/>
              <a:ext cx="540000" cy="540000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31F4FA2F-F5A4-3AFF-FFDF-D022CE734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5899" y="5308777"/>
              <a:ext cx="540000" cy="540000"/>
            </a:xfrm>
            <a:prstGeom prst="rect">
              <a:avLst/>
            </a:prstGeom>
          </p:spPr>
        </p:pic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A9F1B23-5DB3-CA2D-F54D-4808487050E6}"/>
                </a:ext>
              </a:extLst>
            </p:cNvPr>
            <p:cNvSpPr txBox="1"/>
            <p:nvPr/>
          </p:nvSpPr>
          <p:spPr>
            <a:xfrm>
              <a:off x="285899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Afghanistan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1658F7C-D0DD-E7B3-A21B-5C730A181856}"/>
                </a:ext>
              </a:extLst>
            </p:cNvPr>
            <p:cNvSpPr txBox="1"/>
            <p:nvPr/>
          </p:nvSpPr>
          <p:spPr>
            <a:xfrm>
              <a:off x="285899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Bahrain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8D808FC-A152-C894-D888-AF1EFF067C63}"/>
                </a:ext>
              </a:extLst>
            </p:cNvPr>
            <p:cNvSpPr txBox="1"/>
            <p:nvPr/>
          </p:nvSpPr>
          <p:spPr>
            <a:xfrm>
              <a:off x="285899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Cambodia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7054D52-6293-C1E9-DD77-4FF0B547F7FF}"/>
                </a:ext>
              </a:extLst>
            </p:cNvPr>
            <p:cNvSpPr txBox="1"/>
            <p:nvPr/>
          </p:nvSpPr>
          <p:spPr>
            <a:xfrm>
              <a:off x="285899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Dominican Republic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BDF2BFD-BC52-F356-17DD-95E42598F7F9}"/>
                </a:ext>
              </a:extLst>
            </p:cNvPr>
            <p:cNvSpPr txBox="1"/>
            <p:nvPr/>
          </p:nvSpPr>
          <p:spPr>
            <a:xfrm>
              <a:off x="285899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Gambia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584C03B7-2889-160A-6205-AA554BBCD6B3}"/>
              </a:ext>
            </a:extLst>
          </p:cNvPr>
          <p:cNvGrpSpPr/>
          <p:nvPr/>
        </p:nvGrpSpPr>
        <p:grpSpPr>
          <a:xfrm>
            <a:off x="1278179" y="1216179"/>
            <a:ext cx="720000" cy="4889958"/>
            <a:chOff x="1288854" y="1216179"/>
            <a:chExt cx="720000" cy="488995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B86230E-3585-B372-6BF1-1867077FD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78854" y="1216179"/>
              <a:ext cx="540000" cy="54000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4CB4EE2-E64F-EF07-534E-1D61D031A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378854" y="2239339"/>
              <a:ext cx="540000" cy="540000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E6EDCC86-7F06-3F4D-225C-A542476C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378854" y="3262499"/>
              <a:ext cx="540000" cy="540000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0B392AD-DB5D-74C9-999C-9BF4FA402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8854" y="4285660"/>
              <a:ext cx="540000" cy="540000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ED2E8809-25AD-68DB-2EE9-8E52CF243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378854" y="5308821"/>
              <a:ext cx="540000" cy="540000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4A5597D-241C-BF8F-DBE3-322D5E23D1A4}"/>
                </a:ext>
              </a:extLst>
            </p:cNvPr>
            <p:cNvSpPr txBox="1"/>
            <p:nvPr/>
          </p:nvSpPr>
          <p:spPr>
            <a:xfrm>
              <a:off x="12888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Albania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0AE3CA3-3D18-59A1-5A06-3F0047CD09D7}"/>
                </a:ext>
              </a:extLst>
            </p:cNvPr>
            <p:cNvSpPr txBox="1"/>
            <p:nvPr/>
          </p:nvSpPr>
          <p:spPr>
            <a:xfrm>
              <a:off x="12888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Bangladesh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8CF672-9DD2-DF69-2D98-3C72CFAB3174}"/>
                </a:ext>
              </a:extLst>
            </p:cNvPr>
            <p:cNvSpPr txBox="1"/>
            <p:nvPr/>
          </p:nvSpPr>
          <p:spPr>
            <a:xfrm>
              <a:off x="12888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Cameroon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40880867-8E82-F968-C483-3311E4BA7151}"/>
                </a:ext>
              </a:extLst>
            </p:cNvPr>
            <p:cNvSpPr txBox="1"/>
            <p:nvPr/>
          </p:nvSpPr>
          <p:spPr>
            <a:xfrm>
              <a:off x="12888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Ecuador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87D80CB-95AC-D8A7-3F14-E333A865BE20}"/>
                </a:ext>
              </a:extLst>
            </p:cNvPr>
            <p:cNvSpPr txBox="1"/>
            <p:nvPr/>
          </p:nvSpPr>
          <p:spPr>
            <a:xfrm>
              <a:off x="12888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Georgia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5F3AC13-008D-18DA-B717-59AA0A8B5D62}"/>
              </a:ext>
            </a:extLst>
          </p:cNvPr>
          <p:cNvGrpSpPr/>
          <p:nvPr/>
        </p:nvGrpSpPr>
        <p:grpSpPr>
          <a:xfrm>
            <a:off x="2270459" y="1216179"/>
            <a:ext cx="720000" cy="4889958"/>
            <a:chOff x="2316355" y="1216179"/>
            <a:chExt cx="720000" cy="488995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B1DF252-5F7F-20BF-2B90-9CB8BA2B4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06355" y="1216179"/>
              <a:ext cx="540000" cy="540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CC604830-F45E-8A1A-FEF1-0280DAEE5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06355" y="2239339"/>
              <a:ext cx="540000" cy="540000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15024BAD-3AEE-902C-CF5D-E3E0DFEC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06355" y="3262499"/>
              <a:ext cx="540000" cy="540000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65D3FE09-CFA2-EBEE-FEC4-5BDB19600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406355" y="4285660"/>
              <a:ext cx="540000" cy="540000"/>
            </a:xfrm>
            <a:prstGeom prst="rect">
              <a:avLst/>
            </a:prstGeom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1E88E19B-4A66-AC3B-89EA-DE3FA6BE1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06355" y="5308821"/>
              <a:ext cx="540000" cy="540000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93D2D61-C3FB-40E5-9939-BE0D6F45CA7C}"/>
                </a:ext>
              </a:extLst>
            </p:cNvPr>
            <p:cNvSpPr txBox="1"/>
            <p:nvPr/>
          </p:nvSpPr>
          <p:spPr>
            <a:xfrm>
              <a:off x="231635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Algeria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493D9AC-D81D-6557-52FB-5C581D99EF46}"/>
                </a:ext>
              </a:extLst>
            </p:cNvPr>
            <p:cNvSpPr txBox="1"/>
            <p:nvPr/>
          </p:nvSpPr>
          <p:spPr>
            <a:xfrm>
              <a:off x="231635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Barbados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13EC297-F0C1-1085-50DF-6CD06A4875DA}"/>
                </a:ext>
              </a:extLst>
            </p:cNvPr>
            <p:cNvSpPr txBox="1"/>
            <p:nvPr/>
          </p:nvSpPr>
          <p:spPr>
            <a:xfrm>
              <a:off x="231635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Canada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80A29F0-D3F8-0C0C-11A2-EA479BE6FAA6}"/>
                </a:ext>
              </a:extLst>
            </p:cNvPr>
            <p:cNvSpPr txBox="1"/>
            <p:nvPr/>
          </p:nvSpPr>
          <p:spPr>
            <a:xfrm>
              <a:off x="231635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Egypt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76D6821-0CDA-D701-2976-BEA70DD4B3D1}"/>
                </a:ext>
              </a:extLst>
            </p:cNvPr>
            <p:cNvSpPr txBox="1"/>
            <p:nvPr/>
          </p:nvSpPr>
          <p:spPr>
            <a:xfrm>
              <a:off x="231635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Germany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A1E3980-B2CB-FE6D-0194-43963BC2BAE8}"/>
              </a:ext>
            </a:extLst>
          </p:cNvPr>
          <p:cNvGrpSpPr/>
          <p:nvPr/>
        </p:nvGrpSpPr>
        <p:grpSpPr>
          <a:xfrm>
            <a:off x="3262739" y="1216179"/>
            <a:ext cx="720000" cy="4889958"/>
            <a:chOff x="3238633" y="1216179"/>
            <a:chExt cx="720000" cy="488995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968729F-4678-834F-B83D-078ABEDD8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28633" y="1216179"/>
              <a:ext cx="540000" cy="5400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7825018-DABC-FCD3-71FB-840C2058E4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328633" y="2239339"/>
              <a:ext cx="540000" cy="54000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67782C4-1755-D8BF-8832-4E65E06CD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328633" y="3262499"/>
              <a:ext cx="540000" cy="540000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41966EF-9C65-D4EF-1CB2-F4617548F0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328633" y="4285660"/>
              <a:ext cx="540000" cy="540000"/>
            </a:xfrm>
            <a:prstGeom prst="rect">
              <a:avLst/>
            </a:prstGeom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2BCDF6E-2935-FEF3-EC1E-54FD3A80B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328633" y="5308821"/>
              <a:ext cx="540000" cy="540000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16A07A-1DCC-061B-B6D3-28E47F4E40F3}"/>
                </a:ext>
              </a:extLst>
            </p:cNvPr>
            <p:cNvSpPr txBox="1"/>
            <p:nvPr/>
          </p:nvSpPr>
          <p:spPr>
            <a:xfrm>
              <a:off x="3238633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Angola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90D1A7E-45D2-9B17-AFAA-2249778CDB7D}"/>
                </a:ext>
              </a:extLst>
            </p:cNvPr>
            <p:cNvSpPr txBox="1"/>
            <p:nvPr/>
          </p:nvSpPr>
          <p:spPr>
            <a:xfrm>
              <a:off x="3238633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Belarus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D3CDC1D-A047-4C4D-C870-3371E8D71FEA}"/>
                </a:ext>
              </a:extLst>
            </p:cNvPr>
            <p:cNvSpPr txBox="1"/>
            <p:nvPr/>
          </p:nvSpPr>
          <p:spPr>
            <a:xfrm>
              <a:off x="3238633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Chad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C083274-FDB3-3CD3-5319-4735762183B7}"/>
                </a:ext>
              </a:extLst>
            </p:cNvPr>
            <p:cNvSpPr txBox="1"/>
            <p:nvPr/>
          </p:nvSpPr>
          <p:spPr>
            <a:xfrm>
              <a:off x="3238633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England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24F6DFC-0440-5E6A-5095-B5DFD197608F}"/>
                </a:ext>
              </a:extLst>
            </p:cNvPr>
            <p:cNvSpPr txBox="1"/>
            <p:nvPr/>
          </p:nvSpPr>
          <p:spPr>
            <a:xfrm>
              <a:off x="3238633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Ghana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B1DF5B-4885-FC77-7A8C-84DFF2DE498C}"/>
              </a:ext>
            </a:extLst>
          </p:cNvPr>
          <p:cNvGrpSpPr/>
          <p:nvPr/>
        </p:nvGrpSpPr>
        <p:grpSpPr>
          <a:xfrm>
            <a:off x="4255019" y="1216179"/>
            <a:ext cx="720000" cy="4889958"/>
            <a:chOff x="4160911" y="1216179"/>
            <a:chExt cx="720000" cy="488995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D1A79AC-9975-8C9F-DD5E-E394D7D6E8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50911" y="1216179"/>
              <a:ext cx="540000" cy="540000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97B516E-20FF-C59A-BAF1-BD14103E8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250911" y="2239339"/>
              <a:ext cx="540000" cy="54000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E1BB542-658C-A60F-579A-BD73F1249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250911" y="3262499"/>
              <a:ext cx="540000" cy="540000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B5A66EBD-FCCB-7684-9028-6D5F4BA0D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250911" y="4285660"/>
              <a:ext cx="540000" cy="540000"/>
            </a:xfrm>
            <a:prstGeom prst="rect">
              <a:avLst/>
            </a:prstGeom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F2C29DB5-1662-3D78-0B3E-2961845B7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250911" y="5308821"/>
              <a:ext cx="540000" cy="540000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EA85DC2-BE9F-1295-10FC-0A62E897143C}"/>
                </a:ext>
              </a:extLst>
            </p:cNvPr>
            <p:cNvSpPr txBox="1"/>
            <p:nvPr/>
          </p:nvSpPr>
          <p:spPr>
            <a:xfrm>
              <a:off x="416091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Anguilla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296477A-C9F2-31DB-F3F5-1F6227ECC3ED}"/>
                </a:ext>
              </a:extLst>
            </p:cNvPr>
            <p:cNvSpPr txBox="1"/>
            <p:nvPr/>
          </p:nvSpPr>
          <p:spPr>
            <a:xfrm>
              <a:off x="416091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Belgium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39656E4-E4C5-10EE-6CEF-9F2F5F8539A8}"/>
                </a:ext>
              </a:extLst>
            </p:cNvPr>
            <p:cNvSpPr txBox="1"/>
            <p:nvPr/>
          </p:nvSpPr>
          <p:spPr>
            <a:xfrm>
              <a:off x="416091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Chile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12320A1-F1BA-EA4C-B161-47024DADCE31}"/>
                </a:ext>
              </a:extLst>
            </p:cNvPr>
            <p:cNvSpPr txBox="1"/>
            <p:nvPr/>
          </p:nvSpPr>
          <p:spPr>
            <a:xfrm>
              <a:off x="416091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Estonia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98399B2-5903-99CC-ABF5-0FDB4C4608D4}"/>
                </a:ext>
              </a:extLst>
            </p:cNvPr>
            <p:cNvSpPr txBox="1"/>
            <p:nvPr/>
          </p:nvSpPr>
          <p:spPr>
            <a:xfrm>
              <a:off x="416091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Greece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8A7BDC7-5420-187E-9415-A717E15447D6}"/>
              </a:ext>
            </a:extLst>
          </p:cNvPr>
          <p:cNvGrpSpPr/>
          <p:nvPr/>
        </p:nvGrpSpPr>
        <p:grpSpPr>
          <a:xfrm>
            <a:off x="5247299" y="1216179"/>
            <a:ext cx="720000" cy="4889958"/>
            <a:chOff x="5162005" y="1216179"/>
            <a:chExt cx="720000" cy="488995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E050D25-A2A1-01CD-9F09-B9CE6B3F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5252005" y="1216179"/>
              <a:ext cx="540000" cy="5400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30A8845-C5AE-30AC-E6AE-ABC83823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5252005" y="2239339"/>
              <a:ext cx="540000" cy="540000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0D409CAB-A75A-D52D-6056-2245FEC1F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5252005" y="3262499"/>
              <a:ext cx="540000" cy="540000"/>
            </a:xfrm>
            <a:prstGeom prst="rect">
              <a:avLst/>
            </a:prstGeom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51D9D65-29A8-E5B8-CE4D-6F80E1CE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252005" y="4285660"/>
              <a:ext cx="540000" cy="540000"/>
            </a:xfrm>
            <a:prstGeom prst="rect">
              <a:avLst/>
            </a:prstGeom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5E3EE20E-9C46-B5AA-F28E-F32B7FDF1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5252005" y="5308821"/>
              <a:ext cx="540000" cy="540000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F9A6A96-34E7-98BF-7E52-38975B3AF646}"/>
                </a:ext>
              </a:extLst>
            </p:cNvPr>
            <p:cNvSpPr txBox="1"/>
            <p:nvPr/>
          </p:nvSpPr>
          <p:spPr>
            <a:xfrm>
              <a:off x="516200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Antigua &amp; Barbuda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92052D8-EED7-D5E4-C79B-52F939FF8A62}"/>
                </a:ext>
              </a:extLst>
            </p:cNvPr>
            <p:cNvSpPr txBox="1"/>
            <p:nvPr/>
          </p:nvSpPr>
          <p:spPr>
            <a:xfrm>
              <a:off x="516200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Belize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4FBD048-CD23-E247-ABEE-D13C8ECC2D00}"/>
                </a:ext>
              </a:extLst>
            </p:cNvPr>
            <p:cNvSpPr txBox="1"/>
            <p:nvPr/>
          </p:nvSpPr>
          <p:spPr>
            <a:xfrm>
              <a:off x="516200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China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1141786-EB6D-4D3C-B083-C46CA3E850A0}"/>
                </a:ext>
              </a:extLst>
            </p:cNvPr>
            <p:cNvSpPr txBox="1"/>
            <p:nvPr/>
          </p:nvSpPr>
          <p:spPr>
            <a:xfrm>
              <a:off x="516200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Ethiopia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7A299A7-4EC7-1D9E-EB88-880B830FED9C}"/>
                </a:ext>
              </a:extLst>
            </p:cNvPr>
            <p:cNvSpPr txBox="1"/>
            <p:nvPr/>
          </p:nvSpPr>
          <p:spPr>
            <a:xfrm>
              <a:off x="516200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Greenland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CD5A076-1D66-CD07-7136-DBBA08B076EF}"/>
              </a:ext>
            </a:extLst>
          </p:cNvPr>
          <p:cNvGrpSpPr/>
          <p:nvPr/>
        </p:nvGrpSpPr>
        <p:grpSpPr>
          <a:xfrm>
            <a:off x="6239579" y="1216179"/>
            <a:ext cx="720000" cy="4889958"/>
            <a:chOff x="6170882" y="1216179"/>
            <a:chExt cx="720000" cy="488995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E4C2306-6273-322B-0652-D16D976CE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260882" y="1216179"/>
              <a:ext cx="540000" cy="540000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49DE9E4-92E2-8390-3BA7-581DC2D89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6260882" y="2239339"/>
              <a:ext cx="540000" cy="540000"/>
            </a:xfrm>
            <a:prstGeom prst="rect">
              <a:avLst/>
            </a:prstGeom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7DDA9F5-0405-A29A-E82E-296935E9DA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6260882" y="3262499"/>
              <a:ext cx="540000" cy="540000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9E419E69-11F7-05A6-4D72-0C3E93B24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260882" y="4285660"/>
              <a:ext cx="540000" cy="540000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61349D0E-B787-4CF6-9432-F752AEA26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260882" y="5308821"/>
              <a:ext cx="540000" cy="540000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176D781-5CE4-7FDB-AEAE-BBEB89EC600A}"/>
                </a:ext>
              </a:extLst>
            </p:cNvPr>
            <p:cNvSpPr txBox="1"/>
            <p:nvPr/>
          </p:nvSpPr>
          <p:spPr>
            <a:xfrm>
              <a:off x="617088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Argentina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6A519-3534-4784-40D3-932CC8C14678}"/>
                </a:ext>
              </a:extLst>
            </p:cNvPr>
            <p:cNvSpPr txBox="1"/>
            <p:nvPr/>
          </p:nvSpPr>
          <p:spPr>
            <a:xfrm>
              <a:off x="617088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Bermuda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3A0D51B-F001-DF45-EE93-CFEF5E32294E}"/>
                </a:ext>
              </a:extLst>
            </p:cNvPr>
            <p:cNvSpPr txBox="1"/>
            <p:nvPr/>
          </p:nvSpPr>
          <p:spPr>
            <a:xfrm>
              <a:off x="617088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Colombia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0598769-9E12-FEFF-7996-A1D64D8ABC37}"/>
                </a:ext>
              </a:extLst>
            </p:cNvPr>
            <p:cNvSpPr txBox="1"/>
            <p:nvPr/>
          </p:nvSpPr>
          <p:spPr>
            <a:xfrm>
              <a:off x="617088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European Union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5C3BD13-9EB4-9C64-DA09-AD8DE53EB5B3}"/>
                </a:ext>
              </a:extLst>
            </p:cNvPr>
            <p:cNvSpPr txBox="1"/>
            <p:nvPr/>
          </p:nvSpPr>
          <p:spPr>
            <a:xfrm>
              <a:off x="617088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Grenada</a:t>
              </a: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681626-D62F-5A32-0B9B-29741EE63733}"/>
              </a:ext>
            </a:extLst>
          </p:cNvPr>
          <p:cNvGrpSpPr/>
          <p:nvPr/>
        </p:nvGrpSpPr>
        <p:grpSpPr>
          <a:xfrm>
            <a:off x="7231859" y="1216179"/>
            <a:ext cx="720000" cy="4889958"/>
            <a:chOff x="7199754" y="1216179"/>
            <a:chExt cx="720000" cy="488995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5000E12-D10C-9397-C013-E7C7F105E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7289754" y="1216179"/>
              <a:ext cx="540000" cy="54000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F8E28AE4-7DE1-7F0E-E885-193FCCB71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289754" y="2239339"/>
              <a:ext cx="540000" cy="540000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20B8C2D-06F2-2F93-F10E-6A2421369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89754" y="3262499"/>
              <a:ext cx="540000" cy="540000"/>
            </a:xfrm>
            <a:prstGeom prst="rect">
              <a:avLst/>
            </a:prstGeom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30120EBE-F5BC-A10B-213F-5AA00F142A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289754" y="4285660"/>
              <a:ext cx="540000" cy="540000"/>
            </a:xfrm>
            <a:prstGeom prst="rect">
              <a:avLst/>
            </a:prstGeom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19D9A403-5FE5-23F6-9335-2E2BBE2DE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289754" y="5308821"/>
              <a:ext cx="540000" cy="54000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495C41D-7C87-7D09-3A4C-69A7685299C0}"/>
                </a:ext>
              </a:extLst>
            </p:cNvPr>
            <p:cNvSpPr txBox="1"/>
            <p:nvPr/>
          </p:nvSpPr>
          <p:spPr>
            <a:xfrm>
              <a:off x="71997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Armenia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FF8DB12-8EF2-5507-DAFE-FAD06F8AC1CE}"/>
                </a:ext>
              </a:extLst>
            </p:cNvPr>
            <p:cNvSpPr txBox="1"/>
            <p:nvPr/>
          </p:nvSpPr>
          <p:spPr>
            <a:xfrm>
              <a:off x="71997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Bhutan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910E148-684E-55DE-9F5E-941252AE3DBB}"/>
                </a:ext>
              </a:extLst>
            </p:cNvPr>
            <p:cNvSpPr txBox="1"/>
            <p:nvPr/>
          </p:nvSpPr>
          <p:spPr>
            <a:xfrm>
              <a:off x="71997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Costa Rica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879F6DD-C2D0-4341-93FF-78A5942D5ADB}"/>
                </a:ext>
              </a:extLst>
            </p:cNvPr>
            <p:cNvSpPr txBox="1"/>
            <p:nvPr/>
          </p:nvSpPr>
          <p:spPr>
            <a:xfrm>
              <a:off x="71997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Fiji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1BA2FCF-1370-5589-82D2-B8CFAC9CC604}"/>
                </a:ext>
              </a:extLst>
            </p:cNvPr>
            <p:cNvSpPr txBox="1"/>
            <p:nvPr/>
          </p:nvSpPr>
          <p:spPr>
            <a:xfrm>
              <a:off x="71997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Guam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96A0F52-D875-88AD-41FF-F5592C7EB560}"/>
              </a:ext>
            </a:extLst>
          </p:cNvPr>
          <p:cNvGrpSpPr/>
          <p:nvPr/>
        </p:nvGrpSpPr>
        <p:grpSpPr>
          <a:xfrm>
            <a:off x="8224139" y="1216179"/>
            <a:ext cx="720000" cy="4889958"/>
            <a:chOff x="8122032" y="1216179"/>
            <a:chExt cx="720000" cy="488995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991B549-6DFF-ADA4-CE77-1A2171948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8212032" y="1216179"/>
              <a:ext cx="540000" cy="540000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57DC328-AF75-51F0-4891-E7048F2F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212032" y="2239339"/>
              <a:ext cx="540000" cy="540000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7304264-F5CB-553A-7174-DB04FDCC13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212032" y="3262499"/>
              <a:ext cx="540000" cy="540000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A3012035-EF17-3747-D380-3597AA0BC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12032" y="4285660"/>
              <a:ext cx="540000" cy="540000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2D2CD72-E71E-55C1-D984-B0A582DEC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8212032" y="5308821"/>
              <a:ext cx="540000" cy="5400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9A25B8B-AAA9-7DB6-03EF-F3B6576E5FF8}"/>
                </a:ext>
              </a:extLst>
            </p:cNvPr>
            <p:cNvSpPr txBox="1"/>
            <p:nvPr/>
          </p:nvSpPr>
          <p:spPr>
            <a:xfrm>
              <a:off x="812203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Australia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F56F76B-99B7-A2B0-5CB7-67267E02BF8A}"/>
                </a:ext>
              </a:extLst>
            </p:cNvPr>
            <p:cNvSpPr txBox="1"/>
            <p:nvPr/>
          </p:nvSpPr>
          <p:spPr>
            <a:xfrm>
              <a:off x="812203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Bolivia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70237DE-6525-6B8D-0FE5-49129A96753F}"/>
                </a:ext>
              </a:extLst>
            </p:cNvPr>
            <p:cNvSpPr txBox="1"/>
            <p:nvPr/>
          </p:nvSpPr>
          <p:spPr>
            <a:xfrm>
              <a:off x="812203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Croatia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C5A5017-F7F8-56D7-5ED6-29B7B4F679F0}"/>
                </a:ext>
              </a:extLst>
            </p:cNvPr>
            <p:cNvSpPr txBox="1"/>
            <p:nvPr/>
          </p:nvSpPr>
          <p:spPr>
            <a:xfrm>
              <a:off x="812203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Finland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46502FB-6AFF-B193-C680-30549DFE8BFF}"/>
                </a:ext>
              </a:extLst>
            </p:cNvPr>
            <p:cNvSpPr txBox="1"/>
            <p:nvPr/>
          </p:nvSpPr>
          <p:spPr>
            <a:xfrm>
              <a:off x="812203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Guatemala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56FA2F9-4B0C-B76A-26C2-7376D84E6062}"/>
              </a:ext>
            </a:extLst>
          </p:cNvPr>
          <p:cNvGrpSpPr/>
          <p:nvPr/>
        </p:nvGrpSpPr>
        <p:grpSpPr>
          <a:xfrm>
            <a:off x="9216419" y="1216179"/>
            <a:ext cx="720000" cy="4889958"/>
            <a:chOff x="9044310" y="1216179"/>
            <a:chExt cx="720000" cy="488995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DC4E7AA7-9DC6-C63C-4E68-A63109EBB4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34310" y="1216179"/>
              <a:ext cx="540000" cy="540000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D1CF51A4-A249-2DE3-1A42-7A712C11F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34310" y="2239339"/>
              <a:ext cx="540000" cy="540000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0CD7BAE-C48B-5DA0-90E1-9587DF1C90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134310" y="3262499"/>
              <a:ext cx="540000" cy="540000"/>
            </a:xfrm>
            <a:prstGeom prst="rect">
              <a:avLst/>
            </a:prstGeom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813A35BE-8FF2-3AD4-6C83-4B60ACEE52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134310" y="4285660"/>
              <a:ext cx="540000" cy="54000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D0C579-63B3-498F-A77D-4E406D7FB50E}"/>
                </a:ext>
              </a:extLst>
            </p:cNvPr>
            <p:cNvSpPr txBox="1"/>
            <p:nvPr/>
          </p:nvSpPr>
          <p:spPr>
            <a:xfrm>
              <a:off x="9044310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Austria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4F85C3D-1178-A1E3-ABAB-45C29B631FA5}"/>
                </a:ext>
              </a:extLst>
            </p:cNvPr>
            <p:cNvSpPr txBox="1"/>
            <p:nvPr/>
          </p:nvSpPr>
          <p:spPr>
            <a:xfrm>
              <a:off x="9044310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Brazil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F2651E1-26BC-A9A7-7DE8-44CCCA9AFB1E}"/>
                </a:ext>
              </a:extLst>
            </p:cNvPr>
            <p:cNvSpPr txBox="1"/>
            <p:nvPr/>
          </p:nvSpPr>
          <p:spPr>
            <a:xfrm>
              <a:off x="9044310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Cuba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D38D27FF-35A7-CDE6-42E6-F156148D7A72}"/>
                </a:ext>
              </a:extLst>
            </p:cNvPr>
            <p:cNvSpPr txBox="1"/>
            <p:nvPr/>
          </p:nvSpPr>
          <p:spPr>
            <a:xfrm>
              <a:off x="9044310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France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3CF32713-4616-E920-6508-63727015D144}"/>
                </a:ext>
              </a:extLst>
            </p:cNvPr>
            <p:cNvSpPr txBox="1"/>
            <p:nvPr/>
          </p:nvSpPr>
          <p:spPr>
            <a:xfrm>
              <a:off x="9044310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 Bissau</a:t>
              </a:r>
            </a:p>
          </p:txBody>
        </p:sp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645CA051-CFA8-A5DE-A32B-994DF5317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34310" y="5308777"/>
              <a:ext cx="540000" cy="540000"/>
            </a:xfrm>
            <a:prstGeom prst="rect">
              <a:avLst/>
            </a:prstGeom>
          </p:spPr>
        </p:pic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BF9B4B9-1B86-C8CA-F420-BA53CEEBD392}"/>
              </a:ext>
            </a:extLst>
          </p:cNvPr>
          <p:cNvGrpSpPr/>
          <p:nvPr/>
        </p:nvGrpSpPr>
        <p:grpSpPr>
          <a:xfrm>
            <a:off x="10208699" y="1216179"/>
            <a:ext cx="720000" cy="4889958"/>
            <a:chOff x="10150691" y="1216179"/>
            <a:chExt cx="720000" cy="488995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0C2438E8-61AD-C4D4-F9F2-AC314DAEF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10240691" y="1216179"/>
              <a:ext cx="540000" cy="5400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C6F882F3-53B3-D5E7-9C61-2C5AAEF01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10240691" y="2239339"/>
              <a:ext cx="540000" cy="540000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D0BE3C5-C2FC-FF40-675F-C3F17F85F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10240691" y="3262499"/>
              <a:ext cx="540000" cy="540000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C127490B-F7DA-4ECD-C861-DC3C2CF27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10240691" y="4285660"/>
              <a:ext cx="540000" cy="540000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B656FB96-BF72-1D80-B8C0-D93D84397840}"/>
                </a:ext>
              </a:extLst>
            </p:cNvPr>
            <p:cNvSpPr txBox="1"/>
            <p:nvPr/>
          </p:nvSpPr>
          <p:spPr>
            <a:xfrm>
              <a:off x="1015069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Azerbaijan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8A1361-1E7C-4FB3-812C-3A2D8FCB3E7F}"/>
                </a:ext>
              </a:extLst>
            </p:cNvPr>
            <p:cNvSpPr txBox="1"/>
            <p:nvPr/>
          </p:nvSpPr>
          <p:spPr>
            <a:xfrm>
              <a:off x="1015069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Bulgaria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2F33673-07EB-5AFB-D11A-0D3AE1D361A6}"/>
                </a:ext>
              </a:extLst>
            </p:cNvPr>
            <p:cNvSpPr txBox="1"/>
            <p:nvPr/>
          </p:nvSpPr>
          <p:spPr>
            <a:xfrm>
              <a:off x="1015069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Czech Republic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F879807-3315-4A68-F427-FE739003813A}"/>
                </a:ext>
              </a:extLst>
            </p:cNvPr>
            <p:cNvSpPr txBox="1"/>
            <p:nvPr/>
          </p:nvSpPr>
          <p:spPr>
            <a:xfrm>
              <a:off x="1015069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French Polynesia</a:t>
              </a:r>
            </a:p>
          </p:txBody>
        </p:sp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7547BC02-5596-65A1-8C02-782EDAF77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240691" y="5308821"/>
              <a:ext cx="540000" cy="540000"/>
            </a:xfrm>
            <a:prstGeom prst="rect">
              <a:avLst/>
            </a:prstGeom>
          </p:spPr>
        </p:pic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1F209F73-AE03-1DFB-9972-878E01D23D82}"/>
                </a:ext>
              </a:extLst>
            </p:cNvPr>
            <p:cNvSpPr txBox="1"/>
            <p:nvPr/>
          </p:nvSpPr>
          <p:spPr>
            <a:xfrm>
              <a:off x="1015069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6E41668-B7BD-C2F4-4C6B-0BA13F1FB99F}"/>
              </a:ext>
            </a:extLst>
          </p:cNvPr>
          <p:cNvGrpSpPr/>
          <p:nvPr/>
        </p:nvGrpSpPr>
        <p:grpSpPr>
          <a:xfrm>
            <a:off x="11200976" y="1223754"/>
            <a:ext cx="720000" cy="4882383"/>
            <a:chOff x="11200976" y="1223754"/>
            <a:chExt cx="720000" cy="4882383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6430015-B8F5-FAD5-C44F-6B23DBC179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1290976" y="1223754"/>
              <a:ext cx="540000" cy="540000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788324CF-66B7-3275-D82B-3C1D0B296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1290976" y="2239339"/>
              <a:ext cx="540000" cy="540000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C1EF97F8-C1FE-1C81-49FF-7D6C6F13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11290976" y="3262499"/>
              <a:ext cx="540000" cy="540000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DB764AAD-9B6A-5CC7-6AF8-2B5495900668}"/>
                </a:ext>
              </a:extLst>
            </p:cNvPr>
            <p:cNvSpPr txBox="1"/>
            <p:nvPr/>
          </p:nvSpPr>
          <p:spPr>
            <a:xfrm>
              <a:off x="11200976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Bahamas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1DD364-C954-62F4-85E6-44D3A879C9BB}"/>
                </a:ext>
              </a:extLst>
            </p:cNvPr>
            <p:cNvSpPr txBox="1"/>
            <p:nvPr/>
          </p:nvSpPr>
          <p:spPr>
            <a:xfrm>
              <a:off x="11200976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Burundi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4CBB569A-0CE6-B12D-8B3A-1C79030F648E}"/>
                </a:ext>
              </a:extLst>
            </p:cNvPr>
            <p:cNvSpPr txBox="1"/>
            <p:nvPr/>
          </p:nvSpPr>
          <p:spPr>
            <a:xfrm>
              <a:off x="11200976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Denmark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D120DEA-5B64-89BE-D4EC-0B6269032D61}"/>
                </a:ext>
              </a:extLst>
            </p:cNvPr>
            <p:cNvSpPr txBox="1"/>
            <p:nvPr/>
          </p:nvSpPr>
          <p:spPr>
            <a:xfrm>
              <a:off x="11200976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Gabon</a:t>
              </a:r>
            </a:p>
          </p:txBody>
        </p:sp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D5F8FDE7-A476-0C39-09B3-598725FD0F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11290976" y="4285660"/>
              <a:ext cx="540000" cy="540000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D5AAD806-35A7-2993-2F44-C18394A42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11290976" y="5308821"/>
              <a:ext cx="540000" cy="540000"/>
            </a:xfrm>
            <a:prstGeom prst="rect">
              <a:avLst/>
            </a:prstGeom>
          </p:spPr>
        </p:pic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5B9048-6F9A-674A-E0C3-D2EA13F605D7}"/>
                </a:ext>
              </a:extLst>
            </p:cNvPr>
            <p:cNvSpPr txBox="1"/>
            <p:nvPr/>
          </p:nvSpPr>
          <p:spPr>
            <a:xfrm>
              <a:off x="11200976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Guyana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16862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(H-Q)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0CEB762-7264-A3C5-9F04-9B83901628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7D05F9D-D470-59EE-4B9E-5A09F4B0E3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33</a:t>
            </a:fld>
            <a:endParaRPr lang="en-US"/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7200BD7-E310-1AE6-1833-35D88E057A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51215" y="1216179"/>
            <a:ext cx="540000" cy="54000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D9863180-E537-FC60-F786-EAF9CF8044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51215" y="2239339"/>
            <a:ext cx="540000" cy="54000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0BABFBE5-88B6-6D99-09F2-E330FB2D565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51215" y="3262499"/>
            <a:ext cx="540000" cy="540000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F47FC538-A7C1-AF12-F4E7-B31C6FAAF7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51215" y="4285660"/>
            <a:ext cx="540000" cy="540000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BA86A2E2-ABAB-8DAF-A3C7-9AC6EABA3709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351215" y="5308777"/>
            <a:ext cx="540000" cy="54000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3943B9E5-CCB8-C0E9-7858-372A4ECD2E77}"/>
              </a:ext>
            </a:extLst>
          </p:cNvPr>
          <p:cNvSpPr txBox="1"/>
          <p:nvPr/>
        </p:nvSpPr>
        <p:spPr>
          <a:xfrm>
            <a:off x="26121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Haiti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24B446F-321F-D319-3F9D-79FA806506D4}"/>
              </a:ext>
            </a:extLst>
          </p:cNvPr>
          <p:cNvSpPr txBox="1"/>
          <p:nvPr/>
        </p:nvSpPr>
        <p:spPr>
          <a:xfrm>
            <a:off x="26121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Japan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282A0221-464C-2EBE-088F-79BE6657B41F}"/>
              </a:ext>
            </a:extLst>
          </p:cNvPr>
          <p:cNvSpPr txBox="1"/>
          <p:nvPr/>
        </p:nvSpPr>
        <p:spPr>
          <a:xfrm>
            <a:off x="26121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Macao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1B556BB-FA2D-5749-C94A-E2392F64533C}"/>
              </a:ext>
            </a:extLst>
          </p:cNvPr>
          <p:cNvSpPr txBox="1"/>
          <p:nvPr/>
        </p:nvSpPr>
        <p:spPr>
          <a:xfrm>
            <a:off x="26121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Moldova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7CC2E5-097A-5284-0A9E-F920CC2CF554}"/>
              </a:ext>
            </a:extLst>
          </p:cNvPr>
          <p:cNvSpPr txBox="1"/>
          <p:nvPr/>
        </p:nvSpPr>
        <p:spPr>
          <a:xfrm>
            <a:off x="26121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Nigeria</a:t>
            </a: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3FA80966-553B-29DC-6A7F-425BE7FBD17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344981" y="1216179"/>
            <a:ext cx="540000" cy="54000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5A0C314B-3D9B-7478-78B9-40CDF7C4A7C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344981" y="2239339"/>
            <a:ext cx="540000" cy="540000"/>
          </a:xfrm>
          <a:prstGeom prst="rect">
            <a:avLst/>
          </a:prstGeom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A1BEACCF-9E49-1E7A-5BA6-2B671E48A6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1344981" y="3262499"/>
            <a:ext cx="540000" cy="540000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4FF3E501-A133-936E-79DD-5CBBC5294C3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1344981" y="4285660"/>
            <a:ext cx="540000" cy="540000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54AC95BE-4265-0973-5575-56852EBE2C83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344981" y="5308821"/>
            <a:ext cx="540000" cy="540000"/>
          </a:xfrm>
          <a:prstGeom prst="rect">
            <a:avLst/>
          </a:prstGeom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6CF1A8A4-4480-34CD-4749-3A9FD8F6030E}"/>
              </a:ext>
            </a:extLst>
          </p:cNvPr>
          <p:cNvSpPr txBox="1"/>
          <p:nvPr/>
        </p:nvSpPr>
        <p:spPr>
          <a:xfrm>
            <a:off x="125498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Honduras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520E7BF-040F-1692-2C50-71CC52778D8F}"/>
              </a:ext>
            </a:extLst>
          </p:cNvPr>
          <p:cNvSpPr txBox="1"/>
          <p:nvPr/>
        </p:nvSpPr>
        <p:spPr>
          <a:xfrm>
            <a:off x="125498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Jordan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3FE75CE-E671-962A-5762-3A04768FB6F4}"/>
              </a:ext>
            </a:extLst>
          </p:cNvPr>
          <p:cNvSpPr txBox="1"/>
          <p:nvPr/>
        </p:nvSpPr>
        <p:spPr>
          <a:xfrm>
            <a:off x="125498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Madagascar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88FD07C6-0C17-226F-42FB-A4D1360DC6B5}"/>
              </a:ext>
            </a:extLst>
          </p:cNvPr>
          <p:cNvSpPr txBox="1"/>
          <p:nvPr/>
        </p:nvSpPr>
        <p:spPr>
          <a:xfrm>
            <a:off x="125498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Monaco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F9B978-5667-0DA4-53B1-A85106B280FD}"/>
              </a:ext>
            </a:extLst>
          </p:cNvPr>
          <p:cNvSpPr txBox="1"/>
          <p:nvPr/>
        </p:nvSpPr>
        <p:spPr>
          <a:xfrm>
            <a:off x="125498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North Korea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1F36CE53-A01C-53CC-3851-BD8276078DDA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2338747" y="1216179"/>
            <a:ext cx="540000" cy="540000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7FD1FE78-D11D-73D7-2B3C-5543E970ED0D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338747" y="2239339"/>
            <a:ext cx="540000" cy="540000"/>
          </a:xfrm>
          <a:prstGeom prst="rect">
            <a:avLst/>
          </a:prstGeom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EE7C5AB8-7227-0141-C880-CE085B7A30B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2338747" y="3262499"/>
            <a:ext cx="540000" cy="540000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21E7CCEC-CA8A-BF3D-18DF-F2F4477B694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338747" y="4285660"/>
            <a:ext cx="540000" cy="540000"/>
          </a:xfrm>
          <a:prstGeom prst="rect">
            <a:avLst/>
          </a:prstGeom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61540809-896D-46B8-56E2-1CC07775C570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338747" y="5308821"/>
            <a:ext cx="540000" cy="540000"/>
          </a:xfrm>
          <a:prstGeom prst="rect">
            <a:avLst/>
          </a:prstGeom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D9F2CE8B-1043-1E1F-80DB-987B27DA1FDE}"/>
              </a:ext>
            </a:extLst>
          </p:cNvPr>
          <p:cNvSpPr txBox="1"/>
          <p:nvPr/>
        </p:nvSpPr>
        <p:spPr>
          <a:xfrm>
            <a:off x="224874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Hungary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A3E54B-0EB7-204D-F178-E01EDD7A95BA}"/>
              </a:ext>
            </a:extLst>
          </p:cNvPr>
          <p:cNvSpPr txBox="1"/>
          <p:nvPr/>
        </p:nvSpPr>
        <p:spPr>
          <a:xfrm>
            <a:off x="224874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Kazakhstan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E856FBD-9B66-EEB3-836D-94D75E3BF66A}"/>
              </a:ext>
            </a:extLst>
          </p:cNvPr>
          <p:cNvSpPr txBox="1"/>
          <p:nvPr/>
        </p:nvSpPr>
        <p:spPr>
          <a:xfrm>
            <a:off x="224874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Madeira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DCBA300-CCF5-2675-077F-7CA57E384483}"/>
              </a:ext>
            </a:extLst>
          </p:cNvPr>
          <p:cNvSpPr txBox="1"/>
          <p:nvPr/>
        </p:nvSpPr>
        <p:spPr>
          <a:xfrm>
            <a:off x="224874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Montenegro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F5C67A3-AAC1-E05E-CB5B-490D3D6DD1D1}"/>
              </a:ext>
            </a:extLst>
          </p:cNvPr>
          <p:cNvSpPr txBox="1"/>
          <p:nvPr/>
        </p:nvSpPr>
        <p:spPr>
          <a:xfrm>
            <a:off x="224874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Norway</a:t>
            </a: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E5E33555-90CF-AE85-7241-68718C8E2CD9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3332513" y="1216179"/>
            <a:ext cx="540000" cy="540000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5652C111-926F-4645-62C5-85A53C9CF45B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3332513" y="2239339"/>
            <a:ext cx="540000" cy="540000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B2443BE2-F40A-A30F-0DA2-66FBC24582A9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3332513" y="3262499"/>
            <a:ext cx="540000" cy="540000"/>
          </a:xfrm>
          <a:prstGeom prst="rect">
            <a:avLst/>
          </a:prstGeom>
        </p:spPr>
      </p:pic>
      <p:pic>
        <p:nvPicPr>
          <p:cNvPr id="168" name="Picture 167">
            <a:extLst>
              <a:ext uri="{FF2B5EF4-FFF2-40B4-BE49-F238E27FC236}">
                <a16:creationId xmlns:a16="http://schemas.microsoft.com/office/drawing/2014/main" id="{E9013441-A6B3-468F-8E96-A100AA093ED5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3332513" y="4285660"/>
            <a:ext cx="540000" cy="540000"/>
          </a:xfrm>
          <a:prstGeom prst="rect">
            <a:avLst/>
          </a:prstGeom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41F27512-8A02-81BE-289F-88985028DED3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3332513" y="5308821"/>
            <a:ext cx="540000" cy="540000"/>
          </a:xfrm>
          <a:prstGeom prst="rect">
            <a:avLst/>
          </a:prstGeom>
        </p:spPr>
      </p:pic>
      <p:sp>
        <p:nvSpPr>
          <p:cNvPr id="188" name="TextBox 187">
            <a:extLst>
              <a:ext uri="{FF2B5EF4-FFF2-40B4-BE49-F238E27FC236}">
                <a16:creationId xmlns:a16="http://schemas.microsoft.com/office/drawing/2014/main" id="{E8E8F89B-DD1C-D702-67C1-383AABA5ADD7}"/>
              </a:ext>
            </a:extLst>
          </p:cNvPr>
          <p:cNvSpPr txBox="1"/>
          <p:nvPr/>
        </p:nvSpPr>
        <p:spPr>
          <a:xfrm>
            <a:off x="324251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Iceland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A277130-5EF3-1CDD-94FD-E95189FB6F37}"/>
              </a:ext>
            </a:extLst>
          </p:cNvPr>
          <p:cNvSpPr txBox="1"/>
          <p:nvPr/>
        </p:nvSpPr>
        <p:spPr>
          <a:xfrm>
            <a:off x="324251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Kenya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63B78DE7-3D7A-6F24-AFC2-E10652D197BA}"/>
              </a:ext>
            </a:extLst>
          </p:cNvPr>
          <p:cNvSpPr txBox="1"/>
          <p:nvPr/>
        </p:nvSpPr>
        <p:spPr>
          <a:xfrm>
            <a:off x="324251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Malawi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6DF26D37-7139-33D7-9D5A-9CA744F7EFDD}"/>
              </a:ext>
            </a:extLst>
          </p:cNvPr>
          <p:cNvSpPr txBox="1"/>
          <p:nvPr/>
        </p:nvSpPr>
        <p:spPr>
          <a:xfrm>
            <a:off x="324251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Morocco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4936587-EC8C-3007-8F83-0254464DC835}"/>
              </a:ext>
            </a:extLst>
          </p:cNvPr>
          <p:cNvSpPr txBox="1"/>
          <p:nvPr/>
        </p:nvSpPr>
        <p:spPr>
          <a:xfrm>
            <a:off x="324251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Oman</a:t>
            </a:r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D8B68B97-02AE-B19D-ED05-555F3DDC8A4A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4326279" y="1216179"/>
            <a:ext cx="540000" cy="540000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48FAE3E2-DDAA-9E45-4B3F-1692995EF2CD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4326279" y="2239339"/>
            <a:ext cx="540000" cy="540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568533C-4F72-8447-EB89-810B3B94A9CB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4326279" y="3262499"/>
            <a:ext cx="540000" cy="540000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9DB2DC33-D26D-3291-45E7-57F93F04772B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4326279" y="4285660"/>
            <a:ext cx="540000" cy="540000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232D25B5-E201-7791-7CC1-AE539739C8FE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4326279" y="5308821"/>
            <a:ext cx="540000" cy="540000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28B28BDD-E0F2-CD76-D984-68742F20B1BF}"/>
              </a:ext>
            </a:extLst>
          </p:cNvPr>
          <p:cNvSpPr txBox="1"/>
          <p:nvPr/>
        </p:nvSpPr>
        <p:spPr>
          <a:xfrm>
            <a:off x="423627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India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CF00A47-5694-FFD7-8D05-BCBBED38E93A}"/>
              </a:ext>
            </a:extLst>
          </p:cNvPr>
          <p:cNvSpPr txBox="1"/>
          <p:nvPr/>
        </p:nvSpPr>
        <p:spPr>
          <a:xfrm>
            <a:off x="423627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Kuwait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ADF3A49-3FDA-AB52-8878-E5988500017E}"/>
              </a:ext>
            </a:extLst>
          </p:cNvPr>
          <p:cNvSpPr txBox="1"/>
          <p:nvPr/>
        </p:nvSpPr>
        <p:spPr>
          <a:xfrm>
            <a:off x="423627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Malaysia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D6CC0C0-CB95-596E-CD3D-3FA5205B481F}"/>
              </a:ext>
            </a:extLst>
          </p:cNvPr>
          <p:cNvSpPr txBox="1"/>
          <p:nvPr/>
        </p:nvSpPr>
        <p:spPr>
          <a:xfrm>
            <a:off x="423627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Mozambique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FE840C7-F017-55F4-AC1F-6D1ED61F8352}"/>
              </a:ext>
            </a:extLst>
          </p:cNvPr>
          <p:cNvSpPr txBox="1"/>
          <p:nvPr/>
        </p:nvSpPr>
        <p:spPr>
          <a:xfrm>
            <a:off x="423627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Pakistan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780661AB-4E3F-6977-BE97-44CA5748755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5320045" y="1216179"/>
            <a:ext cx="540000" cy="540000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9B6140A2-52E0-B22E-2E04-6C70260596C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5320045" y="2239339"/>
            <a:ext cx="540000" cy="540000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C8A03652-2BAA-7249-AEBE-8B8A0D43A478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5320045" y="3262499"/>
            <a:ext cx="540000" cy="540000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0BB6D87E-DC6F-79E7-5EDC-75FCB823CFF1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5320045" y="4285660"/>
            <a:ext cx="540000" cy="540000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48CBCA0B-16A7-CC2E-E460-CAB4D295610F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5320045" y="5308821"/>
            <a:ext cx="540000" cy="540000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C03266F3-CBA7-E044-DCDF-D25398575ED2}"/>
              </a:ext>
            </a:extLst>
          </p:cNvPr>
          <p:cNvSpPr txBox="1"/>
          <p:nvPr/>
        </p:nvSpPr>
        <p:spPr>
          <a:xfrm>
            <a:off x="523004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Indonesia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0B5C4A26-1E94-F989-B089-AA3C9CEABD18}"/>
              </a:ext>
            </a:extLst>
          </p:cNvPr>
          <p:cNvSpPr txBox="1"/>
          <p:nvPr/>
        </p:nvSpPr>
        <p:spPr>
          <a:xfrm>
            <a:off x="523004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Laos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368CC494-D757-2A98-A6AF-F4D7198282B7}"/>
              </a:ext>
            </a:extLst>
          </p:cNvPr>
          <p:cNvSpPr txBox="1"/>
          <p:nvPr/>
        </p:nvSpPr>
        <p:spPr>
          <a:xfrm>
            <a:off x="523004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Maldives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58334D05-740E-419E-0E66-24A14F6C0B38}"/>
              </a:ext>
            </a:extLst>
          </p:cNvPr>
          <p:cNvSpPr txBox="1"/>
          <p:nvPr/>
        </p:nvSpPr>
        <p:spPr>
          <a:xfrm>
            <a:off x="523004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Myanmar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4EB7FDF-DB4E-F97B-E5E9-77966C6E5827}"/>
              </a:ext>
            </a:extLst>
          </p:cNvPr>
          <p:cNvSpPr txBox="1"/>
          <p:nvPr/>
        </p:nvSpPr>
        <p:spPr>
          <a:xfrm>
            <a:off x="523004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Paraguay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FA5F3AF5-6B2D-05F3-C5F4-D46277E0337F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6313811" y="1216179"/>
            <a:ext cx="540000" cy="540000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2EBC713E-2630-6F8A-FC55-FFF8BF1CAB92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6313811" y="2239339"/>
            <a:ext cx="540000" cy="540000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7CBBC0DD-1C35-A1E4-7415-31886BDABD86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6313811" y="3262499"/>
            <a:ext cx="540000" cy="540000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71B65EB5-918A-0EB4-FC93-0CACB8406FFD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6313811" y="4285660"/>
            <a:ext cx="540000" cy="54000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D246561-3057-32EC-8F73-73AE18B8A164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6313811" y="5308821"/>
            <a:ext cx="540000" cy="540000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E1B33EF-0171-77C7-A8E3-C3E76DD05F4A}"/>
              </a:ext>
            </a:extLst>
          </p:cNvPr>
          <p:cNvSpPr txBox="1"/>
          <p:nvPr/>
        </p:nvSpPr>
        <p:spPr>
          <a:xfrm>
            <a:off x="622381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Iran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206E5EAD-18F7-AFF9-4C62-EDF4A5A1E89A}"/>
              </a:ext>
            </a:extLst>
          </p:cNvPr>
          <p:cNvSpPr txBox="1"/>
          <p:nvPr/>
        </p:nvSpPr>
        <p:spPr>
          <a:xfrm>
            <a:off x="622381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Latvia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98849F35-D4FA-6DF8-3D35-B780254468F9}"/>
              </a:ext>
            </a:extLst>
          </p:cNvPr>
          <p:cNvSpPr txBox="1"/>
          <p:nvPr/>
        </p:nvSpPr>
        <p:spPr>
          <a:xfrm>
            <a:off x="622381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Mali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13C83D8-BBC3-604E-8CFE-BD3364C124C8}"/>
              </a:ext>
            </a:extLst>
          </p:cNvPr>
          <p:cNvSpPr txBox="1"/>
          <p:nvPr/>
        </p:nvSpPr>
        <p:spPr>
          <a:xfrm>
            <a:off x="622381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Namibia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4639E68-AA04-71C1-5D3B-CE85932E78CE}"/>
              </a:ext>
            </a:extLst>
          </p:cNvPr>
          <p:cNvSpPr txBox="1"/>
          <p:nvPr/>
        </p:nvSpPr>
        <p:spPr>
          <a:xfrm>
            <a:off x="622381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Peru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8EACFB8-FDAD-582D-98B5-56790B3B27DA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7307577" y="1216179"/>
            <a:ext cx="540000" cy="54000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6D6289CD-88FA-365D-F98E-D03D4D1887F9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7307577" y="2239339"/>
            <a:ext cx="540000" cy="540000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C0272416-6E7F-3360-9A96-0FA19F33380A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7307577" y="3262499"/>
            <a:ext cx="540000" cy="540000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8D43919-D51B-36F6-77CA-CB1648D09FB7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7307577" y="4285660"/>
            <a:ext cx="540000" cy="54000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662DBEE4-459D-862C-8112-16A464382555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7307577" y="5308821"/>
            <a:ext cx="540000" cy="540000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9CB9ABFA-DB85-E09C-DB1C-BF7DD046D6DA}"/>
              </a:ext>
            </a:extLst>
          </p:cNvPr>
          <p:cNvSpPr txBox="1"/>
          <p:nvPr/>
        </p:nvSpPr>
        <p:spPr>
          <a:xfrm>
            <a:off x="721757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Iraq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BE0D5E-C895-CF9F-3569-D7F23EA959DA}"/>
              </a:ext>
            </a:extLst>
          </p:cNvPr>
          <p:cNvSpPr txBox="1"/>
          <p:nvPr/>
        </p:nvSpPr>
        <p:spPr>
          <a:xfrm>
            <a:off x="721757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Lebanon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7E5D2A8-BD7C-3958-D547-BA70178C6C43}"/>
              </a:ext>
            </a:extLst>
          </p:cNvPr>
          <p:cNvSpPr txBox="1"/>
          <p:nvPr/>
        </p:nvSpPr>
        <p:spPr>
          <a:xfrm>
            <a:off x="721757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Malta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E5A09333-18B8-C502-9545-2431EC7CDE4B}"/>
              </a:ext>
            </a:extLst>
          </p:cNvPr>
          <p:cNvSpPr txBox="1"/>
          <p:nvPr/>
        </p:nvSpPr>
        <p:spPr>
          <a:xfrm>
            <a:off x="721757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Nepal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CC77C8D-E3CB-68B2-C4DB-7EA9C5F07988}"/>
              </a:ext>
            </a:extLst>
          </p:cNvPr>
          <p:cNvSpPr txBox="1"/>
          <p:nvPr/>
        </p:nvSpPr>
        <p:spPr>
          <a:xfrm>
            <a:off x="721757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Philippines</a:t>
            </a:r>
          </a:p>
        </p:txBody>
      </p:sp>
      <p:pic>
        <p:nvPicPr>
          <p:cNvPr id="137" name="Picture 136">
            <a:extLst>
              <a:ext uri="{FF2B5EF4-FFF2-40B4-BE49-F238E27FC236}">
                <a16:creationId xmlns:a16="http://schemas.microsoft.com/office/drawing/2014/main" id="{2B22B34F-18CC-1CA2-EDB8-0E5231E4E16E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8301343" y="1216179"/>
            <a:ext cx="540000" cy="5400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5BD6D651-8FB7-A335-4770-50BBBCB5C0C7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8301343" y="2239339"/>
            <a:ext cx="540000" cy="540000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7C947205-27AA-5DAD-BCC0-DC95C976B82C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8301343" y="3262499"/>
            <a:ext cx="540000" cy="54000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6E93A97-0CFB-FDBE-B96E-30FB7B14186D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8301343" y="4285660"/>
            <a:ext cx="540000" cy="54000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F67C2A7-1EE6-9560-00D5-241547CB8A82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8301343" y="5308821"/>
            <a:ext cx="540000" cy="540000"/>
          </a:xfrm>
          <a:prstGeom prst="rect">
            <a:avLst/>
          </a:prstGeom>
        </p:spPr>
      </p:pic>
      <p:sp>
        <p:nvSpPr>
          <p:cNvPr id="193" name="TextBox 192">
            <a:extLst>
              <a:ext uri="{FF2B5EF4-FFF2-40B4-BE49-F238E27FC236}">
                <a16:creationId xmlns:a16="http://schemas.microsoft.com/office/drawing/2014/main" id="{BF19B72A-ABEC-602E-48ED-7525C3AC7661}"/>
              </a:ext>
            </a:extLst>
          </p:cNvPr>
          <p:cNvSpPr txBox="1"/>
          <p:nvPr/>
        </p:nvSpPr>
        <p:spPr>
          <a:xfrm>
            <a:off x="821134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Ireland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76B7591B-F2B9-9773-4FE5-FCCE0E124BAC}"/>
              </a:ext>
            </a:extLst>
          </p:cNvPr>
          <p:cNvSpPr txBox="1"/>
          <p:nvPr/>
        </p:nvSpPr>
        <p:spPr>
          <a:xfrm>
            <a:off x="821134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Liberia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809FE019-DCA6-F77D-B3E7-0FB7CA898059}"/>
              </a:ext>
            </a:extLst>
          </p:cNvPr>
          <p:cNvSpPr txBox="1"/>
          <p:nvPr/>
        </p:nvSpPr>
        <p:spPr>
          <a:xfrm>
            <a:off x="821134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Martinique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2DACB1BB-9859-DB1B-ADB9-B1569372C3F4}"/>
              </a:ext>
            </a:extLst>
          </p:cNvPr>
          <p:cNvSpPr txBox="1"/>
          <p:nvPr/>
        </p:nvSpPr>
        <p:spPr>
          <a:xfrm>
            <a:off x="821134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Netherlands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B78E51F-5A44-2076-5A42-6CC6587A0AAB}"/>
              </a:ext>
            </a:extLst>
          </p:cNvPr>
          <p:cNvSpPr txBox="1"/>
          <p:nvPr/>
        </p:nvSpPr>
        <p:spPr>
          <a:xfrm>
            <a:off x="821134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Poland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E3E9058-2239-0095-378C-C4E56842008F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9295109" y="1216179"/>
            <a:ext cx="540000" cy="540000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6EF1A233-4761-612D-28D1-5ADCB2501162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9295109" y="2239339"/>
            <a:ext cx="540000" cy="540000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0C3B736C-3C6F-6932-B515-46E24731FAC6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9295109" y="3262499"/>
            <a:ext cx="540000" cy="54000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6AF69D77-E12A-6D01-43BF-C05495753350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9295109" y="4285660"/>
            <a:ext cx="540000" cy="540000"/>
          </a:xfrm>
          <a:prstGeom prst="rect">
            <a:avLst/>
          </a:prstGeom>
        </p:spPr>
      </p:pic>
      <p:sp>
        <p:nvSpPr>
          <p:cNvPr id="194" name="TextBox 193">
            <a:extLst>
              <a:ext uri="{FF2B5EF4-FFF2-40B4-BE49-F238E27FC236}">
                <a16:creationId xmlns:a16="http://schemas.microsoft.com/office/drawing/2014/main" id="{BFB22649-E6B2-5AA5-9D64-3FA25E801B27}"/>
              </a:ext>
            </a:extLst>
          </p:cNvPr>
          <p:cNvSpPr txBox="1"/>
          <p:nvPr/>
        </p:nvSpPr>
        <p:spPr>
          <a:xfrm>
            <a:off x="920510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Israel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9BBC4B4D-1EBA-5567-4D5D-2F86DC25C378}"/>
              </a:ext>
            </a:extLst>
          </p:cNvPr>
          <p:cNvSpPr txBox="1"/>
          <p:nvPr/>
        </p:nvSpPr>
        <p:spPr>
          <a:xfrm>
            <a:off x="920510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Libya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79AB502-A8CB-B381-45C3-F876541D8A56}"/>
              </a:ext>
            </a:extLst>
          </p:cNvPr>
          <p:cNvSpPr txBox="1"/>
          <p:nvPr/>
        </p:nvSpPr>
        <p:spPr>
          <a:xfrm>
            <a:off x="920510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Mauritania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CC50D9E-8AE2-36B9-F81D-DB6B27C8DCA0}"/>
              </a:ext>
            </a:extLst>
          </p:cNvPr>
          <p:cNvSpPr txBox="1"/>
          <p:nvPr/>
        </p:nvSpPr>
        <p:spPr>
          <a:xfrm>
            <a:off x="920510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New Zealand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E2C229A-756F-25C7-FC49-5FE088A311C3}"/>
              </a:ext>
            </a:extLst>
          </p:cNvPr>
          <p:cNvSpPr txBox="1"/>
          <p:nvPr/>
        </p:nvSpPr>
        <p:spPr>
          <a:xfrm>
            <a:off x="920510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Portugal</a:t>
            </a: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8FA477FE-81D9-0443-B452-4BE1F90AF918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9295109" y="5308777"/>
            <a:ext cx="540000" cy="540000"/>
          </a:xfrm>
          <a:prstGeom prst="rect">
            <a:avLst/>
          </a:prstGeom>
        </p:spPr>
      </p:pic>
      <p:pic>
        <p:nvPicPr>
          <p:cNvPr id="139" name="Picture 138">
            <a:extLst>
              <a:ext uri="{FF2B5EF4-FFF2-40B4-BE49-F238E27FC236}">
                <a16:creationId xmlns:a16="http://schemas.microsoft.com/office/drawing/2014/main" id="{A44541D6-D6C9-8D27-EE7B-87284F0D04F2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0288875" y="1216179"/>
            <a:ext cx="540000" cy="540000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2B3DB7BF-D4EA-C5F5-9BB1-EB510771CB6F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0288875" y="2239339"/>
            <a:ext cx="540000" cy="540000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5A52D20C-4463-75BE-44B5-B8AB1D514E63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0288875" y="3262499"/>
            <a:ext cx="540000" cy="54000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5A07E751-2BCE-EADF-7FDF-3BB037B5E00D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0288875" y="4285660"/>
            <a:ext cx="540000" cy="540000"/>
          </a:xfrm>
          <a:prstGeom prst="rect">
            <a:avLst/>
          </a:prstGeom>
        </p:spPr>
      </p:pic>
      <p:sp>
        <p:nvSpPr>
          <p:cNvPr id="195" name="TextBox 194">
            <a:extLst>
              <a:ext uri="{FF2B5EF4-FFF2-40B4-BE49-F238E27FC236}">
                <a16:creationId xmlns:a16="http://schemas.microsoft.com/office/drawing/2014/main" id="{A5E87367-F161-675F-5505-A7B097312347}"/>
              </a:ext>
            </a:extLst>
          </p:cNvPr>
          <p:cNvSpPr txBox="1"/>
          <p:nvPr/>
        </p:nvSpPr>
        <p:spPr>
          <a:xfrm>
            <a:off x="1019887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Italy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4B8DAC-681D-9223-231B-CB50FFD9EAA6}"/>
              </a:ext>
            </a:extLst>
          </p:cNvPr>
          <p:cNvSpPr txBox="1"/>
          <p:nvPr/>
        </p:nvSpPr>
        <p:spPr>
          <a:xfrm>
            <a:off x="1019887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Lithuania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95F5DF77-0D97-70FE-6C52-1B59FBAF62B5}"/>
              </a:ext>
            </a:extLst>
          </p:cNvPr>
          <p:cNvSpPr txBox="1"/>
          <p:nvPr/>
        </p:nvSpPr>
        <p:spPr>
          <a:xfrm>
            <a:off x="1019887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Mauritius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BA35A8C-F354-1020-8A75-08190D4E383C}"/>
              </a:ext>
            </a:extLst>
          </p:cNvPr>
          <p:cNvSpPr txBox="1"/>
          <p:nvPr/>
        </p:nvSpPr>
        <p:spPr>
          <a:xfrm>
            <a:off x="1019887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Nicaragua</a:t>
            </a:r>
          </a:p>
        </p:txBody>
      </p:sp>
      <p:pic>
        <p:nvPicPr>
          <p:cNvPr id="245" name="Picture 244">
            <a:extLst>
              <a:ext uri="{FF2B5EF4-FFF2-40B4-BE49-F238E27FC236}">
                <a16:creationId xmlns:a16="http://schemas.microsoft.com/office/drawing/2014/main" id="{538B1A0E-7DFA-9854-F2AC-A07D0B8E6D07}"/>
              </a:ext>
            </a:extLst>
          </p:cNvPr>
          <p:cNvPicPr>
            <a:picLocks noChangeAspect="1"/>
          </p:cNvPicPr>
          <p:nvPr/>
        </p:nvPicPr>
        <p:blipFill>
          <a:blip r:embed="rId56"/>
          <a:srcRect/>
          <a:stretch/>
        </p:blipFill>
        <p:spPr>
          <a:xfrm>
            <a:off x="10288875" y="5308821"/>
            <a:ext cx="540000" cy="540000"/>
          </a:xfrm>
          <a:prstGeom prst="rect">
            <a:avLst/>
          </a:prstGeom>
        </p:spPr>
      </p:pic>
      <p:sp>
        <p:nvSpPr>
          <p:cNvPr id="247" name="TextBox 246">
            <a:extLst>
              <a:ext uri="{FF2B5EF4-FFF2-40B4-BE49-F238E27FC236}">
                <a16:creationId xmlns:a16="http://schemas.microsoft.com/office/drawing/2014/main" id="{BA74B16A-7976-D001-5DA9-B7BD91D9C117}"/>
              </a:ext>
            </a:extLst>
          </p:cNvPr>
          <p:cNvSpPr txBox="1"/>
          <p:nvPr/>
        </p:nvSpPr>
        <p:spPr>
          <a:xfrm>
            <a:off x="1019887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Puerto Rico</a:t>
            </a:r>
          </a:p>
        </p:txBody>
      </p:sp>
      <p:pic>
        <p:nvPicPr>
          <p:cNvPr id="140" name="Picture 139">
            <a:extLst>
              <a:ext uri="{FF2B5EF4-FFF2-40B4-BE49-F238E27FC236}">
                <a16:creationId xmlns:a16="http://schemas.microsoft.com/office/drawing/2014/main" id="{41107BAC-51D3-7C14-DD6C-869A4203C81A}"/>
              </a:ext>
            </a:extLst>
          </p:cNvPr>
          <p:cNvPicPr>
            <a:picLocks noChangeAspect="1"/>
          </p:cNvPicPr>
          <p:nvPr/>
        </p:nvPicPr>
        <p:blipFill>
          <a:blip r:embed="rId57"/>
          <a:srcRect/>
          <a:stretch/>
        </p:blipFill>
        <p:spPr>
          <a:xfrm>
            <a:off x="11282636" y="1216179"/>
            <a:ext cx="540000" cy="54000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E3DD55A3-8780-A52A-263B-A4C0747C0E4D}"/>
              </a:ext>
            </a:extLst>
          </p:cNvPr>
          <p:cNvPicPr>
            <a:picLocks noChangeAspect="1"/>
          </p:cNvPicPr>
          <p:nvPr/>
        </p:nvPicPr>
        <p:blipFill>
          <a:blip r:embed="rId58"/>
          <a:srcRect/>
          <a:stretch/>
        </p:blipFill>
        <p:spPr>
          <a:xfrm>
            <a:off x="11282636" y="2239339"/>
            <a:ext cx="540000" cy="540000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F20324F2-8CC1-E575-2F14-A51F7C728782}"/>
              </a:ext>
            </a:extLst>
          </p:cNvPr>
          <p:cNvPicPr>
            <a:picLocks noChangeAspect="1"/>
          </p:cNvPicPr>
          <p:nvPr/>
        </p:nvPicPr>
        <p:blipFill>
          <a:blip r:embed="rId59"/>
          <a:srcRect/>
          <a:stretch/>
        </p:blipFill>
        <p:spPr>
          <a:xfrm>
            <a:off x="11282636" y="3262499"/>
            <a:ext cx="540000" cy="540000"/>
          </a:xfrm>
          <a:prstGeom prst="rect">
            <a:avLst/>
          </a:prstGeom>
        </p:spPr>
      </p:pic>
      <p:sp>
        <p:nvSpPr>
          <p:cNvPr id="196" name="TextBox 195">
            <a:extLst>
              <a:ext uri="{FF2B5EF4-FFF2-40B4-BE49-F238E27FC236}">
                <a16:creationId xmlns:a16="http://schemas.microsoft.com/office/drawing/2014/main" id="{5391892A-6814-2F4F-AB31-EBFA62C65DB7}"/>
              </a:ext>
            </a:extLst>
          </p:cNvPr>
          <p:cNvSpPr txBox="1"/>
          <p:nvPr/>
        </p:nvSpPr>
        <p:spPr>
          <a:xfrm>
            <a:off x="1119263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Jamaica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CD017F3-DD8F-B06E-3866-6C3D6DB60CAC}"/>
              </a:ext>
            </a:extLst>
          </p:cNvPr>
          <p:cNvSpPr txBox="1"/>
          <p:nvPr/>
        </p:nvSpPr>
        <p:spPr>
          <a:xfrm>
            <a:off x="11192636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Luxembourg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E14F9B9-9B88-7EFA-8D95-7D6B31C9EB18}"/>
              </a:ext>
            </a:extLst>
          </p:cNvPr>
          <p:cNvSpPr txBox="1"/>
          <p:nvPr/>
        </p:nvSpPr>
        <p:spPr>
          <a:xfrm>
            <a:off x="11192636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Mexico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F7BE5D0-B2B9-AB23-904B-EFA612C28FAE}"/>
              </a:ext>
            </a:extLst>
          </p:cNvPr>
          <p:cNvSpPr txBox="1"/>
          <p:nvPr/>
        </p:nvSpPr>
        <p:spPr>
          <a:xfrm>
            <a:off x="1119263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</a:t>
            </a:r>
          </a:p>
        </p:txBody>
      </p:sp>
      <p:pic>
        <p:nvPicPr>
          <p:cNvPr id="243" name="Picture 242">
            <a:extLst>
              <a:ext uri="{FF2B5EF4-FFF2-40B4-BE49-F238E27FC236}">
                <a16:creationId xmlns:a16="http://schemas.microsoft.com/office/drawing/2014/main" id="{F8945958-D492-6F5B-778D-76B440A242AA}"/>
              </a:ext>
            </a:extLst>
          </p:cNvPr>
          <p:cNvPicPr>
            <a:picLocks noChangeAspect="1"/>
          </p:cNvPicPr>
          <p:nvPr/>
        </p:nvPicPr>
        <p:blipFill>
          <a:blip r:embed="rId60"/>
          <a:srcRect/>
          <a:stretch/>
        </p:blipFill>
        <p:spPr>
          <a:xfrm>
            <a:off x="11282636" y="4285660"/>
            <a:ext cx="540000" cy="54000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AD99AC5E-CD06-CDFA-8CC7-0A0FABECF08C}"/>
              </a:ext>
            </a:extLst>
          </p:cNvPr>
          <p:cNvPicPr>
            <a:picLocks noChangeAspect="1"/>
          </p:cNvPicPr>
          <p:nvPr/>
        </p:nvPicPr>
        <p:blipFill>
          <a:blip r:embed="rId61"/>
          <a:srcRect/>
          <a:stretch/>
        </p:blipFill>
        <p:spPr>
          <a:xfrm>
            <a:off x="11282636" y="5308821"/>
            <a:ext cx="540000" cy="540000"/>
          </a:xfrm>
          <a:prstGeom prst="rect">
            <a:avLst/>
          </a:prstGeom>
        </p:spPr>
      </p:pic>
      <p:sp>
        <p:nvSpPr>
          <p:cNvPr id="248" name="TextBox 247">
            <a:extLst>
              <a:ext uri="{FF2B5EF4-FFF2-40B4-BE49-F238E27FC236}">
                <a16:creationId xmlns:a16="http://schemas.microsoft.com/office/drawing/2014/main" id="{65C97519-8C77-62E6-AAB0-6A8DB455C665}"/>
              </a:ext>
            </a:extLst>
          </p:cNvPr>
          <p:cNvSpPr txBox="1"/>
          <p:nvPr/>
        </p:nvSpPr>
        <p:spPr>
          <a:xfrm>
            <a:off x="11192636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Qatar</a:t>
            </a:r>
          </a:p>
        </p:txBody>
      </p:sp>
    </p:spTree>
    <p:extLst>
      <p:ext uri="{BB962C8B-B14F-4D97-AF65-F5344CB8AC3E}">
        <p14:creationId xmlns:p14="http://schemas.microsoft.com/office/powerpoint/2010/main" val="17445302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(R-Z)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B66DCD9-70C9-0C57-EFE1-1A5F6EB38C3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0A4F82-02B5-C630-1941-D09CE5B63F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34</a:t>
            </a:fld>
            <a:endParaRPr lang="en-US"/>
          </a:p>
        </p:txBody>
      </p:sp>
      <p:pic>
        <p:nvPicPr>
          <p:cNvPr id="255" name="Picture 254">
            <a:extLst>
              <a:ext uri="{FF2B5EF4-FFF2-40B4-BE49-F238E27FC236}">
                <a16:creationId xmlns:a16="http://schemas.microsoft.com/office/drawing/2014/main" id="{91FFE008-FEF3-1052-1308-97CAD31BD6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325884" y="1216179"/>
            <a:ext cx="540000" cy="540000"/>
          </a:xfrm>
          <a:prstGeom prst="rect">
            <a:avLst/>
          </a:pr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23B740B4-D334-E152-90D5-BD3FE9CF00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325884" y="2239339"/>
            <a:ext cx="540000" cy="540000"/>
          </a:xfrm>
          <a:prstGeom prst="rect">
            <a:avLst/>
          </a:prstGeom>
        </p:spPr>
      </p:pic>
      <p:pic>
        <p:nvPicPr>
          <p:cNvPr id="279" name="Picture 278">
            <a:extLst>
              <a:ext uri="{FF2B5EF4-FFF2-40B4-BE49-F238E27FC236}">
                <a16:creationId xmlns:a16="http://schemas.microsoft.com/office/drawing/2014/main" id="{24D4ED21-66A8-6235-68D0-B75A5EFBB35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325884" y="3262499"/>
            <a:ext cx="540000" cy="540000"/>
          </a:xfrm>
          <a:prstGeom prst="rect">
            <a:avLst/>
          </a:prstGeom>
        </p:spPr>
      </p:pic>
      <p:pic>
        <p:nvPicPr>
          <p:cNvPr id="291" name="Picture 290">
            <a:extLst>
              <a:ext uri="{FF2B5EF4-FFF2-40B4-BE49-F238E27FC236}">
                <a16:creationId xmlns:a16="http://schemas.microsoft.com/office/drawing/2014/main" id="{843F64C2-36C1-BBB7-AECD-13E79759693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6325884" y="4285660"/>
            <a:ext cx="540000" cy="540000"/>
          </a:xfrm>
          <a:prstGeom prst="rect">
            <a:avLst/>
          </a:prstGeom>
        </p:spPr>
      </p:pic>
      <p:sp>
        <p:nvSpPr>
          <p:cNvPr id="308" name="TextBox 307">
            <a:extLst>
              <a:ext uri="{FF2B5EF4-FFF2-40B4-BE49-F238E27FC236}">
                <a16:creationId xmlns:a16="http://schemas.microsoft.com/office/drawing/2014/main" id="{2C87EA1D-D0C2-8170-ED6D-7A5E2E95268A}"/>
              </a:ext>
            </a:extLst>
          </p:cNvPr>
          <p:cNvSpPr txBox="1"/>
          <p:nvPr/>
        </p:nvSpPr>
        <p:spPr>
          <a:xfrm>
            <a:off x="623588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Samoa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BEFEE943-AD6C-9139-0920-8E50ACC204A9}"/>
              </a:ext>
            </a:extLst>
          </p:cNvPr>
          <p:cNvSpPr txBox="1"/>
          <p:nvPr/>
        </p:nvSpPr>
        <p:spPr>
          <a:xfrm>
            <a:off x="623588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Africa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400D6D2-C41C-1A9B-208D-D82462D39C3B}"/>
              </a:ext>
            </a:extLst>
          </p:cNvPr>
          <p:cNvSpPr txBox="1"/>
          <p:nvPr/>
        </p:nvSpPr>
        <p:spPr>
          <a:xfrm>
            <a:off x="623588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Tanzania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D703BFB-7EFA-A232-6162-9D30C0355E8E}"/>
              </a:ext>
            </a:extLst>
          </p:cNvPr>
          <p:cNvSpPr txBox="1"/>
          <p:nvPr/>
        </p:nvSpPr>
        <p:spPr>
          <a:xfrm>
            <a:off x="623588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United Nations</a:t>
            </a:r>
          </a:p>
        </p:txBody>
      </p:sp>
      <p:pic>
        <p:nvPicPr>
          <p:cNvPr id="256" name="Picture 255">
            <a:extLst>
              <a:ext uri="{FF2B5EF4-FFF2-40B4-BE49-F238E27FC236}">
                <a16:creationId xmlns:a16="http://schemas.microsoft.com/office/drawing/2014/main" id="{5ED13C0B-4F28-A79D-8BAC-9398B7B6FDC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318916" y="1216179"/>
            <a:ext cx="540000" cy="540000"/>
          </a:xfrm>
          <a:prstGeom prst="rect">
            <a:avLst/>
          </a:prstGeom>
        </p:spPr>
      </p:pic>
      <p:pic>
        <p:nvPicPr>
          <p:cNvPr id="268" name="Picture 267">
            <a:extLst>
              <a:ext uri="{FF2B5EF4-FFF2-40B4-BE49-F238E27FC236}">
                <a16:creationId xmlns:a16="http://schemas.microsoft.com/office/drawing/2014/main" id="{65AB2F80-BC1E-CA11-8127-5A43EBF9B4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318916" y="2239339"/>
            <a:ext cx="540000" cy="540000"/>
          </a:xfrm>
          <a:prstGeom prst="rect">
            <a:avLst/>
          </a:prstGeom>
        </p:spPr>
      </p:pic>
      <p:pic>
        <p:nvPicPr>
          <p:cNvPr id="280" name="Picture 279">
            <a:extLst>
              <a:ext uri="{FF2B5EF4-FFF2-40B4-BE49-F238E27FC236}">
                <a16:creationId xmlns:a16="http://schemas.microsoft.com/office/drawing/2014/main" id="{1EC752D2-66A7-92E9-09C2-D5351F16EBE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7318916" y="3262499"/>
            <a:ext cx="540000" cy="540000"/>
          </a:xfrm>
          <a:prstGeom prst="rect">
            <a:avLst/>
          </a:prstGeom>
        </p:spPr>
      </p:pic>
      <p:pic>
        <p:nvPicPr>
          <p:cNvPr id="292" name="Picture 291">
            <a:extLst>
              <a:ext uri="{FF2B5EF4-FFF2-40B4-BE49-F238E27FC236}">
                <a16:creationId xmlns:a16="http://schemas.microsoft.com/office/drawing/2014/main" id="{BB2827D3-594D-FEF0-FB9E-4CD5797AB89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7318916" y="4285660"/>
            <a:ext cx="540000" cy="540000"/>
          </a:xfrm>
          <a:prstGeom prst="rect">
            <a:avLst/>
          </a:prstGeom>
        </p:spPr>
      </p:pic>
      <p:sp>
        <p:nvSpPr>
          <p:cNvPr id="309" name="TextBox 308">
            <a:extLst>
              <a:ext uri="{FF2B5EF4-FFF2-40B4-BE49-F238E27FC236}">
                <a16:creationId xmlns:a16="http://schemas.microsoft.com/office/drawing/2014/main" id="{B3C922F3-795F-A214-B6D3-F7C9C935BDF0}"/>
              </a:ext>
            </a:extLst>
          </p:cNvPr>
          <p:cNvSpPr txBox="1"/>
          <p:nvPr/>
        </p:nvSpPr>
        <p:spPr>
          <a:xfrm>
            <a:off x="722891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Saudi Arabia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BC13F2F-A933-3DFA-A0CF-07A62EF3264F}"/>
              </a:ext>
            </a:extLst>
          </p:cNvPr>
          <p:cNvSpPr txBox="1"/>
          <p:nvPr/>
        </p:nvSpPr>
        <p:spPr>
          <a:xfrm>
            <a:off x="722891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Korea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C99E6119-61B6-6DAB-E2C5-D67B576FB473}"/>
              </a:ext>
            </a:extLst>
          </p:cNvPr>
          <p:cNvSpPr txBox="1"/>
          <p:nvPr/>
        </p:nvSpPr>
        <p:spPr>
          <a:xfrm>
            <a:off x="722891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Thailand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5DCC9554-F818-1D18-1344-1B1AB5280EE5}"/>
              </a:ext>
            </a:extLst>
          </p:cNvPr>
          <p:cNvSpPr txBox="1"/>
          <p:nvPr/>
        </p:nvSpPr>
        <p:spPr>
          <a:xfrm>
            <a:off x="722891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USA</a:t>
            </a:r>
          </a:p>
        </p:txBody>
      </p:sp>
      <p:pic>
        <p:nvPicPr>
          <p:cNvPr id="257" name="Picture 256">
            <a:extLst>
              <a:ext uri="{FF2B5EF4-FFF2-40B4-BE49-F238E27FC236}">
                <a16:creationId xmlns:a16="http://schemas.microsoft.com/office/drawing/2014/main" id="{C869F95A-C3AA-2903-0CCE-4A60A0A2A0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8311948" y="1216179"/>
            <a:ext cx="540000" cy="540000"/>
          </a:xfrm>
          <a:prstGeom prst="rect">
            <a:avLst/>
          </a:prstGeom>
        </p:spPr>
      </p:pic>
      <p:pic>
        <p:nvPicPr>
          <p:cNvPr id="269" name="Picture 268">
            <a:extLst>
              <a:ext uri="{FF2B5EF4-FFF2-40B4-BE49-F238E27FC236}">
                <a16:creationId xmlns:a16="http://schemas.microsoft.com/office/drawing/2014/main" id="{9A8B0406-4036-7929-1A7C-58A7FED4894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8311948" y="2239339"/>
            <a:ext cx="540000" cy="540000"/>
          </a:xfrm>
          <a:prstGeom prst="rect">
            <a:avLst/>
          </a:prstGeom>
        </p:spPr>
      </p:pic>
      <p:pic>
        <p:nvPicPr>
          <p:cNvPr id="281" name="Picture 280">
            <a:extLst>
              <a:ext uri="{FF2B5EF4-FFF2-40B4-BE49-F238E27FC236}">
                <a16:creationId xmlns:a16="http://schemas.microsoft.com/office/drawing/2014/main" id="{7355C8C0-B503-0D67-68F9-E6EA267F3F3B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311948" y="3262499"/>
            <a:ext cx="540000" cy="540000"/>
          </a:xfrm>
          <a:prstGeom prst="rect">
            <a:avLst/>
          </a:prstGeom>
        </p:spPr>
      </p:pic>
      <p:pic>
        <p:nvPicPr>
          <p:cNvPr id="293" name="Picture 292">
            <a:extLst>
              <a:ext uri="{FF2B5EF4-FFF2-40B4-BE49-F238E27FC236}">
                <a16:creationId xmlns:a16="http://schemas.microsoft.com/office/drawing/2014/main" id="{77BE7B9A-B7D1-DBFC-ED25-B8835663C50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8311948" y="4285660"/>
            <a:ext cx="540000" cy="540000"/>
          </a:xfrm>
          <a:prstGeom prst="rect">
            <a:avLst/>
          </a:prstGeom>
        </p:spPr>
      </p:pic>
      <p:sp>
        <p:nvSpPr>
          <p:cNvPr id="310" name="TextBox 309">
            <a:extLst>
              <a:ext uri="{FF2B5EF4-FFF2-40B4-BE49-F238E27FC236}">
                <a16:creationId xmlns:a16="http://schemas.microsoft.com/office/drawing/2014/main" id="{6727BC12-4AA3-DCA4-73B5-D12D5DCB1296}"/>
              </a:ext>
            </a:extLst>
          </p:cNvPr>
          <p:cNvSpPr txBox="1"/>
          <p:nvPr/>
        </p:nvSpPr>
        <p:spPr>
          <a:xfrm>
            <a:off x="82219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Scotland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27CCF38-9A5E-AE30-967E-C24CA1DF55C8}"/>
              </a:ext>
            </a:extLst>
          </p:cNvPr>
          <p:cNvSpPr txBox="1"/>
          <p:nvPr/>
        </p:nvSpPr>
        <p:spPr>
          <a:xfrm>
            <a:off x="82219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Spain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5229D783-9BC5-F3B0-C3C6-8E8A77845184}"/>
              </a:ext>
            </a:extLst>
          </p:cNvPr>
          <p:cNvSpPr txBox="1"/>
          <p:nvPr/>
        </p:nvSpPr>
        <p:spPr>
          <a:xfrm>
            <a:off x="82219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Togo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4013011D-B57D-4DA3-5BCD-857DB4918D36}"/>
              </a:ext>
            </a:extLst>
          </p:cNvPr>
          <p:cNvSpPr txBox="1"/>
          <p:nvPr/>
        </p:nvSpPr>
        <p:spPr>
          <a:xfrm>
            <a:off x="82219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Uruguay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C99316D3-7121-9016-43B1-8DF97BD8EEF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304980" y="1216179"/>
            <a:ext cx="540000" cy="540000"/>
          </a:xfrm>
          <a:prstGeom prst="rect">
            <a:avLst/>
          </a:prstGeom>
        </p:spPr>
      </p:pic>
      <p:pic>
        <p:nvPicPr>
          <p:cNvPr id="270" name="Picture 269">
            <a:extLst>
              <a:ext uri="{FF2B5EF4-FFF2-40B4-BE49-F238E27FC236}">
                <a16:creationId xmlns:a16="http://schemas.microsoft.com/office/drawing/2014/main" id="{6E8EFDE3-2413-1DF3-D0BB-41333A7A3059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9304980" y="2239339"/>
            <a:ext cx="540000" cy="540000"/>
          </a:xfrm>
          <a:prstGeom prst="rect">
            <a:avLst/>
          </a:prstGeom>
        </p:spPr>
      </p:pic>
      <p:pic>
        <p:nvPicPr>
          <p:cNvPr id="282" name="Picture 281">
            <a:extLst>
              <a:ext uri="{FF2B5EF4-FFF2-40B4-BE49-F238E27FC236}">
                <a16:creationId xmlns:a16="http://schemas.microsoft.com/office/drawing/2014/main" id="{5D7EA996-CC5E-A8B8-EE2A-D5A9B0E2C5F1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9304980" y="3262499"/>
            <a:ext cx="540000" cy="540000"/>
          </a:xfrm>
          <a:prstGeom prst="rect">
            <a:avLst/>
          </a:prstGeom>
        </p:spPr>
      </p:pic>
      <p:pic>
        <p:nvPicPr>
          <p:cNvPr id="294" name="Picture 293">
            <a:extLst>
              <a:ext uri="{FF2B5EF4-FFF2-40B4-BE49-F238E27FC236}">
                <a16:creationId xmlns:a16="http://schemas.microsoft.com/office/drawing/2014/main" id="{072D4A51-9CC7-BB2C-88E6-4B6363C601A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9304980" y="4285660"/>
            <a:ext cx="540000" cy="540000"/>
          </a:xfrm>
          <a:prstGeom prst="rect">
            <a:avLst/>
          </a:prstGeom>
        </p:spPr>
      </p:pic>
      <p:sp>
        <p:nvSpPr>
          <p:cNvPr id="311" name="TextBox 310">
            <a:extLst>
              <a:ext uri="{FF2B5EF4-FFF2-40B4-BE49-F238E27FC236}">
                <a16:creationId xmlns:a16="http://schemas.microsoft.com/office/drawing/2014/main" id="{04239E61-56AB-BF3E-AA00-21577CAB4B17}"/>
              </a:ext>
            </a:extLst>
          </p:cNvPr>
          <p:cNvSpPr txBox="1"/>
          <p:nvPr/>
        </p:nvSpPr>
        <p:spPr>
          <a:xfrm>
            <a:off x="921498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Senegal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FBB95ADC-ABED-44DC-13D2-3D2A09F89467}"/>
              </a:ext>
            </a:extLst>
          </p:cNvPr>
          <p:cNvSpPr txBox="1"/>
          <p:nvPr/>
        </p:nvSpPr>
        <p:spPr>
          <a:xfrm>
            <a:off x="921498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Sri Lanka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7A16D9F2-1A82-7F85-AE8F-9601A975933D}"/>
              </a:ext>
            </a:extLst>
          </p:cNvPr>
          <p:cNvSpPr txBox="1"/>
          <p:nvPr/>
        </p:nvSpPr>
        <p:spPr>
          <a:xfrm>
            <a:off x="921498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Tonga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2ED795E-64BB-3987-B314-39E2272A8831}"/>
              </a:ext>
            </a:extLst>
          </p:cNvPr>
          <p:cNvSpPr txBox="1"/>
          <p:nvPr/>
        </p:nvSpPr>
        <p:spPr>
          <a:xfrm>
            <a:off x="921498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Uzbekistan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3E5D55FB-95F0-1AAD-F5FF-C3B1BC53B60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10298012" y="1216179"/>
            <a:ext cx="540000" cy="540000"/>
          </a:xfrm>
          <a:prstGeom prst="rect">
            <a:avLst/>
          </a:prstGeom>
        </p:spPr>
      </p:pic>
      <p:pic>
        <p:nvPicPr>
          <p:cNvPr id="271" name="Picture 270">
            <a:extLst>
              <a:ext uri="{FF2B5EF4-FFF2-40B4-BE49-F238E27FC236}">
                <a16:creationId xmlns:a16="http://schemas.microsoft.com/office/drawing/2014/main" id="{907E7BAC-82C0-F2DE-D8D4-99E22FF022CA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10298012" y="2239339"/>
            <a:ext cx="540000" cy="540000"/>
          </a:xfrm>
          <a:prstGeom prst="rect">
            <a:avLst/>
          </a:prstGeom>
        </p:spPr>
      </p:pic>
      <p:pic>
        <p:nvPicPr>
          <p:cNvPr id="283" name="Picture 282">
            <a:extLst>
              <a:ext uri="{FF2B5EF4-FFF2-40B4-BE49-F238E27FC236}">
                <a16:creationId xmlns:a16="http://schemas.microsoft.com/office/drawing/2014/main" id="{783265DD-1752-6660-1A47-EFAA8632B5B3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10298012" y="3262499"/>
            <a:ext cx="540000" cy="540000"/>
          </a:xfrm>
          <a:prstGeom prst="rect">
            <a:avLst/>
          </a:prstGeom>
        </p:spPr>
      </p:pic>
      <p:pic>
        <p:nvPicPr>
          <p:cNvPr id="295" name="Picture 294">
            <a:extLst>
              <a:ext uri="{FF2B5EF4-FFF2-40B4-BE49-F238E27FC236}">
                <a16:creationId xmlns:a16="http://schemas.microsoft.com/office/drawing/2014/main" id="{808E330C-5EAE-D473-B380-188486F96BDE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0298012" y="4285660"/>
            <a:ext cx="540000" cy="540000"/>
          </a:xfrm>
          <a:prstGeom prst="rect">
            <a:avLst/>
          </a:prstGeom>
        </p:spPr>
      </p:pic>
      <p:sp>
        <p:nvSpPr>
          <p:cNvPr id="312" name="TextBox 311">
            <a:extLst>
              <a:ext uri="{FF2B5EF4-FFF2-40B4-BE49-F238E27FC236}">
                <a16:creationId xmlns:a16="http://schemas.microsoft.com/office/drawing/2014/main" id="{BDFFE612-7BAB-EFE9-464B-D72EAF6BD43F}"/>
              </a:ext>
            </a:extLst>
          </p:cNvPr>
          <p:cNvSpPr txBox="1"/>
          <p:nvPr/>
        </p:nvSpPr>
        <p:spPr>
          <a:xfrm>
            <a:off x="1020801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Serbia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F7D7A106-E8D8-82C4-ADC3-3DE448FA1078}"/>
              </a:ext>
            </a:extLst>
          </p:cNvPr>
          <p:cNvSpPr txBox="1"/>
          <p:nvPr/>
        </p:nvSpPr>
        <p:spPr>
          <a:xfrm>
            <a:off x="1020801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Sudan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D0154-EA51-F66A-9648-CF35D90CAA42}"/>
              </a:ext>
            </a:extLst>
          </p:cNvPr>
          <p:cNvSpPr txBox="1"/>
          <p:nvPr/>
        </p:nvSpPr>
        <p:spPr>
          <a:xfrm>
            <a:off x="1020801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Trinidad &amp; Tobago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165B521-8C22-186F-725F-62E8036C5879}"/>
              </a:ext>
            </a:extLst>
          </p:cNvPr>
          <p:cNvSpPr txBox="1"/>
          <p:nvPr/>
        </p:nvSpPr>
        <p:spPr>
          <a:xfrm>
            <a:off x="1020801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Vanuatu</a:t>
            </a:r>
          </a:p>
        </p:txBody>
      </p:sp>
      <p:pic>
        <p:nvPicPr>
          <p:cNvPr id="249" name="Picture 248">
            <a:extLst>
              <a:ext uri="{FF2B5EF4-FFF2-40B4-BE49-F238E27FC236}">
                <a16:creationId xmlns:a16="http://schemas.microsoft.com/office/drawing/2014/main" id="{09CD476E-D245-84E6-C44B-FEA010F442E7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367692" y="1216179"/>
            <a:ext cx="540000" cy="540000"/>
          </a:xfrm>
          <a:prstGeom prst="rect">
            <a:avLst/>
          </a:pr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81816EE0-CD4F-9674-1146-419169D1A797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367692" y="2239339"/>
            <a:ext cx="540000" cy="540000"/>
          </a:xfrm>
          <a:prstGeom prst="rect">
            <a:avLst/>
          </a:prstGeom>
        </p:spPr>
      </p:pic>
      <p:pic>
        <p:nvPicPr>
          <p:cNvPr id="273" name="Picture 272">
            <a:extLst>
              <a:ext uri="{FF2B5EF4-FFF2-40B4-BE49-F238E27FC236}">
                <a16:creationId xmlns:a16="http://schemas.microsoft.com/office/drawing/2014/main" id="{886795A9-E35A-3AF8-E6F6-8A2DF7B10078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367692" y="3262499"/>
            <a:ext cx="540000" cy="540000"/>
          </a:xfrm>
          <a:prstGeom prst="rect">
            <a:avLst/>
          </a:prstGeom>
        </p:spPr>
      </p:pic>
      <p:pic>
        <p:nvPicPr>
          <p:cNvPr id="285" name="Picture 284">
            <a:extLst>
              <a:ext uri="{FF2B5EF4-FFF2-40B4-BE49-F238E27FC236}">
                <a16:creationId xmlns:a16="http://schemas.microsoft.com/office/drawing/2014/main" id="{FE3204D4-046E-7A9B-A864-69EC7E1A662C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367692" y="4285660"/>
            <a:ext cx="540000" cy="540000"/>
          </a:xfrm>
          <a:prstGeom prst="rect">
            <a:avLst/>
          </a:prstGeom>
        </p:spPr>
      </p:pic>
      <p:pic>
        <p:nvPicPr>
          <p:cNvPr id="296" name="Picture 295">
            <a:extLst>
              <a:ext uri="{FF2B5EF4-FFF2-40B4-BE49-F238E27FC236}">
                <a16:creationId xmlns:a16="http://schemas.microsoft.com/office/drawing/2014/main" id="{4188109B-FB4E-0F2D-56F5-6A9CC306B92C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367692" y="5308777"/>
            <a:ext cx="540000" cy="540000"/>
          </a:xfrm>
          <a:prstGeom prst="rect">
            <a:avLst/>
          </a:prstGeom>
        </p:spPr>
      </p:pic>
      <p:sp>
        <p:nvSpPr>
          <p:cNvPr id="302" name="TextBox 301">
            <a:extLst>
              <a:ext uri="{FF2B5EF4-FFF2-40B4-BE49-F238E27FC236}">
                <a16:creationId xmlns:a16="http://schemas.microsoft.com/office/drawing/2014/main" id="{0B9C3D57-82AA-A1AE-4E4D-3C4B1A397795}"/>
              </a:ext>
            </a:extLst>
          </p:cNvPr>
          <p:cNvSpPr txBox="1"/>
          <p:nvPr/>
        </p:nvSpPr>
        <p:spPr>
          <a:xfrm>
            <a:off x="27769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Republic of </a:t>
            </a:r>
            <a:br>
              <a:rPr lang="en-GB" sz="700"/>
            </a:br>
            <a:r>
              <a:rPr lang="en-GB" sz="700"/>
              <a:t>the Congo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6690C60F-7D9B-0986-796A-79A48FAE7D3E}"/>
              </a:ext>
            </a:extLst>
          </p:cNvPr>
          <p:cNvSpPr txBox="1"/>
          <p:nvPr/>
        </p:nvSpPr>
        <p:spPr>
          <a:xfrm>
            <a:off x="27769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Sierra Leone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13AFB9-16AD-3377-15E6-E38B8B515E74}"/>
              </a:ext>
            </a:extLst>
          </p:cNvPr>
          <p:cNvSpPr txBox="1"/>
          <p:nvPr/>
        </p:nvSpPr>
        <p:spPr>
          <a:xfrm>
            <a:off x="27769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Swaziland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473F5149-2FE3-6F3C-24E4-3B5FFB81221E}"/>
              </a:ext>
            </a:extLst>
          </p:cNvPr>
          <p:cNvSpPr txBox="1"/>
          <p:nvPr/>
        </p:nvSpPr>
        <p:spPr>
          <a:xfrm>
            <a:off x="27769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Turkey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0E0B5622-A3CE-95FA-11AF-90990A35C7F6}"/>
              </a:ext>
            </a:extLst>
          </p:cNvPr>
          <p:cNvSpPr txBox="1"/>
          <p:nvPr/>
        </p:nvSpPr>
        <p:spPr>
          <a:xfrm>
            <a:off x="27769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Vietnam</a:t>
            </a:r>
          </a:p>
        </p:txBody>
      </p:sp>
      <p:pic>
        <p:nvPicPr>
          <p:cNvPr id="250" name="Picture 249">
            <a:extLst>
              <a:ext uri="{FF2B5EF4-FFF2-40B4-BE49-F238E27FC236}">
                <a16:creationId xmlns:a16="http://schemas.microsoft.com/office/drawing/2014/main" id="{A087956F-1937-A935-DA18-F7C291E62BC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1360724" y="1216179"/>
            <a:ext cx="540000" cy="540000"/>
          </a:xfrm>
          <a:prstGeom prst="rect">
            <a:avLst/>
          </a:pr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FF522326-FA0D-19B5-EADD-4498012DFE3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1360724" y="2239339"/>
            <a:ext cx="540000" cy="540000"/>
          </a:xfrm>
          <a:prstGeom prst="rect">
            <a:avLst/>
          </a:prstGeom>
        </p:spPr>
      </p:pic>
      <p:pic>
        <p:nvPicPr>
          <p:cNvPr id="274" name="Picture 273">
            <a:extLst>
              <a:ext uri="{FF2B5EF4-FFF2-40B4-BE49-F238E27FC236}">
                <a16:creationId xmlns:a16="http://schemas.microsoft.com/office/drawing/2014/main" id="{C7A5666D-D96F-032F-41F6-ABE172C1CBCF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1360724" y="3262499"/>
            <a:ext cx="540000" cy="540000"/>
          </a:xfrm>
          <a:prstGeom prst="rect">
            <a:avLst/>
          </a:prstGeom>
        </p:spPr>
      </p:pic>
      <p:pic>
        <p:nvPicPr>
          <p:cNvPr id="286" name="Picture 285">
            <a:extLst>
              <a:ext uri="{FF2B5EF4-FFF2-40B4-BE49-F238E27FC236}">
                <a16:creationId xmlns:a16="http://schemas.microsoft.com/office/drawing/2014/main" id="{B581103D-36C6-94E9-44E0-538AF3C10A4E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1360724" y="4285660"/>
            <a:ext cx="540000" cy="540000"/>
          </a:xfrm>
          <a:prstGeom prst="rect">
            <a:avLst/>
          </a:prstGeom>
        </p:spPr>
      </p:pic>
      <p:pic>
        <p:nvPicPr>
          <p:cNvPr id="297" name="Picture 296">
            <a:extLst>
              <a:ext uri="{FF2B5EF4-FFF2-40B4-BE49-F238E27FC236}">
                <a16:creationId xmlns:a16="http://schemas.microsoft.com/office/drawing/2014/main" id="{1F53857F-F1C1-7090-C2CF-103FD7D6B452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1360724" y="5308821"/>
            <a:ext cx="540000" cy="540000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D8B97666-4F31-8E5C-F7CF-C4CC95F53ED2}"/>
              </a:ext>
            </a:extLst>
          </p:cNvPr>
          <p:cNvSpPr txBox="1"/>
          <p:nvPr/>
        </p:nvSpPr>
        <p:spPr>
          <a:xfrm>
            <a:off x="127072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Romania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299D9C1-FF9A-B61F-AE3E-09B5823820C2}"/>
              </a:ext>
            </a:extLst>
          </p:cNvPr>
          <p:cNvSpPr txBox="1"/>
          <p:nvPr/>
        </p:nvSpPr>
        <p:spPr>
          <a:xfrm>
            <a:off x="127072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Singapore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9335F39-9092-7BB8-561A-CD4AA8FEB0C8}"/>
              </a:ext>
            </a:extLst>
          </p:cNvPr>
          <p:cNvSpPr txBox="1"/>
          <p:nvPr/>
        </p:nvSpPr>
        <p:spPr>
          <a:xfrm>
            <a:off x="127072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Sweden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4F2F62C-A09A-8495-9196-15A6DBBACFC4}"/>
              </a:ext>
            </a:extLst>
          </p:cNvPr>
          <p:cNvSpPr txBox="1"/>
          <p:nvPr/>
        </p:nvSpPr>
        <p:spPr>
          <a:xfrm>
            <a:off x="127072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Turks &amp; Caicos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380EC2B5-1A65-EF7D-B643-E33C57C9B1F7}"/>
              </a:ext>
            </a:extLst>
          </p:cNvPr>
          <p:cNvSpPr txBox="1"/>
          <p:nvPr/>
        </p:nvSpPr>
        <p:spPr>
          <a:xfrm>
            <a:off x="1270724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Wales</a:t>
            </a:r>
          </a:p>
        </p:txBody>
      </p:sp>
      <p:pic>
        <p:nvPicPr>
          <p:cNvPr id="251" name="Picture 250">
            <a:extLst>
              <a:ext uri="{FF2B5EF4-FFF2-40B4-BE49-F238E27FC236}">
                <a16:creationId xmlns:a16="http://schemas.microsoft.com/office/drawing/2014/main" id="{F8C10819-0DBE-F7C0-A6C4-1D5365782AD5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2353756" y="1216179"/>
            <a:ext cx="540000" cy="540000"/>
          </a:xfrm>
          <a:prstGeom prst="rect">
            <a:avLst/>
          </a:pr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D6D04851-F559-7BE9-1F7D-CD98E609F684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2353756" y="2239339"/>
            <a:ext cx="540000" cy="540000"/>
          </a:xfrm>
          <a:prstGeom prst="rect">
            <a:avLst/>
          </a:prstGeom>
        </p:spPr>
      </p:pic>
      <p:pic>
        <p:nvPicPr>
          <p:cNvPr id="275" name="Picture 274">
            <a:extLst>
              <a:ext uri="{FF2B5EF4-FFF2-40B4-BE49-F238E27FC236}">
                <a16:creationId xmlns:a16="http://schemas.microsoft.com/office/drawing/2014/main" id="{C2040E1D-7E7E-BE02-6E5E-2E48CD110DD4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2353756" y="3262499"/>
            <a:ext cx="540000" cy="540000"/>
          </a:xfrm>
          <a:prstGeom prst="rect">
            <a:avLst/>
          </a:prstGeom>
        </p:spPr>
      </p:pic>
      <p:pic>
        <p:nvPicPr>
          <p:cNvPr id="287" name="Picture 286">
            <a:extLst>
              <a:ext uri="{FF2B5EF4-FFF2-40B4-BE49-F238E27FC236}">
                <a16:creationId xmlns:a16="http://schemas.microsoft.com/office/drawing/2014/main" id="{216EFA75-A5C9-FCEB-8F3F-011159EBF48E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2353756" y="4285660"/>
            <a:ext cx="540000" cy="540000"/>
          </a:xfrm>
          <a:prstGeom prst="rect">
            <a:avLst/>
          </a:prstGeom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56E31C0-F128-57DF-8AF6-6EF7803E5CCE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2353756" y="5308821"/>
            <a:ext cx="540000" cy="540000"/>
          </a:xfrm>
          <a:prstGeom prst="rect">
            <a:avLst/>
          </a:prstGeom>
        </p:spPr>
      </p:pic>
      <p:sp>
        <p:nvSpPr>
          <p:cNvPr id="304" name="TextBox 303">
            <a:extLst>
              <a:ext uri="{FF2B5EF4-FFF2-40B4-BE49-F238E27FC236}">
                <a16:creationId xmlns:a16="http://schemas.microsoft.com/office/drawing/2014/main" id="{324BAED6-E41A-B670-C669-2492288A74A1}"/>
              </a:ext>
            </a:extLst>
          </p:cNvPr>
          <p:cNvSpPr txBox="1"/>
          <p:nvPr/>
        </p:nvSpPr>
        <p:spPr>
          <a:xfrm>
            <a:off x="226375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Russia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A3CF8EB-6AC5-ECF3-D3D8-566A5DCF93D9}"/>
              </a:ext>
            </a:extLst>
          </p:cNvPr>
          <p:cNvSpPr txBox="1"/>
          <p:nvPr/>
        </p:nvSpPr>
        <p:spPr>
          <a:xfrm>
            <a:off x="226375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Sint Maarten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EC450F6-7764-3C4C-F159-F62D288E240E}"/>
              </a:ext>
            </a:extLst>
          </p:cNvPr>
          <p:cNvSpPr txBox="1"/>
          <p:nvPr/>
        </p:nvSpPr>
        <p:spPr>
          <a:xfrm>
            <a:off x="226375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Switzerland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4476C78-E7AC-0336-0709-39A70A42F84A}"/>
              </a:ext>
            </a:extLst>
          </p:cNvPr>
          <p:cNvSpPr txBox="1"/>
          <p:nvPr/>
        </p:nvSpPr>
        <p:spPr>
          <a:xfrm>
            <a:off x="226375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Uganda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BF7211EE-D828-7F7C-C0FF-46F0E787761C}"/>
              </a:ext>
            </a:extLst>
          </p:cNvPr>
          <p:cNvSpPr txBox="1"/>
          <p:nvPr/>
        </p:nvSpPr>
        <p:spPr>
          <a:xfrm>
            <a:off x="2263756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Western Sahara</a:t>
            </a:r>
          </a:p>
        </p:txBody>
      </p:sp>
      <p:pic>
        <p:nvPicPr>
          <p:cNvPr id="252" name="Picture 251">
            <a:extLst>
              <a:ext uri="{FF2B5EF4-FFF2-40B4-BE49-F238E27FC236}">
                <a16:creationId xmlns:a16="http://schemas.microsoft.com/office/drawing/2014/main" id="{1FBE2FDA-5DAB-2175-7C78-AFCF19109069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3346788" y="1216179"/>
            <a:ext cx="540000" cy="540000"/>
          </a:xfrm>
          <a:prstGeom prst="rect">
            <a:avLst/>
          </a:pr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8B30F075-F9D9-2724-853F-0B4BD9886F4F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3346788" y="2239339"/>
            <a:ext cx="540000" cy="540000"/>
          </a:xfrm>
          <a:prstGeom prst="rect">
            <a:avLst/>
          </a:prstGeom>
        </p:spPr>
      </p:pic>
      <p:pic>
        <p:nvPicPr>
          <p:cNvPr id="276" name="Picture 275">
            <a:extLst>
              <a:ext uri="{FF2B5EF4-FFF2-40B4-BE49-F238E27FC236}">
                <a16:creationId xmlns:a16="http://schemas.microsoft.com/office/drawing/2014/main" id="{70CBC416-5664-6DDF-1ECC-BFB496E6884C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3346788" y="3262499"/>
            <a:ext cx="540000" cy="540000"/>
          </a:xfrm>
          <a:prstGeom prst="rect">
            <a:avLst/>
          </a:prstGeom>
        </p:spPr>
      </p:pic>
      <p:pic>
        <p:nvPicPr>
          <p:cNvPr id="288" name="Picture 287">
            <a:extLst>
              <a:ext uri="{FF2B5EF4-FFF2-40B4-BE49-F238E27FC236}">
                <a16:creationId xmlns:a16="http://schemas.microsoft.com/office/drawing/2014/main" id="{8F4EF147-722F-65B3-5EC3-60986EC917D1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3346788" y="4285660"/>
            <a:ext cx="540000" cy="540000"/>
          </a:xfrm>
          <a:prstGeom prst="rect">
            <a:avLst/>
          </a:prstGeom>
        </p:spPr>
      </p:pic>
      <p:pic>
        <p:nvPicPr>
          <p:cNvPr id="299" name="Picture 298">
            <a:extLst>
              <a:ext uri="{FF2B5EF4-FFF2-40B4-BE49-F238E27FC236}">
                <a16:creationId xmlns:a16="http://schemas.microsoft.com/office/drawing/2014/main" id="{E0FB7D69-56BA-D992-0B37-0F5E9C047CEC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3346788" y="5308821"/>
            <a:ext cx="540000" cy="540000"/>
          </a:xfrm>
          <a:prstGeom prst="rect">
            <a:avLst/>
          </a:prstGeom>
        </p:spPr>
      </p:pic>
      <p:sp>
        <p:nvSpPr>
          <p:cNvPr id="305" name="TextBox 304">
            <a:extLst>
              <a:ext uri="{FF2B5EF4-FFF2-40B4-BE49-F238E27FC236}">
                <a16:creationId xmlns:a16="http://schemas.microsoft.com/office/drawing/2014/main" id="{9FE396E7-A8D2-D286-6520-6A3AAE97C30B}"/>
              </a:ext>
            </a:extLst>
          </p:cNvPr>
          <p:cNvSpPr txBox="1"/>
          <p:nvPr/>
        </p:nvSpPr>
        <p:spPr>
          <a:xfrm>
            <a:off x="325678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Rwanda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99EAC718-DE55-0BB3-89E9-D408F049D181}"/>
              </a:ext>
            </a:extLst>
          </p:cNvPr>
          <p:cNvSpPr txBox="1"/>
          <p:nvPr/>
        </p:nvSpPr>
        <p:spPr>
          <a:xfrm>
            <a:off x="325678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Slovakia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448CF1B7-013A-DB33-D61F-68FFC42B52B2}"/>
              </a:ext>
            </a:extLst>
          </p:cNvPr>
          <p:cNvSpPr txBox="1"/>
          <p:nvPr/>
        </p:nvSpPr>
        <p:spPr>
          <a:xfrm>
            <a:off x="325678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Syria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2AC67177-47E8-9710-75D1-004602D03805}"/>
              </a:ext>
            </a:extLst>
          </p:cNvPr>
          <p:cNvSpPr txBox="1"/>
          <p:nvPr/>
        </p:nvSpPr>
        <p:spPr>
          <a:xfrm>
            <a:off x="325678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Ukraine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2231670-C10E-AEC2-1BC8-A96464B43E07}"/>
              </a:ext>
            </a:extLst>
          </p:cNvPr>
          <p:cNvSpPr txBox="1"/>
          <p:nvPr/>
        </p:nvSpPr>
        <p:spPr>
          <a:xfrm>
            <a:off x="3256788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Yemen</a:t>
            </a:r>
          </a:p>
        </p:txBody>
      </p:sp>
      <p:pic>
        <p:nvPicPr>
          <p:cNvPr id="253" name="Picture 252">
            <a:extLst>
              <a:ext uri="{FF2B5EF4-FFF2-40B4-BE49-F238E27FC236}">
                <a16:creationId xmlns:a16="http://schemas.microsoft.com/office/drawing/2014/main" id="{4AA6B94D-EB82-1F7D-261C-7E5DC12456D0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4339820" y="1216179"/>
            <a:ext cx="540000" cy="540000"/>
          </a:xfrm>
          <a:prstGeom prst="rect">
            <a:avLst/>
          </a:pr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0D3838F9-93C6-4AD8-0D77-89B4E6F9F68A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4339820" y="2239339"/>
            <a:ext cx="540000" cy="540000"/>
          </a:xfrm>
          <a:prstGeom prst="rect">
            <a:avLst/>
          </a:prstGeom>
        </p:spPr>
      </p:pic>
      <p:pic>
        <p:nvPicPr>
          <p:cNvPr id="277" name="Picture 276">
            <a:extLst>
              <a:ext uri="{FF2B5EF4-FFF2-40B4-BE49-F238E27FC236}">
                <a16:creationId xmlns:a16="http://schemas.microsoft.com/office/drawing/2014/main" id="{276C1089-6C7F-0BDC-DE28-29C3D39A755B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4339820" y="3262499"/>
            <a:ext cx="540000" cy="540000"/>
          </a:xfrm>
          <a:prstGeom prst="rect">
            <a:avLst/>
          </a:prstGeom>
        </p:spPr>
      </p:pic>
      <p:pic>
        <p:nvPicPr>
          <p:cNvPr id="289" name="Picture 288">
            <a:extLst>
              <a:ext uri="{FF2B5EF4-FFF2-40B4-BE49-F238E27FC236}">
                <a16:creationId xmlns:a16="http://schemas.microsoft.com/office/drawing/2014/main" id="{8352B665-4889-0016-D826-A3697B2CFF35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4339820" y="4285660"/>
            <a:ext cx="540000" cy="540000"/>
          </a:xfrm>
          <a:prstGeom prst="rect">
            <a:avLst/>
          </a:prstGeom>
        </p:spPr>
      </p:pic>
      <p:pic>
        <p:nvPicPr>
          <p:cNvPr id="300" name="Picture 299">
            <a:extLst>
              <a:ext uri="{FF2B5EF4-FFF2-40B4-BE49-F238E27FC236}">
                <a16:creationId xmlns:a16="http://schemas.microsoft.com/office/drawing/2014/main" id="{56790E43-534F-0373-F736-0D83F1F70C81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4339820" y="5308821"/>
            <a:ext cx="540000" cy="540000"/>
          </a:xfrm>
          <a:prstGeom prst="rect">
            <a:avLst/>
          </a:prstGeom>
        </p:spPr>
      </p:pic>
      <p:sp>
        <p:nvSpPr>
          <p:cNvPr id="306" name="TextBox 305">
            <a:extLst>
              <a:ext uri="{FF2B5EF4-FFF2-40B4-BE49-F238E27FC236}">
                <a16:creationId xmlns:a16="http://schemas.microsoft.com/office/drawing/2014/main" id="{C25F5BA1-A0CA-7C0C-7C67-035BCB5E43FE}"/>
              </a:ext>
            </a:extLst>
          </p:cNvPr>
          <p:cNvSpPr txBox="1"/>
          <p:nvPr/>
        </p:nvSpPr>
        <p:spPr>
          <a:xfrm>
            <a:off x="424982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Saint Kitts &amp; Nevis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DDC62D5-8929-C688-3480-85B3F698A6D0}"/>
              </a:ext>
            </a:extLst>
          </p:cNvPr>
          <p:cNvSpPr txBox="1"/>
          <p:nvPr/>
        </p:nvSpPr>
        <p:spPr>
          <a:xfrm>
            <a:off x="424982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Slovenia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DF97F53-3610-416A-9486-8914E355A005}"/>
              </a:ext>
            </a:extLst>
          </p:cNvPr>
          <p:cNvSpPr txBox="1"/>
          <p:nvPr/>
        </p:nvSpPr>
        <p:spPr>
          <a:xfrm>
            <a:off x="424982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Taiwan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B3D3FFA2-9867-B965-52E2-C873CDD5A89D}"/>
              </a:ext>
            </a:extLst>
          </p:cNvPr>
          <p:cNvSpPr txBox="1"/>
          <p:nvPr/>
        </p:nvSpPr>
        <p:spPr>
          <a:xfrm>
            <a:off x="424982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Arab Emirates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EAD22801-958F-D013-CC7A-5A12EB608279}"/>
              </a:ext>
            </a:extLst>
          </p:cNvPr>
          <p:cNvSpPr txBox="1"/>
          <p:nvPr/>
        </p:nvSpPr>
        <p:spPr>
          <a:xfrm>
            <a:off x="4249820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Zambia</a:t>
            </a:r>
          </a:p>
        </p:txBody>
      </p:sp>
      <p:pic>
        <p:nvPicPr>
          <p:cNvPr id="254" name="Picture 253">
            <a:extLst>
              <a:ext uri="{FF2B5EF4-FFF2-40B4-BE49-F238E27FC236}">
                <a16:creationId xmlns:a16="http://schemas.microsoft.com/office/drawing/2014/main" id="{AE3EA8B3-92DB-87CE-7D8C-A58E2BA321F9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5332852" y="1216179"/>
            <a:ext cx="540000" cy="540000"/>
          </a:xfrm>
          <a:prstGeom prst="rect">
            <a:avLst/>
          </a:pr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CD5C6356-8B4C-C0AA-2598-0454057B2EED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5332852" y="2239339"/>
            <a:ext cx="540000" cy="540000"/>
          </a:xfrm>
          <a:prstGeom prst="rect">
            <a:avLst/>
          </a:prstGeom>
        </p:spPr>
      </p:pic>
      <p:pic>
        <p:nvPicPr>
          <p:cNvPr id="278" name="Picture 277">
            <a:extLst>
              <a:ext uri="{FF2B5EF4-FFF2-40B4-BE49-F238E27FC236}">
                <a16:creationId xmlns:a16="http://schemas.microsoft.com/office/drawing/2014/main" id="{2D35988B-E303-D706-B13C-C3D1F20C24D1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5332852" y="3262499"/>
            <a:ext cx="540000" cy="540000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70D743E6-03CA-61D8-8C5F-262442541ABD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5332852" y="4285660"/>
            <a:ext cx="540000" cy="540000"/>
          </a:xfrm>
          <a:prstGeom prst="rect">
            <a:avLst/>
          </a:prstGeom>
        </p:spPr>
      </p:pic>
      <p:pic>
        <p:nvPicPr>
          <p:cNvPr id="301" name="Picture 300">
            <a:extLst>
              <a:ext uri="{FF2B5EF4-FFF2-40B4-BE49-F238E27FC236}">
                <a16:creationId xmlns:a16="http://schemas.microsoft.com/office/drawing/2014/main" id="{454B88B1-92F7-7895-DB56-A0D394B96531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5332852" y="5308821"/>
            <a:ext cx="540000" cy="540000"/>
          </a:xfrm>
          <a:prstGeom prst="rect">
            <a:avLst/>
          </a:prstGeom>
        </p:spPr>
      </p:pic>
      <p:sp>
        <p:nvSpPr>
          <p:cNvPr id="307" name="TextBox 306">
            <a:extLst>
              <a:ext uri="{FF2B5EF4-FFF2-40B4-BE49-F238E27FC236}">
                <a16:creationId xmlns:a16="http://schemas.microsoft.com/office/drawing/2014/main" id="{722F6008-ADA8-58B6-CBE7-16D5950CD390}"/>
              </a:ext>
            </a:extLst>
          </p:cNvPr>
          <p:cNvSpPr txBox="1"/>
          <p:nvPr/>
        </p:nvSpPr>
        <p:spPr>
          <a:xfrm>
            <a:off x="524285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Salvador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3C2731DD-16AC-FFD3-BFF3-975DB28015C0}"/>
              </a:ext>
            </a:extLst>
          </p:cNvPr>
          <p:cNvSpPr txBox="1"/>
          <p:nvPr/>
        </p:nvSpPr>
        <p:spPr>
          <a:xfrm>
            <a:off x="524285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Somalia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71F14CE0-343D-53A9-D583-42218A5A08B9}"/>
              </a:ext>
            </a:extLst>
          </p:cNvPr>
          <p:cNvSpPr txBox="1"/>
          <p:nvPr/>
        </p:nvSpPr>
        <p:spPr>
          <a:xfrm>
            <a:off x="524285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Tajikistan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C6B7C9DB-914C-776A-8AA5-B495AD7C6E62}"/>
              </a:ext>
            </a:extLst>
          </p:cNvPr>
          <p:cNvSpPr txBox="1"/>
          <p:nvPr/>
        </p:nvSpPr>
        <p:spPr>
          <a:xfrm>
            <a:off x="524285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Kingdom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9424F9D1-8037-F3CF-9858-3AECDDF8CD0E}"/>
              </a:ext>
            </a:extLst>
          </p:cNvPr>
          <p:cNvSpPr txBox="1"/>
          <p:nvPr/>
        </p:nvSpPr>
        <p:spPr>
          <a:xfrm>
            <a:off x="524285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Zimbabwe</a:t>
            </a:r>
          </a:p>
        </p:txBody>
      </p:sp>
      <p:pic>
        <p:nvPicPr>
          <p:cNvPr id="260" name="Picture 259">
            <a:extLst>
              <a:ext uri="{FF2B5EF4-FFF2-40B4-BE49-F238E27FC236}">
                <a16:creationId xmlns:a16="http://schemas.microsoft.com/office/drawing/2014/main" id="{46FB0B88-545E-A92E-571E-77851E20ABB8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1291048" y="1216179"/>
            <a:ext cx="540000" cy="540000"/>
          </a:xfrm>
          <a:prstGeom prst="rect">
            <a:avLst/>
          </a:prstGeom>
        </p:spPr>
      </p:pic>
      <p:pic>
        <p:nvPicPr>
          <p:cNvPr id="272" name="Picture 271">
            <a:extLst>
              <a:ext uri="{FF2B5EF4-FFF2-40B4-BE49-F238E27FC236}">
                <a16:creationId xmlns:a16="http://schemas.microsoft.com/office/drawing/2014/main" id="{8F7F0B20-CCAB-5A44-535C-36EAF6FD11E2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1291048" y="2239339"/>
            <a:ext cx="540000" cy="540000"/>
          </a:xfrm>
          <a:prstGeom prst="rect">
            <a:avLst/>
          </a:prstGeom>
        </p:spPr>
      </p:pic>
      <p:pic>
        <p:nvPicPr>
          <p:cNvPr id="284" name="Picture 283">
            <a:extLst>
              <a:ext uri="{FF2B5EF4-FFF2-40B4-BE49-F238E27FC236}">
                <a16:creationId xmlns:a16="http://schemas.microsoft.com/office/drawing/2014/main" id="{02250A7B-5378-94E4-31F3-D85735AD4AD2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1291048" y="3262499"/>
            <a:ext cx="540000" cy="540000"/>
          </a:xfrm>
          <a:prstGeom prst="rect">
            <a:avLst/>
          </a:prstGeom>
        </p:spPr>
      </p:pic>
      <p:sp>
        <p:nvSpPr>
          <p:cNvPr id="313" name="TextBox 312">
            <a:extLst>
              <a:ext uri="{FF2B5EF4-FFF2-40B4-BE49-F238E27FC236}">
                <a16:creationId xmlns:a16="http://schemas.microsoft.com/office/drawing/2014/main" id="{57E831A5-0466-B5AC-8CF2-F73799250E56}"/>
              </a:ext>
            </a:extLst>
          </p:cNvPr>
          <p:cNvSpPr txBox="1"/>
          <p:nvPr/>
        </p:nvSpPr>
        <p:spPr>
          <a:xfrm>
            <a:off x="112010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Seychelles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AA18F778-2792-2F7F-C617-DD97AD6D0442}"/>
              </a:ext>
            </a:extLst>
          </p:cNvPr>
          <p:cNvSpPr txBox="1"/>
          <p:nvPr/>
        </p:nvSpPr>
        <p:spPr>
          <a:xfrm>
            <a:off x="112010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Suriname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8BCC322-205E-ED31-D42C-D6ABBE7568FC}"/>
              </a:ext>
            </a:extLst>
          </p:cNvPr>
          <p:cNvSpPr txBox="1"/>
          <p:nvPr/>
        </p:nvSpPr>
        <p:spPr>
          <a:xfrm>
            <a:off x="112010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Tunisia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02BAF44-622C-150F-2557-0DFD6A72DE0D}"/>
              </a:ext>
            </a:extLst>
          </p:cNvPr>
          <p:cNvSpPr txBox="1"/>
          <p:nvPr/>
        </p:nvSpPr>
        <p:spPr>
          <a:xfrm>
            <a:off x="112010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Venezuela</a:t>
            </a:r>
          </a:p>
        </p:txBody>
      </p:sp>
      <p:pic>
        <p:nvPicPr>
          <p:cNvPr id="356" name="Picture 355">
            <a:extLst>
              <a:ext uri="{FF2B5EF4-FFF2-40B4-BE49-F238E27FC236}">
                <a16:creationId xmlns:a16="http://schemas.microsoft.com/office/drawing/2014/main" id="{59C22E7D-F8F9-407D-330C-B6DF6F98EE90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1291048" y="4285660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6373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0C00EC1-9B2B-C7AB-F44F-5C7DE62D9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7E724D0-EC86-1C80-B09D-3EE1C91799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wrap="square">
            <a:noAutofit/>
          </a:bodyPr>
          <a:lstStyle/>
          <a:p>
            <a:r>
              <a:rPr lang="en-US"/>
              <a:t>Icons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BFAD51-9105-A81F-144A-6474082AA99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A36763-1DCB-AE94-3468-DB532848BB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173" name="Graphic 3">
            <a:extLst>
              <a:ext uri="{FF2B5EF4-FFF2-40B4-BE49-F238E27FC236}">
                <a16:creationId xmlns:a16="http://schemas.microsoft.com/office/drawing/2014/main" id="{143586A7-47DA-F00D-FF24-215AB2035576}"/>
              </a:ext>
            </a:extLst>
          </p:cNvPr>
          <p:cNvSpPr/>
          <p:nvPr/>
        </p:nvSpPr>
        <p:spPr>
          <a:xfrm>
            <a:off x="366858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20156 w 540000"/>
              <a:gd name="connsiteY5" fmla="*/ 270000 h 540000"/>
              <a:gd name="connsiteX6" fmla="*/ 270000 w 540000"/>
              <a:gd name="connsiteY6" fmla="*/ 420156 h 540000"/>
              <a:gd name="connsiteX7" fmla="*/ 119844 w 540000"/>
              <a:gd name="connsiteY7" fmla="*/ 270000 h 540000"/>
              <a:gd name="connsiteX8" fmla="*/ 270000 w 540000"/>
              <a:gd name="connsiteY8" fmla="*/ 119844 h 540000"/>
              <a:gd name="connsiteX9" fmla="*/ 361526 w 540000"/>
              <a:gd name="connsiteY9" fmla="*/ 150957 h 540000"/>
              <a:gd name="connsiteX10" fmla="*/ 326637 w 540000"/>
              <a:gd name="connsiteY10" fmla="*/ 196288 h 540000"/>
              <a:gd name="connsiteX11" fmla="*/ 270000 w 540000"/>
              <a:gd name="connsiteY11" fmla="*/ 177050 h 540000"/>
              <a:gd name="connsiteX12" fmla="*/ 177050 w 540000"/>
              <a:gd name="connsiteY12" fmla="*/ 270000 h 540000"/>
              <a:gd name="connsiteX13" fmla="*/ 270000 w 540000"/>
              <a:gd name="connsiteY13" fmla="*/ 362950 h 540000"/>
              <a:gd name="connsiteX14" fmla="*/ 358457 w 540000"/>
              <a:gd name="connsiteY14" fmla="*/ 298593 h 540000"/>
              <a:gd name="connsiteX15" fmla="*/ 270000 w 540000"/>
              <a:gd name="connsiteY15" fmla="*/ 298593 h 540000"/>
              <a:gd name="connsiteX16" fmla="*/ 270000 w 540000"/>
              <a:gd name="connsiteY16" fmla="*/ 241386 h 540000"/>
              <a:gd name="connsiteX17" fmla="*/ 420156 w 540000"/>
              <a:gd name="connsiteY17" fmla="*/ 241386 h 540000"/>
              <a:gd name="connsiteX18" fmla="*/ 420156 w 540000"/>
              <a:gd name="connsiteY18" fmla="*/ 26998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78" y="0"/>
                  <a:pt x="0" y="120878"/>
                  <a:pt x="0" y="270000"/>
                </a:cubicBezTo>
                <a:cubicBezTo>
                  <a:pt x="0" y="419122"/>
                  <a:pt x="120878" y="540000"/>
                  <a:pt x="270000" y="540000"/>
                </a:cubicBezTo>
                <a:cubicBezTo>
                  <a:pt x="419122" y="540000"/>
                  <a:pt x="540000" y="419122"/>
                  <a:pt x="540000" y="270000"/>
                </a:cubicBezTo>
                <a:cubicBezTo>
                  <a:pt x="540000" y="120878"/>
                  <a:pt x="419122" y="0"/>
                  <a:pt x="270000" y="0"/>
                </a:cubicBezTo>
                <a:close/>
                <a:moveTo>
                  <a:pt x="420156" y="270000"/>
                </a:moveTo>
                <a:cubicBezTo>
                  <a:pt x="420156" y="352793"/>
                  <a:pt x="352793" y="420156"/>
                  <a:pt x="270000" y="420156"/>
                </a:cubicBezTo>
                <a:cubicBezTo>
                  <a:pt x="187207" y="420156"/>
                  <a:pt x="119844" y="352793"/>
                  <a:pt x="119844" y="270000"/>
                </a:cubicBezTo>
                <a:cubicBezTo>
                  <a:pt x="119844" y="187207"/>
                  <a:pt x="187207" y="119844"/>
                  <a:pt x="270000" y="119844"/>
                </a:cubicBezTo>
                <a:cubicBezTo>
                  <a:pt x="303444" y="119844"/>
                  <a:pt x="335085" y="130602"/>
                  <a:pt x="361526" y="150957"/>
                </a:cubicBezTo>
                <a:lnTo>
                  <a:pt x="326637" y="196288"/>
                </a:lnTo>
                <a:cubicBezTo>
                  <a:pt x="310289" y="183705"/>
                  <a:pt x="290704" y="177050"/>
                  <a:pt x="270000" y="177050"/>
                </a:cubicBezTo>
                <a:cubicBezTo>
                  <a:pt x="218742" y="177050"/>
                  <a:pt x="177050" y="218753"/>
                  <a:pt x="177050" y="270000"/>
                </a:cubicBezTo>
                <a:cubicBezTo>
                  <a:pt x="177050" y="321247"/>
                  <a:pt x="218753" y="362950"/>
                  <a:pt x="270000" y="362950"/>
                </a:cubicBezTo>
                <a:cubicBezTo>
                  <a:pt x="311280" y="362950"/>
                  <a:pt x="346359" y="335907"/>
                  <a:pt x="358457" y="298593"/>
                </a:cubicBezTo>
                <a:lnTo>
                  <a:pt x="270000" y="298593"/>
                </a:lnTo>
                <a:lnTo>
                  <a:pt x="270000" y="241386"/>
                </a:lnTo>
                <a:lnTo>
                  <a:pt x="420156" y="241386"/>
                </a:lnTo>
                <a:lnTo>
                  <a:pt x="420156" y="26998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5D2168DD-90EC-C931-B013-8C7C5FB5B36F}"/>
              </a:ext>
            </a:extLst>
          </p:cNvPr>
          <p:cNvSpPr/>
          <p:nvPr/>
        </p:nvSpPr>
        <p:spPr>
          <a:xfrm>
            <a:off x="4733772" y="5087826"/>
            <a:ext cx="540000" cy="540000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3" name="Graphic 9">
            <a:extLst>
              <a:ext uri="{FF2B5EF4-FFF2-40B4-BE49-F238E27FC236}">
                <a16:creationId xmlns:a16="http://schemas.microsoft.com/office/drawing/2014/main" id="{B99DDD49-89C7-8930-6368-A78253CD2403}"/>
              </a:ext>
            </a:extLst>
          </p:cNvPr>
          <p:cNvSpPr/>
          <p:nvPr/>
        </p:nvSpPr>
        <p:spPr>
          <a:xfrm>
            <a:off x="5461591" y="5087826"/>
            <a:ext cx="539564" cy="539564"/>
          </a:xfrm>
          <a:custGeom>
            <a:avLst/>
            <a:gdLst>
              <a:gd name="connsiteX0" fmla="*/ 269782 w 539564"/>
              <a:gd name="connsiteY0" fmla="*/ 0 h 539564"/>
              <a:gd name="connsiteX1" fmla="*/ 0 w 539564"/>
              <a:gd name="connsiteY1" fmla="*/ 269782 h 539564"/>
              <a:gd name="connsiteX2" fmla="*/ 269782 w 539564"/>
              <a:gd name="connsiteY2" fmla="*/ 539565 h 539564"/>
              <a:gd name="connsiteX3" fmla="*/ 539565 w 539564"/>
              <a:gd name="connsiteY3" fmla="*/ 269782 h 539564"/>
              <a:gd name="connsiteX4" fmla="*/ 269782 w 539564"/>
              <a:gd name="connsiteY4" fmla="*/ 0 h 539564"/>
              <a:gd name="connsiteX5" fmla="*/ 269782 w 539564"/>
              <a:gd name="connsiteY5" fmla="*/ 0 h 539564"/>
              <a:gd name="connsiteX6" fmla="*/ 431281 w 539564"/>
              <a:gd name="connsiteY6" fmla="*/ 356988 h 539564"/>
              <a:gd name="connsiteX7" fmla="*/ 390183 w 539564"/>
              <a:gd name="connsiteY7" fmla="*/ 372535 h 539564"/>
              <a:gd name="connsiteX8" fmla="*/ 385175 w 539564"/>
              <a:gd name="connsiteY8" fmla="*/ 383073 h 539564"/>
              <a:gd name="connsiteX9" fmla="*/ 383335 w 539564"/>
              <a:gd name="connsiteY9" fmla="*/ 390444 h 539564"/>
              <a:gd name="connsiteX10" fmla="*/ 378860 w 539564"/>
              <a:gd name="connsiteY10" fmla="*/ 393863 h 539564"/>
              <a:gd name="connsiteX11" fmla="*/ 378599 w 539564"/>
              <a:gd name="connsiteY11" fmla="*/ 393863 h 539564"/>
              <a:gd name="connsiteX12" fmla="*/ 371751 w 539564"/>
              <a:gd name="connsiteY12" fmla="*/ 392806 h 539564"/>
              <a:gd name="connsiteX13" fmla="*/ 353308 w 539564"/>
              <a:gd name="connsiteY13" fmla="*/ 390967 h 539564"/>
              <a:gd name="connsiteX14" fmla="*/ 340135 w 539564"/>
              <a:gd name="connsiteY14" fmla="*/ 392012 h 539564"/>
              <a:gd name="connsiteX15" fmla="*/ 314844 w 539564"/>
              <a:gd name="connsiteY15" fmla="*/ 404924 h 539564"/>
              <a:gd name="connsiteX16" fmla="*/ 271372 w 539564"/>
              <a:gd name="connsiteY16" fmla="*/ 422049 h 539564"/>
              <a:gd name="connsiteX17" fmla="*/ 267158 w 539564"/>
              <a:gd name="connsiteY17" fmla="*/ 422049 h 539564"/>
              <a:gd name="connsiteX18" fmla="*/ 223686 w 539564"/>
              <a:gd name="connsiteY18" fmla="*/ 404924 h 539564"/>
              <a:gd name="connsiteX19" fmla="*/ 198396 w 539564"/>
              <a:gd name="connsiteY19" fmla="*/ 392012 h 539564"/>
              <a:gd name="connsiteX20" fmla="*/ 185222 w 539564"/>
              <a:gd name="connsiteY20" fmla="*/ 390967 h 539564"/>
              <a:gd name="connsiteX21" fmla="*/ 166779 w 539564"/>
              <a:gd name="connsiteY21" fmla="*/ 393068 h 539564"/>
              <a:gd name="connsiteX22" fmla="*/ 159931 w 539564"/>
              <a:gd name="connsiteY22" fmla="*/ 394113 h 539564"/>
              <a:gd name="connsiteX23" fmla="*/ 155185 w 539564"/>
              <a:gd name="connsiteY23" fmla="*/ 390694 h 539564"/>
              <a:gd name="connsiteX24" fmla="*/ 153345 w 539564"/>
              <a:gd name="connsiteY24" fmla="*/ 383063 h 539564"/>
              <a:gd name="connsiteX25" fmla="*/ 148337 w 539564"/>
              <a:gd name="connsiteY25" fmla="*/ 372524 h 539564"/>
              <a:gd name="connsiteX26" fmla="*/ 107238 w 539564"/>
              <a:gd name="connsiteY26" fmla="*/ 356977 h 539564"/>
              <a:gd name="connsiteX27" fmla="*/ 106715 w 539564"/>
              <a:gd name="connsiteY27" fmla="*/ 354876 h 539564"/>
              <a:gd name="connsiteX28" fmla="*/ 109611 w 539564"/>
              <a:gd name="connsiteY28" fmla="*/ 351457 h 539564"/>
              <a:gd name="connsiteX29" fmla="*/ 178374 w 539564"/>
              <a:gd name="connsiteY29" fmla="*/ 293494 h 539564"/>
              <a:gd name="connsiteX30" fmla="*/ 178635 w 539564"/>
              <a:gd name="connsiteY30" fmla="*/ 293494 h 539564"/>
              <a:gd name="connsiteX31" fmla="*/ 180214 w 539564"/>
              <a:gd name="connsiteY31" fmla="*/ 278481 h 539564"/>
              <a:gd name="connsiteX32" fmla="*/ 159659 w 539564"/>
              <a:gd name="connsiteY32" fmla="*/ 265308 h 539564"/>
              <a:gd name="connsiteX33" fmla="*/ 154913 w 539564"/>
              <a:gd name="connsiteY33" fmla="*/ 263718 h 539564"/>
              <a:gd name="connsiteX34" fmla="*/ 140422 w 539564"/>
              <a:gd name="connsiteY34" fmla="*/ 249761 h 539564"/>
              <a:gd name="connsiteX35" fmla="*/ 153334 w 539564"/>
              <a:gd name="connsiteY35" fmla="*/ 241323 h 539564"/>
              <a:gd name="connsiteX36" fmla="*/ 157025 w 539564"/>
              <a:gd name="connsiteY36" fmla="*/ 242118 h 539564"/>
              <a:gd name="connsiteX37" fmla="*/ 173627 w 539564"/>
              <a:gd name="connsiteY37" fmla="*/ 246593 h 539564"/>
              <a:gd name="connsiteX38" fmla="*/ 183644 w 539564"/>
              <a:gd name="connsiteY38" fmla="*/ 243435 h 539564"/>
              <a:gd name="connsiteX39" fmla="*/ 183121 w 539564"/>
              <a:gd name="connsiteY39" fmla="*/ 233419 h 539564"/>
              <a:gd name="connsiteX40" fmla="*/ 187073 w 539564"/>
              <a:gd name="connsiteY40" fmla="*/ 167825 h 539564"/>
              <a:gd name="connsiteX41" fmla="*/ 265852 w 539564"/>
              <a:gd name="connsiteY41" fmla="*/ 116982 h 539564"/>
              <a:gd name="connsiteX42" fmla="*/ 272439 w 539564"/>
              <a:gd name="connsiteY42" fmla="*/ 116982 h 539564"/>
              <a:gd name="connsiteX43" fmla="*/ 351479 w 539564"/>
              <a:gd name="connsiteY43" fmla="*/ 167825 h 539564"/>
              <a:gd name="connsiteX44" fmla="*/ 355431 w 539564"/>
              <a:gd name="connsiteY44" fmla="*/ 233419 h 539564"/>
              <a:gd name="connsiteX45" fmla="*/ 355431 w 539564"/>
              <a:gd name="connsiteY45" fmla="*/ 234475 h 539564"/>
              <a:gd name="connsiteX46" fmla="*/ 354908 w 539564"/>
              <a:gd name="connsiteY46" fmla="*/ 243435 h 539564"/>
              <a:gd name="connsiteX47" fmla="*/ 363869 w 539564"/>
              <a:gd name="connsiteY47" fmla="*/ 246593 h 539564"/>
              <a:gd name="connsiteX48" fmla="*/ 379677 w 539564"/>
              <a:gd name="connsiteY48" fmla="*/ 242118 h 539564"/>
              <a:gd name="connsiteX49" fmla="*/ 384685 w 539564"/>
              <a:gd name="connsiteY49" fmla="*/ 241062 h 539564"/>
              <a:gd name="connsiteX50" fmla="*/ 390215 w 539564"/>
              <a:gd name="connsiteY50" fmla="*/ 242379 h 539564"/>
              <a:gd name="connsiteX51" fmla="*/ 390477 w 539564"/>
              <a:gd name="connsiteY51" fmla="*/ 242379 h 539564"/>
              <a:gd name="connsiteX52" fmla="*/ 398119 w 539564"/>
              <a:gd name="connsiteY52" fmla="*/ 250817 h 539564"/>
              <a:gd name="connsiteX53" fmla="*/ 383629 w 539564"/>
              <a:gd name="connsiteY53" fmla="*/ 263718 h 539564"/>
              <a:gd name="connsiteX54" fmla="*/ 379154 w 539564"/>
              <a:gd name="connsiteY54" fmla="*/ 265308 h 539564"/>
              <a:gd name="connsiteX55" fmla="*/ 358338 w 539564"/>
              <a:gd name="connsiteY55" fmla="*/ 278481 h 539564"/>
              <a:gd name="connsiteX56" fmla="*/ 359917 w 539564"/>
              <a:gd name="connsiteY56" fmla="*/ 293494 h 539564"/>
              <a:gd name="connsiteX57" fmla="*/ 360178 w 539564"/>
              <a:gd name="connsiteY57" fmla="*/ 293494 h 539564"/>
              <a:gd name="connsiteX58" fmla="*/ 428941 w 539564"/>
              <a:gd name="connsiteY58" fmla="*/ 351457 h 539564"/>
              <a:gd name="connsiteX59" fmla="*/ 431837 w 539564"/>
              <a:gd name="connsiteY59" fmla="*/ 354876 h 539564"/>
              <a:gd name="connsiteX60" fmla="*/ 431314 w 539564"/>
              <a:gd name="connsiteY60" fmla="*/ 356977 h 539564"/>
              <a:gd name="connsiteX61" fmla="*/ 431314 w 539564"/>
              <a:gd name="connsiteY61" fmla="*/ 356977 h 53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9564" h="539564">
                <a:moveTo>
                  <a:pt x="269782" y="0"/>
                </a:moveTo>
                <a:cubicBezTo>
                  <a:pt x="120923" y="0"/>
                  <a:pt x="0" y="120934"/>
                  <a:pt x="0" y="269782"/>
                </a:cubicBezTo>
                <a:cubicBezTo>
                  <a:pt x="0" y="418631"/>
                  <a:pt x="120923" y="539565"/>
                  <a:pt x="269782" y="539565"/>
                </a:cubicBezTo>
                <a:cubicBezTo>
                  <a:pt x="418642" y="539565"/>
                  <a:pt x="539565" y="418642"/>
                  <a:pt x="539565" y="269782"/>
                </a:cubicBezTo>
                <a:cubicBezTo>
                  <a:pt x="539565" y="120923"/>
                  <a:pt x="418642" y="0"/>
                  <a:pt x="269782" y="0"/>
                </a:cubicBezTo>
                <a:lnTo>
                  <a:pt x="269782" y="0"/>
                </a:lnTo>
                <a:close/>
                <a:moveTo>
                  <a:pt x="431281" y="356988"/>
                </a:moveTo>
                <a:cubicBezTo>
                  <a:pt x="429442" y="361473"/>
                  <a:pt x="420743" y="367788"/>
                  <a:pt x="390183" y="372535"/>
                </a:cubicBezTo>
                <a:cubicBezTo>
                  <a:pt x="387548" y="373057"/>
                  <a:pt x="386753" y="376215"/>
                  <a:pt x="385175" y="383073"/>
                </a:cubicBezTo>
                <a:cubicBezTo>
                  <a:pt x="384685" y="385567"/>
                  <a:pt x="384064" y="388027"/>
                  <a:pt x="383335" y="390444"/>
                </a:cubicBezTo>
                <a:cubicBezTo>
                  <a:pt x="382540" y="392806"/>
                  <a:pt x="381223" y="393863"/>
                  <a:pt x="378860" y="393863"/>
                </a:cubicBezTo>
                <a:lnTo>
                  <a:pt x="378599" y="393863"/>
                </a:lnTo>
                <a:cubicBezTo>
                  <a:pt x="376280" y="393808"/>
                  <a:pt x="373972" y="393449"/>
                  <a:pt x="371751" y="392806"/>
                </a:cubicBezTo>
                <a:cubicBezTo>
                  <a:pt x="365665" y="391696"/>
                  <a:pt x="359492" y="391086"/>
                  <a:pt x="353308" y="390967"/>
                </a:cubicBezTo>
                <a:cubicBezTo>
                  <a:pt x="348899" y="390934"/>
                  <a:pt x="344490" y="391282"/>
                  <a:pt x="340135" y="392012"/>
                </a:cubicBezTo>
                <a:cubicBezTo>
                  <a:pt x="330913" y="393601"/>
                  <a:pt x="323271" y="399132"/>
                  <a:pt x="314844" y="404924"/>
                </a:cubicBezTo>
                <a:cubicBezTo>
                  <a:pt x="302988" y="413361"/>
                  <a:pt x="290609" y="422049"/>
                  <a:pt x="271372" y="422049"/>
                </a:cubicBezTo>
                <a:lnTo>
                  <a:pt x="267158" y="422049"/>
                </a:lnTo>
                <a:cubicBezTo>
                  <a:pt x="247921" y="422049"/>
                  <a:pt x="235542" y="413361"/>
                  <a:pt x="223686" y="404924"/>
                </a:cubicBezTo>
                <a:cubicBezTo>
                  <a:pt x="215521" y="399121"/>
                  <a:pt x="207617" y="393601"/>
                  <a:pt x="198396" y="392012"/>
                </a:cubicBezTo>
                <a:cubicBezTo>
                  <a:pt x="194041" y="391282"/>
                  <a:pt x="189631" y="390934"/>
                  <a:pt x="185222" y="390967"/>
                </a:cubicBezTo>
                <a:cubicBezTo>
                  <a:pt x="179017" y="391075"/>
                  <a:pt x="172844" y="391783"/>
                  <a:pt x="166779" y="393068"/>
                </a:cubicBezTo>
                <a:cubicBezTo>
                  <a:pt x="164526" y="393623"/>
                  <a:pt x="162240" y="393971"/>
                  <a:pt x="159931" y="394113"/>
                </a:cubicBezTo>
                <a:cubicBezTo>
                  <a:pt x="157710" y="394352"/>
                  <a:pt x="155653" y="392883"/>
                  <a:pt x="155185" y="390694"/>
                </a:cubicBezTo>
                <a:cubicBezTo>
                  <a:pt x="154390" y="388060"/>
                  <a:pt x="153867" y="385425"/>
                  <a:pt x="153345" y="383063"/>
                </a:cubicBezTo>
                <a:cubicBezTo>
                  <a:pt x="152027" y="376737"/>
                  <a:pt x="150971" y="373046"/>
                  <a:pt x="148337" y="372524"/>
                </a:cubicBezTo>
                <a:cubicBezTo>
                  <a:pt x="117777" y="367777"/>
                  <a:pt x="109078" y="361452"/>
                  <a:pt x="107238" y="356977"/>
                </a:cubicBezTo>
                <a:cubicBezTo>
                  <a:pt x="106944" y="356313"/>
                  <a:pt x="106759" y="355594"/>
                  <a:pt x="106715" y="354876"/>
                </a:cubicBezTo>
                <a:cubicBezTo>
                  <a:pt x="106683" y="353167"/>
                  <a:pt x="107924" y="351697"/>
                  <a:pt x="109611" y="351457"/>
                </a:cubicBezTo>
                <a:cubicBezTo>
                  <a:pt x="156502" y="343553"/>
                  <a:pt x="177579" y="295606"/>
                  <a:pt x="178374" y="293494"/>
                </a:cubicBezTo>
                <a:lnTo>
                  <a:pt x="178635" y="293494"/>
                </a:lnTo>
                <a:cubicBezTo>
                  <a:pt x="181531" y="287692"/>
                  <a:pt x="182065" y="282422"/>
                  <a:pt x="180214" y="278481"/>
                </a:cubicBezTo>
                <a:cubicBezTo>
                  <a:pt x="177057" y="270838"/>
                  <a:pt x="166518" y="267409"/>
                  <a:pt x="159659" y="265308"/>
                </a:cubicBezTo>
                <a:cubicBezTo>
                  <a:pt x="158048" y="264861"/>
                  <a:pt x="156469" y="264328"/>
                  <a:pt x="154913" y="263718"/>
                </a:cubicBezTo>
                <a:cubicBezTo>
                  <a:pt x="140944" y="258188"/>
                  <a:pt x="139899" y="252657"/>
                  <a:pt x="140422" y="249761"/>
                </a:cubicBezTo>
                <a:cubicBezTo>
                  <a:pt x="141478" y="244764"/>
                  <a:pt x="147803" y="241323"/>
                  <a:pt x="153334" y="241323"/>
                </a:cubicBezTo>
                <a:cubicBezTo>
                  <a:pt x="154608" y="241302"/>
                  <a:pt x="155871" y="241574"/>
                  <a:pt x="157025" y="242118"/>
                </a:cubicBezTo>
                <a:cubicBezTo>
                  <a:pt x="163350" y="245014"/>
                  <a:pt x="168881" y="246593"/>
                  <a:pt x="173627" y="246593"/>
                </a:cubicBezTo>
                <a:cubicBezTo>
                  <a:pt x="180475" y="246593"/>
                  <a:pt x="183371" y="243697"/>
                  <a:pt x="183644" y="243435"/>
                </a:cubicBezTo>
                <a:cubicBezTo>
                  <a:pt x="183644" y="240267"/>
                  <a:pt x="183382" y="236849"/>
                  <a:pt x="183121" y="233419"/>
                </a:cubicBezTo>
                <a:cubicBezTo>
                  <a:pt x="181804" y="211297"/>
                  <a:pt x="179964" y="183633"/>
                  <a:pt x="187073" y="167825"/>
                </a:cubicBezTo>
                <a:cubicBezTo>
                  <a:pt x="208150" y="120662"/>
                  <a:pt x="252679" y="116982"/>
                  <a:pt x="265852" y="116982"/>
                </a:cubicBezTo>
                <a:lnTo>
                  <a:pt x="272439" y="116982"/>
                </a:lnTo>
                <a:cubicBezTo>
                  <a:pt x="285612" y="116982"/>
                  <a:pt x="330402" y="120662"/>
                  <a:pt x="351479" y="167825"/>
                </a:cubicBezTo>
                <a:cubicBezTo>
                  <a:pt x="358588" y="183633"/>
                  <a:pt x="356748" y="211297"/>
                  <a:pt x="355431" y="233419"/>
                </a:cubicBezTo>
                <a:lnTo>
                  <a:pt x="355431" y="234475"/>
                </a:lnTo>
                <a:cubicBezTo>
                  <a:pt x="355170" y="237371"/>
                  <a:pt x="354908" y="240529"/>
                  <a:pt x="354908" y="243435"/>
                </a:cubicBezTo>
                <a:cubicBezTo>
                  <a:pt x="355170" y="243697"/>
                  <a:pt x="357804" y="246331"/>
                  <a:pt x="363869" y="246593"/>
                </a:cubicBezTo>
                <a:cubicBezTo>
                  <a:pt x="368615" y="246331"/>
                  <a:pt x="373885" y="244753"/>
                  <a:pt x="379677" y="242118"/>
                </a:cubicBezTo>
                <a:cubicBezTo>
                  <a:pt x="381255" y="241443"/>
                  <a:pt x="382965" y="241084"/>
                  <a:pt x="384685" y="241062"/>
                </a:cubicBezTo>
                <a:cubicBezTo>
                  <a:pt x="386601" y="241095"/>
                  <a:pt x="388495" y="241541"/>
                  <a:pt x="390215" y="242379"/>
                </a:cubicBezTo>
                <a:lnTo>
                  <a:pt x="390477" y="242379"/>
                </a:lnTo>
                <a:cubicBezTo>
                  <a:pt x="394951" y="243958"/>
                  <a:pt x="398119" y="247388"/>
                  <a:pt x="398119" y="250817"/>
                </a:cubicBezTo>
                <a:cubicBezTo>
                  <a:pt x="398381" y="253985"/>
                  <a:pt x="395746" y="258982"/>
                  <a:pt x="383629" y="263718"/>
                </a:cubicBezTo>
                <a:cubicBezTo>
                  <a:pt x="382311" y="264252"/>
                  <a:pt x="380733" y="264774"/>
                  <a:pt x="379154" y="265308"/>
                </a:cubicBezTo>
                <a:cubicBezTo>
                  <a:pt x="372045" y="267409"/>
                  <a:pt x="361506" y="270838"/>
                  <a:pt x="358338" y="278481"/>
                </a:cubicBezTo>
                <a:cubicBezTo>
                  <a:pt x="356498" y="282433"/>
                  <a:pt x="357021" y="287702"/>
                  <a:pt x="359917" y="293494"/>
                </a:cubicBezTo>
                <a:lnTo>
                  <a:pt x="360178" y="293494"/>
                </a:lnTo>
                <a:cubicBezTo>
                  <a:pt x="360973" y="295596"/>
                  <a:pt x="382050" y="343553"/>
                  <a:pt x="428941" y="351457"/>
                </a:cubicBezTo>
                <a:cubicBezTo>
                  <a:pt x="430628" y="351708"/>
                  <a:pt x="431880" y="353167"/>
                  <a:pt x="431837" y="354876"/>
                </a:cubicBezTo>
                <a:cubicBezTo>
                  <a:pt x="431782" y="355605"/>
                  <a:pt x="431608" y="356313"/>
                  <a:pt x="431314" y="356977"/>
                </a:cubicBezTo>
                <a:lnTo>
                  <a:pt x="431314" y="35697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7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1EF07CB9-08EC-8BAD-B68D-2B367479FF61}"/>
              </a:ext>
            </a:extLst>
          </p:cNvPr>
          <p:cNvSpPr/>
          <p:nvPr/>
        </p:nvSpPr>
        <p:spPr>
          <a:xfrm>
            <a:off x="6188974" y="5087826"/>
            <a:ext cx="540000" cy="540000"/>
          </a:xfrm>
          <a:custGeom>
            <a:avLst/>
            <a:gdLst>
              <a:gd name="connsiteX0" fmla="*/ 200622 w 540000"/>
              <a:gd name="connsiteY0" fmla="*/ 219733 h 540000"/>
              <a:gd name="connsiteX1" fmla="*/ 207034 w 540000"/>
              <a:gd name="connsiteY1" fmla="*/ 226146 h 540000"/>
              <a:gd name="connsiteX2" fmla="*/ 207034 w 540000"/>
              <a:gd name="connsiteY2" fmla="*/ 271371 h 540000"/>
              <a:gd name="connsiteX3" fmla="*/ 227748 w 540000"/>
              <a:gd name="connsiteY3" fmla="*/ 271371 h 540000"/>
              <a:gd name="connsiteX4" fmla="*/ 232790 w 540000"/>
              <a:gd name="connsiteY4" fmla="*/ 273533 h 540000"/>
              <a:gd name="connsiteX5" fmla="*/ 232800 w 540000"/>
              <a:gd name="connsiteY5" fmla="*/ 273554 h 540000"/>
              <a:gd name="connsiteX6" fmla="*/ 234825 w 540000"/>
              <a:gd name="connsiteY6" fmla="*/ 278416 h 540000"/>
              <a:gd name="connsiteX7" fmla="*/ 228149 w 540000"/>
              <a:gd name="connsiteY7" fmla="*/ 285514 h 540000"/>
              <a:gd name="connsiteX8" fmla="*/ 227928 w 540000"/>
              <a:gd name="connsiteY8" fmla="*/ 285514 h 540000"/>
              <a:gd name="connsiteX9" fmla="*/ 200327 w 540000"/>
              <a:gd name="connsiteY9" fmla="*/ 285514 h 540000"/>
              <a:gd name="connsiteX10" fmla="*/ 193218 w 540000"/>
              <a:gd name="connsiteY10" fmla="*/ 278405 h 540000"/>
              <a:gd name="connsiteX11" fmla="*/ 193218 w 540000"/>
              <a:gd name="connsiteY11" fmla="*/ 226146 h 540000"/>
              <a:gd name="connsiteX12" fmla="*/ 200622 w 540000"/>
              <a:gd name="connsiteY12" fmla="*/ 219733 h 540000"/>
              <a:gd name="connsiteX13" fmla="*/ 312303 w 540000"/>
              <a:gd name="connsiteY13" fmla="*/ 219301 h 540000"/>
              <a:gd name="connsiteX14" fmla="*/ 319190 w 540000"/>
              <a:gd name="connsiteY14" fmla="*/ 226188 h 540000"/>
              <a:gd name="connsiteX15" fmla="*/ 319370 w 540000"/>
              <a:gd name="connsiteY15" fmla="*/ 226156 h 540000"/>
              <a:gd name="connsiteX16" fmla="*/ 319380 w 540000"/>
              <a:gd name="connsiteY16" fmla="*/ 226156 h 540000"/>
              <a:gd name="connsiteX17" fmla="*/ 319380 w 540000"/>
              <a:gd name="connsiteY17" fmla="*/ 278026 h 540000"/>
              <a:gd name="connsiteX18" fmla="*/ 312272 w 540000"/>
              <a:gd name="connsiteY18" fmla="*/ 285135 h 540000"/>
              <a:gd name="connsiteX19" fmla="*/ 307578 w 540000"/>
              <a:gd name="connsiteY19" fmla="*/ 283215 h 540000"/>
              <a:gd name="connsiteX20" fmla="*/ 290165 w 540000"/>
              <a:gd name="connsiteY20" fmla="*/ 260803 h 540000"/>
              <a:gd name="connsiteX21" fmla="*/ 279154 w 540000"/>
              <a:gd name="connsiteY21" fmla="*/ 246596 h 540000"/>
              <a:gd name="connsiteX22" fmla="*/ 279154 w 540000"/>
              <a:gd name="connsiteY22" fmla="*/ 278216 h 540000"/>
              <a:gd name="connsiteX23" fmla="*/ 272552 w 540000"/>
              <a:gd name="connsiteY23" fmla="*/ 285314 h 540000"/>
              <a:gd name="connsiteX24" fmla="*/ 272267 w 540000"/>
              <a:gd name="connsiteY24" fmla="*/ 285314 h 540000"/>
              <a:gd name="connsiteX25" fmla="*/ 267616 w 540000"/>
              <a:gd name="connsiteY25" fmla="*/ 283500 h 540000"/>
              <a:gd name="connsiteX26" fmla="*/ 265338 w 540000"/>
              <a:gd name="connsiteY26" fmla="*/ 278385 h 540000"/>
              <a:gd name="connsiteX27" fmla="*/ 265338 w 540000"/>
              <a:gd name="connsiteY27" fmla="*/ 226441 h 540000"/>
              <a:gd name="connsiteX28" fmla="*/ 272014 w 540000"/>
              <a:gd name="connsiteY28" fmla="*/ 219333 h 540000"/>
              <a:gd name="connsiteX29" fmla="*/ 277414 w 540000"/>
              <a:gd name="connsiteY29" fmla="*/ 221642 h 540000"/>
              <a:gd name="connsiteX30" fmla="*/ 300006 w 540000"/>
              <a:gd name="connsiteY30" fmla="*/ 251058 h 540000"/>
              <a:gd name="connsiteX31" fmla="*/ 305406 w 540000"/>
              <a:gd name="connsiteY31" fmla="*/ 258166 h 540000"/>
              <a:gd name="connsiteX32" fmla="*/ 305406 w 540000"/>
              <a:gd name="connsiteY32" fmla="*/ 226188 h 540000"/>
              <a:gd name="connsiteX33" fmla="*/ 312303 w 540000"/>
              <a:gd name="connsiteY33" fmla="*/ 219301 h 540000"/>
              <a:gd name="connsiteX34" fmla="*/ 246765 w 540000"/>
              <a:gd name="connsiteY34" fmla="*/ 219269 h 540000"/>
              <a:gd name="connsiteX35" fmla="*/ 249781 w 540000"/>
              <a:gd name="connsiteY35" fmla="*/ 219269 h 540000"/>
              <a:gd name="connsiteX36" fmla="*/ 255181 w 540000"/>
              <a:gd name="connsiteY36" fmla="*/ 224669 h 540000"/>
              <a:gd name="connsiteX37" fmla="*/ 255181 w 540000"/>
              <a:gd name="connsiteY37" fmla="*/ 279808 h 540000"/>
              <a:gd name="connsiteX38" fmla="*/ 249781 w 540000"/>
              <a:gd name="connsiteY38" fmla="*/ 285208 h 540000"/>
              <a:gd name="connsiteX39" fmla="*/ 246765 w 540000"/>
              <a:gd name="connsiteY39" fmla="*/ 285208 h 540000"/>
              <a:gd name="connsiteX40" fmla="*/ 241365 w 540000"/>
              <a:gd name="connsiteY40" fmla="*/ 279808 h 540000"/>
              <a:gd name="connsiteX41" fmla="*/ 241365 w 540000"/>
              <a:gd name="connsiteY41" fmla="*/ 224669 h 540000"/>
              <a:gd name="connsiteX42" fmla="*/ 246765 w 540000"/>
              <a:gd name="connsiteY42" fmla="*/ 219269 h 540000"/>
              <a:gd name="connsiteX43" fmla="*/ 336635 w 540000"/>
              <a:gd name="connsiteY43" fmla="*/ 219258 h 540000"/>
              <a:gd name="connsiteX44" fmla="*/ 364236 w 540000"/>
              <a:gd name="connsiteY44" fmla="*/ 219258 h 540000"/>
              <a:gd name="connsiteX45" fmla="*/ 371640 w 540000"/>
              <a:gd name="connsiteY45" fmla="*/ 225671 h 540000"/>
              <a:gd name="connsiteX46" fmla="*/ 365228 w 540000"/>
              <a:gd name="connsiteY46" fmla="*/ 233075 h 540000"/>
              <a:gd name="connsiteX47" fmla="*/ 364236 w 540000"/>
              <a:gd name="connsiteY47" fmla="*/ 233075 h 540000"/>
              <a:gd name="connsiteX48" fmla="*/ 343564 w 540000"/>
              <a:gd name="connsiteY48" fmla="*/ 233075 h 540000"/>
              <a:gd name="connsiteX49" fmla="*/ 343575 w 540000"/>
              <a:gd name="connsiteY49" fmla="*/ 233085 h 540000"/>
              <a:gd name="connsiteX50" fmla="*/ 343575 w 540000"/>
              <a:gd name="connsiteY50" fmla="*/ 245341 h 540000"/>
              <a:gd name="connsiteX51" fmla="*/ 364247 w 540000"/>
              <a:gd name="connsiteY51" fmla="*/ 245341 h 540000"/>
              <a:gd name="connsiteX52" fmla="*/ 371345 w 540000"/>
              <a:gd name="connsiteY52" fmla="*/ 251943 h 540000"/>
              <a:gd name="connsiteX53" fmla="*/ 371345 w 540000"/>
              <a:gd name="connsiteY53" fmla="*/ 252228 h 540000"/>
              <a:gd name="connsiteX54" fmla="*/ 364458 w 540000"/>
              <a:gd name="connsiteY54" fmla="*/ 259125 h 540000"/>
              <a:gd name="connsiteX55" fmla="*/ 364236 w 540000"/>
              <a:gd name="connsiteY55" fmla="*/ 259125 h 540000"/>
              <a:gd name="connsiteX56" fmla="*/ 343564 w 540000"/>
              <a:gd name="connsiteY56" fmla="*/ 259125 h 540000"/>
              <a:gd name="connsiteX57" fmla="*/ 343564 w 540000"/>
              <a:gd name="connsiteY57" fmla="*/ 271381 h 540000"/>
              <a:gd name="connsiteX58" fmla="*/ 364236 w 540000"/>
              <a:gd name="connsiteY58" fmla="*/ 271381 h 540000"/>
              <a:gd name="connsiteX59" fmla="*/ 369141 w 540000"/>
              <a:gd name="connsiteY59" fmla="*/ 273406 h 540000"/>
              <a:gd name="connsiteX60" fmla="*/ 369204 w 540000"/>
              <a:gd name="connsiteY60" fmla="*/ 283151 h 540000"/>
              <a:gd name="connsiteX61" fmla="*/ 364247 w 540000"/>
              <a:gd name="connsiteY61" fmla="*/ 285197 h 540000"/>
              <a:gd name="connsiteX62" fmla="*/ 336646 w 540000"/>
              <a:gd name="connsiteY62" fmla="*/ 285197 h 540000"/>
              <a:gd name="connsiteX63" fmla="*/ 329748 w 540000"/>
              <a:gd name="connsiteY63" fmla="*/ 278310 h 540000"/>
              <a:gd name="connsiteX64" fmla="*/ 329748 w 540000"/>
              <a:gd name="connsiteY64" fmla="*/ 278089 h 540000"/>
              <a:gd name="connsiteX65" fmla="*/ 329748 w 540000"/>
              <a:gd name="connsiteY65" fmla="*/ 226145 h 540000"/>
              <a:gd name="connsiteX66" fmla="*/ 336635 w 540000"/>
              <a:gd name="connsiteY66" fmla="*/ 219258 h 540000"/>
              <a:gd name="connsiteX67" fmla="*/ 270000 w 540000"/>
              <a:gd name="connsiteY67" fmla="*/ 142298 h 540000"/>
              <a:gd name="connsiteX68" fmla="*/ 135000 w 540000"/>
              <a:gd name="connsiteY68" fmla="*/ 249655 h 540000"/>
              <a:gd name="connsiteX69" fmla="*/ 198946 w 540000"/>
              <a:gd name="connsiteY69" fmla="*/ 341065 h 540000"/>
              <a:gd name="connsiteX70" fmla="*/ 252239 w 540000"/>
              <a:gd name="connsiteY70" fmla="*/ 356052 h 540000"/>
              <a:gd name="connsiteX71" fmla="*/ 258778 w 540000"/>
              <a:gd name="connsiteY71" fmla="*/ 364184 h 540000"/>
              <a:gd name="connsiteX72" fmla="*/ 255941 w 540000"/>
              <a:gd name="connsiteY72" fmla="*/ 389549 h 540000"/>
              <a:gd name="connsiteX73" fmla="*/ 256700 w 540000"/>
              <a:gd name="connsiteY73" fmla="*/ 393746 h 540000"/>
              <a:gd name="connsiteX74" fmla="*/ 266593 w 540000"/>
              <a:gd name="connsiteY74" fmla="*/ 396942 h 540000"/>
              <a:gd name="connsiteX75" fmla="*/ 375870 w 540000"/>
              <a:gd name="connsiteY75" fmla="*/ 318220 h 540000"/>
              <a:gd name="connsiteX76" fmla="*/ 393630 w 540000"/>
              <a:gd name="connsiteY76" fmla="*/ 292887 h 540000"/>
              <a:gd name="connsiteX77" fmla="*/ 403966 w 540000"/>
              <a:gd name="connsiteY77" fmla="*/ 263324 h 540000"/>
              <a:gd name="connsiteX78" fmla="*/ 405000 w 540000"/>
              <a:gd name="connsiteY78" fmla="*/ 255150 h 540000"/>
              <a:gd name="connsiteX79" fmla="*/ 405000 w 540000"/>
              <a:gd name="connsiteY79" fmla="*/ 244677 h 540000"/>
              <a:gd name="connsiteX80" fmla="*/ 365924 w 540000"/>
              <a:gd name="connsiteY80" fmla="*/ 174055 h 540000"/>
              <a:gd name="connsiteX81" fmla="*/ 270000 w 540000"/>
              <a:gd name="connsiteY81" fmla="*/ 142298 h 540000"/>
              <a:gd name="connsiteX82" fmla="*/ 270000 w 540000"/>
              <a:gd name="connsiteY82" fmla="*/ 0 h 540000"/>
              <a:gd name="connsiteX83" fmla="*/ 540000 w 540000"/>
              <a:gd name="connsiteY83" fmla="*/ 270000 h 540000"/>
              <a:gd name="connsiteX84" fmla="*/ 270000 w 540000"/>
              <a:gd name="connsiteY84" fmla="*/ 540000 h 540000"/>
              <a:gd name="connsiteX85" fmla="*/ 0 w 540000"/>
              <a:gd name="connsiteY85" fmla="*/ 270000 h 540000"/>
              <a:gd name="connsiteX86" fmla="*/ 270000 w 540000"/>
              <a:gd name="connsiteY8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40000" h="540000">
                <a:moveTo>
                  <a:pt x="200622" y="219733"/>
                </a:moveTo>
                <a:cubicBezTo>
                  <a:pt x="204060" y="219976"/>
                  <a:pt x="206792" y="222707"/>
                  <a:pt x="207034" y="226146"/>
                </a:cubicBezTo>
                <a:lnTo>
                  <a:pt x="207034" y="271371"/>
                </a:lnTo>
                <a:lnTo>
                  <a:pt x="227748" y="271371"/>
                </a:lnTo>
                <a:cubicBezTo>
                  <a:pt x="229657" y="271360"/>
                  <a:pt x="231482" y="272141"/>
                  <a:pt x="232790" y="273533"/>
                </a:cubicBezTo>
                <a:lnTo>
                  <a:pt x="232800" y="273554"/>
                </a:lnTo>
                <a:cubicBezTo>
                  <a:pt x="234108" y="274830"/>
                  <a:pt x="234836" y="276591"/>
                  <a:pt x="234825" y="278416"/>
                </a:cubicBezTo>
                <a:cubicBezTo>
                  <a:pt x="234941" y="282223"/>
                  <a:pt x="231957" y="285398"/>
                  <a:pt x="228149" y="285514"/>
                </a:cubicBezTo>
                <a:cubicBezTo>
                  <a:pt x="228075" y="285514"/>
                  <a:pt x="228002" y="285514"/>
                  <a:pt x="227928" y="285514"/>
                </a:cubicBezTo>
                <a:lnTo>
                  <a:pt x="200327" y="285514"/>
                </a:lnTo>
                <a:cubicBezTo>
                  <a:pt x="196403" y="285514"/>
                  <a:pt x="193218" y="282329"/>
                  <a:pt x="193218" y="278405"/>
                </a:cubicBezTo>
                <a:lnTo>
                  <a:pt x="193218" y="226146"/>
                </a:lnTo>
                <a:cubicBezTo>
                  <a:pt x="193492" y="222328"/>
                  <a:pt x="196804" y="219459"/>
                  <a:pt x="200622" y="219733"/>
                </a:cubicBezTo>
                <a:close/>
                <a:moveTo>
                  <a:pt x="312303" y="219301"/>
                </a:moveTo>
                <a:cubicBezTo>
                  <a:pt x="316100" y="219301"/>
                  <a:pt x="319180" y="222381"/>
                  <a:pt x="319190" y="226188"/>
                </a:cubicBezTo>
                <a:lnTo>
                  <a:pt x="319370" y="226156"/>
                </a:lnTo>
                <a:lnTo>
                  <a:pt x="319380" y="226156"/>
                </a:lnTo>
                <a:lnTo>
                  <a:pt x="319380" y="278026"/>
                </a:lnTo>
                <a:cubicBezTo>
                  <a:pt x="319380" y="281949"/>
                  <a:pt x="316195" y="285135"/>
                  <a:pt x="312272" y="285135"/>
                </a:cubicBezTo>
                <a:cubicBezTo>
                  <a:pt x="310521" y="285135"/>
                  <a:pt x="308833" y="284449"/>
                  <a:pt x="307578" y="283215"/>
                </a:cubicBezTo>
                <a:cubicBezTo>
                  <a:pt x="307325" y="283215"/>
                  <a:pt x="298054" y="270991"/>
                  <a:pt x="290165" y="260803"/>
                </a:cubicBezTo>
                <a:lnTo>
                  <a:pt x="279154" y="246596"/>
                </a:lnTo>
                <a:lnTo>
                  <a:pt x="279154" y="278216"/>
                </a:lnTo>
                <a:cubicBezTo>
                  <a:pt x="279292" y="282002"/>
                  <a:pt x="276338" y="285177"/>
                  <a:pt x="272552" y="285314"/>
                </a:cubicBezTo>
                <a:cubicBezTo>
                  <a:pt x="272457" y="285314"/>
                  <a:pt x="272362" y="285314"/>
                  <a:pt x="272267" y="285314"/>
                </a:cubicBezTo>
                <a:cubicBezTo>
                  <a:pt x="270548" y="285293"/>
                  <a:pt x="268892" y="284649"/>
                  <a:pt x="267616" y="283500"/>
                </a:cubicBezTo>
                <a:cubicBezTo>
                  <a:pt x="266161" y="282203"/>
                  <a:pt x="265338" y="280336"/>
                  <a:pt x="265338" y="278385"/>
                </a:cubicBezTo>
                <a:lnTo>
                  <a:pt x="265338" y="226441"/>
                </a:lnTo>
                <a:cubicBezTo>
                  <a:pt x="265338" y="222676"/>
                  <a:pt x="268259" y="219565"/>
                  <a:pt x="272014" y="219333"/>
                </a:cubicBezTo>
                <a:cubicBezTo>
                  <a:pt x="274060" y="219290"/>
                  <a:pt x="276033" y="220134"/>
                  <a:pt x="277414" y="221642"/>
                </a:cubicBezTo>
                <a:cubicBezTo>
                  <a:pt x="277699" y="222001"/>
                  <a:pt x="291979" y="240542"/>
                  <a:pt x="300006" y="251058"/>
                </a:cubicBezTo>
                <a:cubicBezTo>
                  <a:pt x="303201" y="255181"/>
                  <a:pt x="305406" y="258166"/>
                  <a:pt x="305406" y="258166"/>
                </a:cubicBezTo>
                <a:lnTo>
                  <a:pt x="305406" y="226188"/>
                </a:lnTo>
                <a:cubicBezTo>
                  <a:pt x="305406" y="222381"/>
                  <a:pt x="308496" y="219301"/>
                  <a:pt x="312303" y="219301"/>
                </a:cubicBezTo>
                <a:close/>
                <a:moveTo>
                  <a:pt x="246765" y="219269"/>
                </a:moveTo>
                <a:lnTo>
                  <a:pt x="249781" y="219269"/>
                </a:lnTo>
                <a:cubicBezTo>
                  <a:pt x="252764" y="219269"/>
                  <a:pt x="255181" y="221687"/>
                  <a:pt x="255181" y="224669"/>
                </a:cubicBezTo>
                <a:lnTo>
                  <a:pt x="255181" y="279808"/>
                </a:lnTo>
                <a:cubicBezTo>
                  <a:pt x="255181" y="282790"/>
                  <a:pt x="252764" y="285208"/>
                  <a:pt x="249781" y="285208"/>
                </a:cubicBezTo>
                <a:lnTo>
                  <a:pt x="246765" y="285208"/>
                </a:lnTo>
                <a:cubicBezTo>
                  <a:pt x="243783" y="285208"/>
                  <a:pt x="241365" y="282790"/>
                  <a:pt x="241365" y="279808"/>
                </a:cubicBezTo>
                <a:lnTo>
                  <a:pt x="241365" y="224669"/>
                </a:lnTo>
                <a:cubicBezTo>
                  <a:pt x="241365" y="221687"/>
                  <a:pt x="243783" y="219269"/>
                  <a:pt x="246765" y="219269"/>
                </a:cubicBezTo>
                <a:close/>
                <a:moveTo>
                  <a:pt x="336635" y="219258"/>
                </a:moveTo>
                <a:lnTo>
                  <a:pt x="364236" y="219258"/>
                </a:lnTo>
                <a:cubicBezTo>
                  <a:pt x="368054" y="218984"/>
                  <a:pt x="371366" y="221853"/>
                  <a:pt x="371640" y="225671"/>
                </a:cubicBezTo>
                <a:cubicBezTo>
                  <a:pt x="371914" y="229489"/>
                  <a:pt x="369046" y="232800"/>
                  <a:pt x="365228" y="233075"/>
                </a:cubicBezTo>
                <a:cubicBezTo>
                  <a:pt x="364901" y="233096"/>
                  <a:pt x="364563" y="233096"/>
                  <a:pt x="364236" y="233075"/>
                </a:cubicBezTo>
                <a:lnTo>
                  <a:pt x="343564" y="233075"/>
                </a:lnTo>
                <a:lnTo>
                  <a:pt x="343575" y="233085"/>
                </a:lnTo>
                <a:lnTo>
                  <a:pt x="343575" y="245341"/>
                </a:lnTo>
                <a:lnTo>
                  <a:pt x="364247" y="245341"/>
                </a:lnTo>
                <a:cubicBezTo>
                  <a:pt x="368033" y="245203"/>
                  <a:pt x="371208" y="248157"/>
                  <a:pt x="371345" y="251943"/>
                </a:cubicBezTo>
                <a:cubicBezTo>
                  <a:pt x="371345" y="252038"/>
                  <a:pt x="371345" y="252133"/>
                  <a:pt x="371345" y="252228"/>
                </a:cubicBezTo>
                <a:cubicBezTo>
                  <a:pt x="371345" y="256035"/>
                  <a:pt x="368265" y="259125"/>
                  <a:pt x="364458" y="259125"/>
                </a:cubicBezTo>
                <a:cubicBezTo>
                  <a:pt x="364384" y="259125"/>
                  <a:pt x="364310" y="259125"/>
                  <a:pt x="364236" y="259125"/>
                </a:cubicBezTo>
                <a:lnTo>
                  <a:pt x="343564" y="259125"/>
                </a:lnTo>
                <a:lnTo>
                  <a:pt x="343564" y="271381"/>
                </a:lnTo>
                <a:lnTo>
                  <a:pt x="364236" y="271381"/>
                </a:lnTo>
                <a:cubicBezTo>
                  <a:pt x="366071" y="271402"/>
                  <a:pt x="367822" y="272119"/>
                  <a:pt x="369141" y="273406"/>
                </a:cubicBezTo>
                <a:cubicBezTo>
                  <a:pt x="371851" y="276085"/>
                  <a:pt x="371872" y="280441"/>
                  <a:pt x="369204" y="283151"/>
                </a:cubicBezTo>
                <a:cubicBezTo>
                  <a:pt x="367896" y="284480"/>
                  <a:pt x="366103" y="285218"/>
                  <a:pt x="364247" y="285197"/>
                </a:cubicBezTo>
                <a:lnTo>
                  <a:pt x="336646" y="285197"/>
                </a:lnTo>
                <a:cubicBezTo>
                  <a:pt x="332838" y="285197"/>
                  <a:pt x="329748" y="282117"/>
                  <a:pt x="329748" y="278310"/>
                </a:cubicBezTo>
                <a:cubicBezTo>
                  <a:pt x="329748" y="278236"/>
                  <a:pt x="329748" y="278162"/>
                  <a:pt x="329748" y="278089"/>
                </a:cubicBezTo>
                <a:lnTo>
                  <a:pt x="329748" y="226145"/>
                </a:lnTo>
                <a:cubicBezTo>
                  <a:pt x="329864" y="222391"/>
                  <a:pt x="332880" y="219364"/>
                  <a:pt x="336635" y="219258"/>
                </a:cubicBezTo>
                <a:close/>
                <a:moveTo>
                  <a:pt x="270000" y="142298"/>
                </a:moveTo>
                <a:cubicBezTo>
                  <a:pt x="195391" y="142298"/>
                  <a:pt x="135000" y="190361"/>
                  <a:pt x="135000" y="249655"/>
                </a:cubicBezTo>
                <a:cubicBezTo>
                  <a:pt x="135000" y="288162"/>
                  <a:pt x="160545" y="321986"/>
                  <a:pt x="198946" y="341065"/>
                </a:cubicBezTo>
                <a:cubicBezTo>
                  <a:pt x="215684" y="349186"/>
                  <a:pt x="233729" y="354259"/>
                  <a:pt x="252239" y="356052"/>
                </a:cubicBezTo>
                <a:cubicBezTo>
                  <a:pt x="256289" y="356495"/>
                  <a:pt x="259211" y="360134"/>
                  <a:pt x="258778" y="364184"/>
                </a:cubicBezTo>
                <a:lnTo>
                  <a:pt x="255941" y="389549"/>
                </a:lnTo>
                <a:cubicBezTo>
                  <a:pt x="255772" y="390994"/>
                  <a:pt x="256036" y="392449"/>
                  <a:pt x="256700" y="393746"/>
                </a:cubicBezTo>
                <a:cubicBezTo>
                  <a:pt x="258546" y="397364"/>
                  <a:pt x="262976" y="398798"/>
                  <a:pt x="266593" y="396942"/>
                </a:cubicBezTo>
                <a:cubicBezTo>
                  <a:pt x="322576" y="369984"/>
                  <a:pt x="355904" y="342236"/>
                  <a:pt x="375870" y="318220"/>
                </a:cubicBezTo>
                <a:cubicBezTo>
                  <a:pt x="379424" y="313843"/>
                  <a:pt x="391215" y="297253"/>
                  <a:pt x="393630" y="292887"/>
                </a:cubicBezTo>
                <a:cubicBezTo>
                  <a:pt x="398756" y="283700"/>
                  <a:pt x="402258" y="273702"/>
                  <a:pt x="403966" y="263324"/>
                </a:cubicBezTo>
                <a:cubicBezTo>
                  <a:pt x="404473" y="260624"/>
                  <a:pt x="404821" y="257892"/>
                  <a:pt x="405000" y="255150"/>
                </a:cubicBezTo>
                <a:lnTo>
                  <a:pt x="405000" y="244677"/>
                </a:lnTo>
                <a:cubicBezTo>
                  <a:pt x="403407" y="217150"/>
                  <a:pt x="388768" y="192312"/>
                  <a:pt x="365924" y="174055"/>
                </a:cubicBezTo>
                <a:cubicBezTo>
                  <a:pt x="341297" y="154448"/>
                  <a:pt x="307441" y="142298"/>
                  <a:pt x="270000" y="14229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291522BA-F287-7A6A-9349-947420DBF3CC}"/>
              </a:ext>
            </a:extLst>
          </p:cNvPr>
          <p:cNvSpPr/>
          <p:nvPr/>
        </p:nvSpPr>
        <p:spPr>
          <a:xfrm>
            <a:off x="6916793" y="5087826"/>
            <a:ext cx="540000" cy="540000"/>
          </a:xfrm>
          <a:custGeom>
            <a:avLst/>
            <a:gdLst>
              <a:gd name="connsiteX0" fmla="*/ 293487 w 540000"/>
              <a:gd name="connsiteY0" fmla="*/ 270284 h 540000"/>
              <a:gd name="connsiteX1" fmla="*/ 307694 w 540000"/>
              <a:gd name="connsiteY1" fmla="*/ 277139 h 540000"/>
              <a:gd name="connsiteX2" fmla="*/ 307694 w 540000"/>
              <a:gd name="connsiteY2" fmla="*/ 284490 h 540000"/>
              <a:gd name="connsiteX3" fmla="*/ 293487 w 540000"/>
              <a:gd name="connsiteY3" fmla="*/ 291103 h 540000"/>
              <a:gd name="connsiteX4" fmla="*/ 286874 w 540000"/>
              <a:gd name="connsiteY4" fmla="*/ 276897 h 540000"/>
              <a:gd name="connsiteX5" fmla="*/ 293487 w 540000"/>
              <a:gd name="connsiteY5" fmla="*/ 270284 h 540000"/>
              <a:gd name="connsiteX6" fmla="*/ 350441 w 540000"/>
              <a:gd name="connsiteY6" fmla="*/ 269673 h 540000"/>
              <a:gd name="connsiteX7" fmla="*/ 362359 w 540000"/>
              <a:gd name="connsiteY7" fmla="*/ 280304 h 540000"/>
              <a:gd name="connsiteX8" fmla="*/ 361410 w 540000"/>
              <a:gd name="connsiteY8" fmla="*/ 285514 h 540000"/>
              <a:gd name="connsiteX9" fmla="*/ 361410 w 540000"/>
              <a:gd name="connsiteY9" fmla="*/ 285525 h 540000"/>
              <a:gd name="connsiteX10" fmla="*/ 346254 w 540000"/>
              <a:gd name="connsiteY10" fmla="*/ 290419 h 540000"/>
              <a:gd name="connsiteX11" fmla="*/ 343649 w 540000"/>
              <a:gd name="connsiteY11" fmla="*/ 288573 h 540000"/>
              <a:gd name="connsiteX12" fmla="*/ 339778 w 540000"/>
              <a:gd name="connsiteY12" fmla="*/ 280336 h 540000"/>
              <a:gd name="connsiteX13" fmla="*/ 350441 w 540000"/>
              <a:gd name="connsiteY13" fmla="*/ 269673 h 540000"/>
              <a:gd name="connsiteX14" fmla="*/ 311313 w 540000"/>
              <a:gd name="connsiteY14" fmla="*/ 233359 h 540000"/>
              <a:gd name="connsiteX15" fmla="*/ 248959 w 540000"/>
              <a:gd name="connsiteY15" fmla="*/ 334874 h 540000"/>
              <a:gd name="connsiteX16" fmla="*/ 353552 w 540000"/>
              <a:gd name="connsiteY16" fmla="*/ 368307 h 540000"/>
              <a:gd name="connsiteX17" fmla="*/ 380626 w 540000"/>
              <a:gd name="connsiteY17" fmla="*/ 382514 h 540000"/>
              <a:gd name="connsiteX18" fmla="*/ 373022 w 540000"/>
              <a:gd name="connsiteY18" fmla="*/ 358815 h 540000"/>
              <a:gd name="connsiteX19" fmla="*/ 373011 w 540000"/>
              <a:gd name="connsiteY19" fmla="*/ 358826 h 540000"/>
              <a:gd name="connsiteX20" fmla="*/ 364985 w 540000"/>
              <a:gd name="connsiteY20" fmla="*/ 243042 h 540000"/>
              <a:gd name="connsiteX21" fmla="*/ 311313 w 540000"/>
              <a:gd name="connsiteY21" fmla="*/ 233359 h 540000"/>
              <a:gd name="connsiteX22" fmla="*/ 195075 w 540000"/>
              <a:gd name="connsiteY22" fmla="*/ 198946 h 540000"/>
              <a:gd name="connsiteX23" fmla="*/ 208111 w 540000"/>
              <a:gd name="connsiteY23" fmla="*/ 201045 h 540000"/>
              <a:gd name="connsiteX24" fmla="*/ 210632 w 540000"/>
              <a:gd name="connsiteY24" fmla="*/ 220472 h 540000"/>
              <a:gd name="connsiteX25" fmla="*/ 191204 w 540000"/>
              <a:gd name="connsiteY25" fmla="*/ 222993 h 540000"/>
              <a:gd name="connsiteX26" fmla="*/ 187175 w 540000"/>
              <a:gd name="connsiteY26" fmla="*/ 217424 h 540000"/>
              <a:gd name="connsiteX27" fmla="*/ 195075 w 540000"/>
              <a:gd name="connsiteY27" fmla="*/ 198946 h 540000"/>
              <a:gd name="connsiteX28" fmla="*/ 267743 w 540000"/>
              <a:gd name="connsiteY28" fmla="*/ 198482 h 540000"/>
              <a:gd name="connsiteX29" fmla="*/ 281148 w 540000"/>
              <a:gd name="connsiteY29" fmla="*/ 212699 h 540000"/>
              <a:gd name="connsiteX30" fmla="*/ 258736 w 540000"/>
              <a:gd name="connsiteY30" fmla="*/ 222961 h 540000"/>
              <a:gd name="connsiteX31" fmla="*/ 258736 w 540000"/>
              <a:gd name="connsiteY31" fmla="*/ 222971 h 540000"/>
              <a:gd name="connsiteX32" fmla="*/ 258736 w 540000"/>
              <a:gd name="connsiteY32" fmla="*/ 223109 h 540000"/>
              <a:gd name="connsiteX33" fmla="*/ 253526 w 540000"/>
              <a:gd name="connsiteY33" fmla="*/ 211887 h 540000"/>
              <a:gd name="connsiteX34" fmla="*/ 267743 w 540000"/>
              <a:gd name="connsiteY34" fmla="*/ 198482 h 540000"/>
              <a:gd name="connsiteX35" fmla="*/ 234330 w 540000"/>
              <a:gd name="connsiteY35" fmla="*/ 157518 h 540000"/>
              <a:gd name="connsiteX36" fmla="*/ 137415 w 540000"/>
              <a:gd name="connsiteY36" fmla="*/ 258630 h 540000"/>
              <a:gd name="connsiteX37" fmla="*/ 174076 w 540000"/>
              <a:gd name="connsiteY37" fmla="*/ 308370 h 540000"/>
              <a:gd name="connsiteX38" fmla="*/ 164310 w 540000"/>
              <a:gd name="connsiteY38" fmla="*/ 337500 h 540000"/>
              <a:gd name="connsiteX39" fmla="*/ 197205 w 540000"/>
              <a:gd name="connsiteY39" fmla="*/ 319739 h 540000"/>
              <a:gd name="connsiteX40" fmla="*/ 197205 w 540000"/>
              <a:gd name="connsiteY40" fmla="*/ 319729 h 540000"/>
              <a:gd name="connsiteX41" fmla="*/ 238380 w 540000"/>
              <a:gd name="connsiteY41" fmla="*/ 325382 h 540000"/>
              <a:gd name="connsiteX42" fmla="*/ 330750 w 540000"/>
              <a:gd name="connsiteY42" fmla="*/ 227929 h 540000"/>
              <a:gd name="connsiteX43" fmla="*/ 287761 w 540000"/>
              <a:gd name="connsiteY43" fmla="*/ 171724 h 540000"/>
              <a:gd name="connsiteX44" fmla="*/ 288362 w 540000"/>
              <a:gd name="connsiteY44" fmla="*/ 171724 h 540000"/>
              <a:gd name="connsiteX45" fmla="*/ 234330 w 540000"/>
              <a:gd name="connsiteY45" fmla="*/ 157518 h 540000"/>
              <a:gd name="connsiteX46" fmla="*/ 270000 w 540000"/>
              <a:gd name="connsiteY46" fmla="*/ 0 h 540000"/>
              <a:gd name="connsiteX47" fmla="*/ 540000 w 540000"/>
              <a:gd name="connsiteY47" fmla="*/ 270000 h 540000"/>
              <a:gd name="connsiteX48" fmla="*/ 270000 w 540000"/>
              <a:gd name="connsiteY48" fmla="*/ 540000 h 540000"/>
              <a:gd name="connsiteX49" fmla="*/ 0 w 540000"/>
              <a:gd name="connsiteY49" fmla="*/ 270000 h 540000"/>
              <a:gd name="connsiteX50" fmla="*/ 270000 w 540000"/>
              <a:gd name="connsiteY5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0000" h="540000">
                <a:moveTo>
                  <a:pt x="293487" y="270284"/>
                </a:moveTo>
                <a:cubicBezTo>
                  <a:pt x="299299" y="268248"/>
                  <a:pt x="305669" y="271317"/>
                  <a:pt x="307694" y="277139"/>
                </a:cubicBezTo>
                <a:lnTo>
                  <a:pt x="307694" y="284490"/>
                </a:lnTo>
                <a:cubicBezTo>
                  <a:pt x="305595" y="290239"/>
                  <a:pt x="299235" y="293202"/>
                  <a:pt x="293487" y="291103"/>
                </a:cubicBezTo>
                <a:cubicBezTo>
                  <a:pt x="287739" y="289005"/>
                  <a:pt x="284776" y="282645"/>
                  <a:pt x="286874" y="276897"/>
                </a:cubicBezTo>
                <a:cubicBezTo>
                  <a:pt x="287992" y="273828"/>
                  <a:pt x="290418" y="271402"/>
                  <a:pt x="293487" y="270284"/>
                </a:cubicBezTo>
                <a:close/>
                <a:moveTo>
                  <a:pt x="350441" y="269673"/>
                </a:moveTo>
                <a:cubicBezTo>
                  <a:pt x="356674" y="269314"/>
                  <a:pt x="362011" y="274082"/>
                  <a:pt x="362359" y="280304"/>
                </a:cubicBezTo>
                <a:cubicBezTo>
                  <a:pt x="362464" y="282087"/>
                  <a:pt x="362137" y="283880"/>
                  <a:pt x="361410" y="285514"/>
                </a:cubicBezTo>
                <a:lnTo>
                  <a:pt x="361410" y="285525"/>
                </a:lnTo>
                <a:cubicBezTo>
                  <a:pt x="358573" y="291062"/>
                  <a:pt x="351791" y="293256"/>
                  <a:pt x="346254" y="290419"/>
                </a:cubicBezTo>
                <a:cubicBezTo>
                  <a:pt x="345305" y="289934"/>
                  <a:pt x="344419" y="289311"/>
                  <a:pt x="343649" y="288573"/>
                </a:cubicBezTo>
                <a:cubicBezTo>
                  <a:pt x="341645" y="286221"/>
                  <a:pt x="340305" y="283373"/>
                  <a:pt x="339778" y="280336"/>
                </a:cubicBezTo>
                <a:cubicBezTo>
                  <a:pt x="340949" y="275147"/>
                  <a:pt x="344503" y="269673"/>
                  <a:pt x="350441" y="269673"/>
                </a:cubicBezTo>
                <a:close/>
                <a:moveTo>
                  <a:pt x="311313" y="233359"/>
                </a:moveTo>
                <a:cubicBezTo>
                  <a:pt x="259824" y="239679"/>
                  <a:pt x="220925" y="288884"/>
                  <a:pt x="248959" y="334874"/>
                </a:cubicBezTo>
                <a:cubicBezTo>
                  <a:pt x="266266" y="363762"/>
                  <a:pt x="306271" y="381987"/>
                  <a:pt x="353552" y="368307"/>
                </a:cubicBezTo>
                <a:cubicBezTo>
                  <a:pt x="363045" y="372136"/>
                  <a:pt x="371461" y="378105"/>
                  <a:pt x="380626" y="382514"/>
                </a:cubicBezTo>
                <a:cubicBezTo>
                  <a:pt x="378285" y="374551"/>
                  <a:pt x="375722" y="366662"/>
                  <a:pt x="373022" y="358815"/>
                </a:cubicBezTo>
                <a:lnTo>
                  <a:pt x="373011" y="358826"/>
                </a:lnTo>
                <a:cubicBezTo>
                  <a:pt x="421896" y="323968"/>
                  <a:pt x="411170" y="266456"/>
                  <a:pt x="364985" y="243042"/>
                </a:cubicBezTo>
                <a:cubicBezTo>
                  <a:pt x="347037" y="233911"/>
                  <a:pt x="328475" y="231252"/>
                  <a:pt x="311313" y="233359"/>
                </a:cubicBezTo>
                <a:close/>
                <a:moveTo>
                  <a:pt x="195075" y="198946"/>
                </a:moveTo>
                <a:cubicBezTo>
                  <a:pt x="199494" y="197395"/>
                  <a:pt x="204398" y="198186"/>
                  <a:pt x="208111" y="201045"/>
                </a:cubicBezTo>
                <a:cubicBezTo>
                  <a:pt x="214175" y="205706"/>
                  <a:pt x="215304" y="214407"/>
                  <a:pt x="210632" y="220472"/>
                </a:cubicBezTo>
                <a:cubicBezTo>
                  <a:pt x="205970" y="226536"/>
                  <a:pt x="197269" y="227665"/>
                  <a:pt x="191204" y="222993"/>
                </a:cubicBezTo>
                <a:cubicBezTo>
                  <a:pt x="189422" y="221495"/>
                  <a:pt x="188040" y="219586"/>
                  <a:pt x="187175" y="217424"/>
                </a:cubicBezTo>
                <a:cubicBezTo>
                  <a:pt x="184254" y="210136"/>
                  <a:pt x="187787" y="201867"/>
                  <a:pt x="195075" y="198946"/>
                </a:cubicBezTo>
                <a:close/>
                <a:moveTo>
                  <a:pt x="267743" y="198482"/>
                </a:moveTo>
                <a:cubicBezTo>
                  <a:pt x="275368" y="198703"/>
                  <a:pt x="281370" y="205073"/>
                  <a:pt x="281148" y="212699"/>
                </a:cubicBezTo>
                <a:cubicBezTo>
                  <a:pt x="281264" y="223530"/>
                  <a:pt x="266836" y="230312"/>
                  <a:pt x="258736" y="222961"/>
                </a:cubicBezTo>
                <a:lnTo>
                  <a:pt x="258736" y="222971"/>
                </a:lnTo>
                <a:lnTo>
                  <a:pt x="258736" y="223109"/>
                </a:lnTo>
                <a:cubicBezTo>
                  <a:pt x="255329" y="220398"/>
                  <a:pt x="253399" y="216243"/>
                  <a:pt x="253526" y="211887"/>
                </a:cubicBezTo>
                <a:cubicBezTo>
                  <a:pt x="253747" y="204261"/>
                  <a:pt x="260118" y="198260"/>
                  <a:pt x="267743" y="198482"/>
                </a:cubicBezTo>
                <a:close/>
                <a:moveTo>
                  <a:pt x="234330" y="157518"/>
                </a:moveTo>
                <a:cubicBezTo>
                  <a:pt x="175426" y="157518"/>
                  <a:pt x="123525" y="204947"/>
                  <a:pt x="137415" y="258630"/>
                </a:cubicBezTo>
                <a:cubicBezTo>
                  <a:pt x="142098" y="279345"/>
                  <a:pt x="156632" y="296757"/>
                  <a:pt x="174076" y="308370"/>
                </a:cubicBezTo>
                <a:cubicBezTo>
                  <a:pt x="170617" y="317957"/>
                  <a:pt x="167368" y="327670"/>
                  <a:pt x="164310" y="337500"/>
                </a:cubicBezTo>
                <a:cubicBezTo>
                  <a:pt x="175289" y="331573"/>
                  <a:pt x="186226" y="325561"/>
                  <a:pt x="197205" y="319739"/>
                </a:cubicBezTo>
                <a:lnTo>
                  <a:pt x="197205" y="319729"/>
                </a:lnTo>
                <a:cubicBezTo>
                  <a:pt x="210505" y="323958"/>
                  <a:pt x="224438" y="325877"/>
                  <a:pt x="238380" y="325382"/>
                </a:cubicBezTo>
                <a:cubicBezTo>
                  <a:pt x="220904" y="275780"/>
                  <a:pt x="265243" y="223277"/>
                  <a:pt x="330750" y="227929"/>
                </a:cubicBezTo>
                <a:cubicBezTo>
                  <a:pt x="325213" y="203861"/>
                  <a:pt x="309540" y="183368"/>
                  <a:pt x="287761" y="171724"/>
                </a:cubicBezTo>
                <a:lnTo>
                  <a:pt x="288362" y="171724"/>
                </a:lnTo>
                <a:cubicBezTo>
                  <a:pt x="271888" y="162390"/>
                  <a:pt x="253273" y="157496"/>
                  <a:pt x="234330" y="15751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6AB50FD-DED6-EB5F-5C49-4E376ABB7DC0}"/>
              </a:ext>
            </a:extLst>
          </p:cNvPr>
          <p:cNvSpPr/>
          <p:nvPr/>
        </p:nvSpPr>
        <p:spPr>
          <a:xfrm>
            <a:off x="11283700" y="5087825"/>
            <a:ext cx="540000" cy="540000"/>
          </a:xfrm>
          <a:custGeom>
            <a:avLst/>
            <a:gdLst>
              <a:gd name="connsiteX0" fmla="*/ 255751 w 540000"/>
              <a:gd name="connsiteY0" fmla="*/ 225017 h 540000"/>
              <a:gd name="connsiteX1" fmla="*/ 290988 w 540000"/>
              <a:gd name="connsiteY1" fmla="*/ 261646 h 540000"/>
              <a:gd name="connsiteX2" fmla="*/ 290999 w 540000"/>
              <a:gd name="connsiteY2" fmla="*/ 261646 h 540000"/>
              <a:gd name="connsiteX3" fmla="*/ 357222 w 540000"/>
              <a:gd name="connsiteY3" fmla="*/ 225017 h 540000"/>
              <a:gd name="connsiteX4" fmla="*/ 283394 w 540000"/>
              <a:gd name="connsiteY4" fmla="*/ 303317 h 540000"/>
              <a:gd name="connsiteX5" fmla="*/ 249043 w 540000"/>
              <a:gd name="connsiteY5" fmla="*/ 266656 h 540000"/>
              <a:gd name="connsiteX6" fmla="*/ 181965 w 540000"/>
              <a:gd name="connsiteY6" fmla="*/ 303317 h 540000"/>
              <a:gd name="connsiteX7" fmla="*/ 269989 w 540000"/>
              <a:gd name="connsiteY7" fmla="*/ 135011 h 540000"/>
              <a:gd name="connsiteX8" fmla="*/ 134989 w 540000"/>
              <a:gd name="connsiteY8" fmla="*/ 260023 h 540000"/>
              <a:gd name="connsiteX9" fmla="*/ 185298 w 540000"/>
              <a:gd name="connsiteY9" fmla="*/ 357328 h 540000"/>
              <a:gd name="connsiteX10" fmla="*/ 185298 w 540000"/>
              <a:gd name="connsiteY10" fmla="*/ 405000 h 540000"/>
              <a:gd name="connsiteX11" fmla="*/ 231272 w 540000"/>
              <a:gd name="connsiteY11" fmla="*/ 379772 h 540000"/>
              <a:gd name="connsiteX12" fmla="*/ 269994 w 540000"/>
              <a:gd name="connsiteY12" fmla="*/ 385034 h 540000"/>
              <a:gd name="connsiteX13" fmla="*/ 269989 w 540000"/>
              <a:gd name="connsiteY13" fmla="*/ 385035 h 540000"/>
              <a:gd name="connsiteX14" fmla="*/ 270000 w 540000"/>
              <a:gd name="connsiteY14" fmla="*/ 385035 h 540000"/>
              <a:gd name="connsiteX15" fmla="*/ 269994 w 540000"/>
              <a:gd name="connsiteY15" fmla="*/ 385034 h 540000"/>
              <a:gd name="connsiteX16" fmla="*/ 322558 w 540000"/>
              <a:gd name="connsiteY16" fmla="*/ 375208 h 540000"/>
              <a:gd name="connsiteX17" fmla="*/ 404989 w 540000"/>
              <a:gd name="connsiteY17" fmla="*/ 260023 h 540000"/>
              <a:gd name="connsiteX18" fmla="*/ 269989 w 540000"/>
              <a:gd name="connsiteY18" fmla="*/ 135011 h 540000"/>
              <a:gd name="connsiteX19" fmla="*/ 270000 w 540000"/>
              <a:gd name="connsiteY19" fmla="*/ 0 h 540000"/>
              <a:gd name="connsiteX20" fmla="*/ 540000 w 540000"/>
              <a:gd name="connsiteY20" fmla="*/ 270000 h 540000"/>
              <a:gd name="connsiteX21" fmla="*/ 270000 w 540000"/>
              <a:gd name="connsiteY21" fmla="*/ 540000 h 540000"/>
              <a:gd name="connsiteX22" fmla="*/ 0 w 540000"/>
              <a:gd name="connsiteY22" fmla="*/ 270000 h 540000"/>
              <a:gd name="connsiteX23" fmla="*/ 270000 w 540000"/>
              <a:gd name="connsiteY23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000" h="540000">
                <a:moveTo>
                  <a:pt x="255751" y="225017"/>
                </a:moveTo>
                <a:lnTo>
                  <a:pt x="290988" y="261646"/>
                </a:lnTo>
                <a:lnTo>
                  <a:pt x="290999" y="261646"/>
                </a:lnTo>
                <a:lnTo>
                  <a:pt x="357222" y="225017"/>
                </a:lnTo>
                <a:lnTo>
                  <a:pt x="283394" y="303317"/>
                </a:lnTo>
                <a:lnTo>
                  <a:pt x="249043" y="266656"/>
                </a:lnTo>
                <a:lnTo>
                  <a:pt x="181965" y="303317"/>
                </a:lnTo>
                <a:close/>
                <a:moveTo>
                  <a:pt x="269989" y="135011"/>
                </a:moveTo>
                <a:cubicBezTo>
                  <a:pt x="195381" y="135011"/>
                  <a:pt x="134989" y="190962"/>
                  <a:pt x="134989" y="260023"/>
                </a:cubicBezTo>
                <a:cubicBezTo>
                  <a:pt x="135359" y="298603"/>
                  <a:pt x="154027" y="334716"/>
                  <a:pt x="185298" y="357328"/>
                </a:cubicBezTo>
                <a:lnTo>
                  <a:pt x="185298" y="405000"/>
                </a:lnTo>
                <a:lnTo>
                  <a:pt x="231272" y="379772"/>
                </a:lnTo>
                <a:lnTo>
                  <a:pt x="269994" y="385034"/>
                </a:lnTo>
                <a:lnTo>
                  <a:pt x="269989" y="385035"/>
                </a:lnTo>
                <a:lnTo>
                  <a:pt x="270000" y="385035"/>
                </a:lnTo>
                <a:lnTo>
                  <a:pt x="269994" y="385034"/>
                </a:lnTo>
                <a:lnTo>
                  <a:pt x="322558" y="375208"/>
                </a:lnTo>
                <a:cubicBezTo>
                  <a:pt x="371019" y="356224"/>
                  <a:pt x="404989" y="311787"/>
                  <a:pt x="404989" y="260023"/>
                </a:cubicBezTo>
                <a:cubicBezTo>
                  <a:pt x="404989" y="191004"/>
                  <a:pt x="344598" y="135011"/>
                  <a:pt x="269989" y="13501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3EC45699-D0AA-1728-2543-242A8B860DD2}"/>
              </a:ext>
            </a:extLst>
          </p:cNvPr>
          <p:cNvSpPr/>
          <p:nvPr/>
        </p:nvSpPr>
        <p:spPr>
          <a:xfrm>
            <a:off x="10555888" y="5087826"/>
            <a:ext cx="540000" cy="540000"/>
          </a:xfrm>
          <a:custGeom>
            <a:avLst/>
            <a:gdLst>
              <a:gd name="connsiteX0" fmla="*/ 227369 w 540000"/>
              <a:gd name="connsiteY0" fmla="*/ 346633 h 540000"/>
              <a:gd name="connsiteX1" fmla="*/ 312166 w 540000"/>
              <a:gd name="connsiteY1" fmla="*/ 346633 h 540000"/>
              <a:gd name="connsiteX2" fmla="*/ 319728 w 540000"/>
              <a:gd name="connsiteY2" fmla="*/ 346633 h 540000"/>
              <a:gd name="connsiteX3" fmla="*/ 319738 w 540000"/>
              <a:gd name="connsiteY3" fmla="*/ 346633 h 540000"/>
              <a:gd name="connsiteX4" fmla="*/ 320034 w 540000"/>
              <a:gd name="connsiteY4" fmla="*/ 354269 h 540000"/>
              <a:gd name="connsiteX5" fmla="*/ 319738 w 540000"/>
              <a:gd name="connsiteY5" fmla="*/ 354565 h 540000"/>
              <a:gd name="connsiteX6" fmla="*/ 219870 w 540000"/>
              <a:gd name="connsiteY6" fmla="*/ 354565 h 540000"/>
              <a:gd name="connsiteX7" fmla="*/ 220281 w 540000"/>
              <a:gd name="connsiteY7" fmla="*/ 346834 h 540000"/>
              <a:gd name="connsiteX8" fmla="*/ 227369 w 540000"/>
              <a:gd name="connsiteY8" fmla="*/ 346633 h 540000"/>
              <a:gd name="connsiteX9" fmla="*/ 319486 w 540000"/>
              <a:gd name="connsiteY9" fmla="*/ 277720 h 540000"/>
              <a:gd name="connsiteX10" fmla="*/ 342077 w 540000"/>
              <a:gd name="connsiteY10" fmla="*/ 300459 h 540000"/>
              <a:gd name="connsiteX11" fmla="*/ 342077 w 540000"/>
              <a:gd name="connsiteY11" fmla="*/ 300638 h 540000"/>
              <a:gd name="connsiteX12" fmla="*/ 342088 w 540000"/>
              <a:gd name="connsiteY12" fmla="*/ 300628 h 540000"/>
              <a:gd name="connsiteX13" fmla="*/ 319180 w 540000"/>
              <a:gd name="connsiteY13" fmla="*/ 322618 h 540000"/>
              <a:gd name="connsiteX14" fmla="*/ 297190 w 540000"/>
              <a:gd name="connsiteY14" fmla="*/ 299710 h 540000"/>
              <a:gd name="connsiteX15" fmla="*/ 319486 w 540000"/>
              <a:gd name="connsiteY15" fmla="*/ 277720 h 540000"/>
              <a:gd name="connsiteX16" fmla="*/ 219596 w 540000"/>
              <a:gd name="connsiteY16" fmla="*/ 277689 h 540000"/>
              <a:gd name="connsiteX17" fmla="*/ 242894 w 540000"/>
              <a:gd name="connsiteY17" fmla="*/ 299995 h 540000"/>
              <a:gd name="connsiteX18" fmla="*/ 242894 w 540000"/>
              <a:gd name="connsiteY18" fmla="*/ 300628 h 540000"/>
              <a:gd name="connsiteX19" fmla="*/ 220588 w 540000"/>
              <a:gd name="connsiteY19" fmla="*/ 323293 h 540000"/>
              <a:gd name="connsiteX20" fmla="*/ 197290 w 540000"/>
              <a:gd name="connsiteY20" fmla="*/ 300987 h 540000"/>
              <a:gd name="connsiteX21" fmla="*/ 219596 w 540000"/>
              <a:gd name="connsiteY21" fmla="*/ 277689 h 540000"/>
              <a:gd name="connsiteX22" fmla="*/ 288046 w 540000"/>
              <a:gd name="connsiteY22" fmla="*/ 140875 h 540000"/>
              <a:gd name="connsiteX23" fmla="*/ 281791 w 540000"/>
              <a:gd name="connsiteY23" fmla="*/ 144956 h 540000"/>
              <a:gd name="connsiteX24" fmla="*/ 264495 w 540000"/>
              <a:gd name="connsiteY24" fmla="*/ 224321 h 540000"/>
              <a:gd name="connsiteX25" fmla="*/ 186901 w 540000"/>
              <a:gd name="connsiteY25" fmla="*/ 249191 h 540000"/>
              <a:gd name="connsiteX26" fmla="*/ 165048 w 540000"/>
              <a:gd name="connsiteY26" fmla="*/ 239773 h 540000"/>
              <a:gd name="connsiteX27" fmla="*/ 152044 w 540000"/>
              <a:gd name="connsiteY27" fmla="*/ 297570 h 540000"/>
              <a:gd name="connsiteX28" fmla="*/ 150557 w 540000"/>
              <a:gd name="connsiteY28" fmla="*/ 311776 h 540000"/>
              <a:gd name="connsiteX29" fmla="*/ 270243 w 540000"/>
              <a:gd name="connsiteY29" fmla="*/ 399347 h 540000"/>
              <a:gd name="connsiteX30" fmla="*/ 390182 w 540000"/>
              <a:gd name="connsiteY30" fmla="*/ 311776 h 540000"/>
              <a:gd name="connsiteX31" fmla="*/ 388441 w 540000"/>
              <a:gd name="connsiteY31" fmla="*/ 297285 h 540000"/>
              <a:gd name="connsiteX32" fmla="*/ 388463 w 540000"/>
              <a:gd name="connsiteY32" fmla="*/ 297295 h 540000"/>
              <a:gd name="connsiteX33" fmla="*/ 375068 w 540000"/>
              <a:gd name="connsiteY33" fmla="*/ 239709 h 540000"/>
              <a:gd name="connsiteX34" fmla="*/ 353500 w 540000"/>
              <a:gd name="connsiteY34" fmla="*/ 248906 h 540000"/>
              <a:gd name="connsiteX35" fmla="*/ 275337 w 540000"/>
              <a:gd name="connsiteY35" fmla="*/ 224469 h 540000"/>
              <a:gd name="connsiteX36" fmla="*/ 291073 w 540000"/>
              <a:gd name="connsiteY36" fmla="*/ 152423 h 540000"/>
              <a:gd name="connsiteX37" fmla="*/ 341276 w 540000"/>
              <a:gd name="connsiteY37" fmla="*/ 163825 h 540000"/>
              <a:gd name="connsiteX38" fmla="*/ 363582 w 540000"/>
              <a:gd name="connsiteY38" fmla="*/ 186490 h 540000"/>
              <a:gd name="connsiteX39" fmla="*/ 383548 w 540000"/>
              <a:gd name="connsiteY39" fmla="*/ 174371 h 540000"/>
              <a:gd name="connsiteX40" fmla="*/ 374024 w 540000"/>
              <a:gd name="connsiteY40" fmla="*/ 143817 h 540000"/>
              <a:gd name="connsiteX41" fmla="*/ 343470 w 540000"/>
              <a:gd name="connsiteY41" fmla="*/ 153341 h 540000"/>
              <a:gd name="connsiteX42" fmla="*/ 270000 w 540000"/>
              <a:gd name="connsiteY42" fmla="*/ 0 h 540000"/>
              <a:gd name="connsiteX43" fmla="*/ 540000 w 540000"/>
              <a:gd name="connsiteY43" fmla="*/ 270000 h 540000"/>
              <a:gd name="connsiteX44" fmla="*/ 270000 w 540000"/>
              <a:gd name="connsiteY44" fmla="*/ 540000 h 540000"/>
              <a:gd name="connsiteX45" fmla="*/ 0 w 540000"/>
              <a:gd name="connsiteY45" fmla="*/ 270000 h 540000"/>
              <a:gd name="connsiteX46" fmla="*/ 270000 w 540000"/>
              <a:gd name="connsiteY4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0000" h="540000">
                <a:moveTo>
                  <a:pt x="227369" y="346633"/>
                </a:moveTo>
                <a:cubicBezTo>
                  <a:pt x="243179" y="363087"/>
                  <a:pt x="295649" y="363371"/>
                  <a:pt x="312166" y="346633"/>
                </a:cubicBezTo>
                <a:cubicBezTo>
                  <a:pt x="314265" y="344566"/>
                  <a:pt x="317629" y="344566"/>
                  <a:pt x="319728" y="346633"/>
                </a:cubicBezTo>
                <a:lnTo>
                  <a:pt x="319738" y="346633"/>
                </a:lnTo>
                <a:cubicBezTo>
                  <a:pt x="321922" y="348658"/>
                  <a:pt x="322059" y="352076"/>
                  <a:pt x="320034" y="354269"/>
                </a:cubicBezTo>
                <a:cubicBezTo>
                  <a:pt x="319939" y="354375"/>
                  <a:pt x="319844" y="354470"/>
                  <a:pt x="319738" y="354565"/>
                </a:cubicBezTo>
                <a:cubicBezTo>
                  <a:pt x="299024" y="375563"/>
                  <a:pt x="240584" y="375563"/>
                  <a:pt x="219870" y="354565"/>
                </a:cubicBezTo>
                <a:cubicBezTo>
                  <a:pt x="217845" y="352318"/>
                  <a:pt x="218035" y="348859"/>
                  <a:pt x="220281" y="346834"/>
                </a:cubicBezTo>
                <a:cubicBezTo>
                  <a:pt x="222275" y="345041"/>
                  <a:pt x="225281" y="344956"/>
                  <a:pt x="227369" y="346633"/>
                </a:cubicBezTo>
                <a:close/>
                <a:moveTo>
                  <a:pt x="319486" y="277720"/>
                </a:moveTo>
                <a:cubicBezTo>
                  <a:pt x="332005" y="277762"/>
                  <a:pt x="342119" y="287940"/>
                  <a:pt x="342077" y="300459"/>
                </a:cubicBezTo>
                <a:cubicBezTo>
                  <a:pt x="342077" y="300522"/>
                  <a:pt x="342077" y="300575"/>
                  <a:pt x="342077" y="300638"/>
                </a:cubicBezTo>
                <a:lnTo>
                  <a:pt x="342088" y="300628"/>
                </a:lnTo>
                <a:cubicBezTo>
                  <a:pt x="341835" y="313020"/>
                  <a:pt x="331573" y="322871"/>
                  <a:pt x="319180" y="322618"/>
                </a:cubicBezTo>
                <a:cubicBezTo>
                  <a:pt x="306787" y="322365"/>
                  <a:pt x="296937" y="312103"/>
                  <a:pt x="297190" y="299710"/>
                </a:cubicBezTo>
                <a:cubicBezTo>
                  <a:pt x="297443" y="287550"/>
                  <a:pt x="307325" y="277804"/>
                  <a:pt x="319486" y="277720"/>
                </a:cubicBezTo>
                <a:close/>
                <a:moveTo>
                  <a:pt x="219596" y="277689"/>
                </a:moveTo>
                <a:cubicBezTo>
                  <a:pt x="232189" y="277414"/>
                  <a:pt x="242620" y="287402"/>
                  <a:pt x="242894" y="299995"/>
                </a:cubicBezTo>
                <a:cubicBezTo>
                  <a:pt x="242894" y="300206"/>
                  <a:pt x="242894" y="300417"/>
                  <a:pt x="242894" y="300628"/>
                </a:cubicBezTo>
                <a:cubicBezTo>
                  <a:pt x="242957" y="313031"/>
                  <a:pt x="232991" y="323156"/>
                  <a:pt x="220588" y="323293"/>
                </a:cubicBezTo>
                <a:cubicBezTo>
                  <a:pt x="207995" y="323567"/>
                  <a:pt x="197564" y="313580"/>
                  <a:pt x="197290" y="300987"/>
                </a:cubicBezTo>
                <a:cubicBezTo>
                  <a:pt x="197015" y="288394"/>
                  <a:pt x="207003" y="277963"/>
                  <a:pt x="219596" y="277689"/>
                </a:cubicBezTo>
                <a:close/>
                <a:moveTo>
                  <a:pt x="288046" y="140875"/>
                </a:moveTo>
                <a:cubicBezTo>
                  <a:pt x="285198" y="140295"/>
                  <a:pt x="282414" y="142119"/>
                  <a:pt x="281791" y="144956"/>
                </a:cubicBezTo>
                <a:lnTo>
                  <a:pt x="264495" y="224321"/>
                </a:lnTo>
                <a:cubicBezTo>
                  <a:pt x="236798" y="225091"/>
                  <a:pt x="209883" y="233719"/>
                  <a:pt x="186901" y="249191"/>
                </a:cubicBezTo>
                <a:cubicBezTo>
                  <a:pt x="181216" y="243179"/>
                  <a:pt x="173317" y="239773"/>
                  <a:pt x="165048" y="239773"/>
                </a:cubicBezTo>
                <a:cubicBezTo>
                  <a:pt x="133429" y="239773"/>
                  <a:pt x="123050" y="282857"/>
                  <a:pt x="152044" y="297570"/>
                </a:cubicBezTo>
                <a:cubicBezTo>
                  <a:pt x="151031" y="302231"/>
                  <a:pt x="150536" y="306998"/>
                  <a:pt x="150557" y="311776"/>
                </a:cubicBezTo>
                <a:cubicBezTo>
                  <a:pt x="150557" y="360271"/>
                  <a:pt x="204019" y="399347"/>
                  <a:pt x="270243" y="399347"/>
                </a:cubicBezTo>
                <a:cubicBezTo>
                  <a:pt x="336466" y="399347"/>
                  <a:pt x="390182" y="360165"/>
                  <a:pt x="390182" y="311776"/>
                </a:cubicBezTo>
                <a:cubicBezTo>
                  <a:pt x="390234" y="306893"/>
                  <a:pt x="389654" y="302020"/>
                  <a:pt x="388441" y="297285"/>
                </a:cubicBezTo>
                <a:lnTo>
                  <a:pt x="388463" y="297295"/>
                </a:lnTo>
                <a:cubicBezTo>
                  <a:pt x="416844" y="282519"/>
                  <a:pt x="406403" y="239741"/>
                  <a:pt x="375068" y="239709"/>
                </a:cubicBezTo>
                <a:cubicBezTo>
                  <a:pt x="366926" y="239730"/>
                  <a:pt x="359153" y="243053"/>
                  <a:pt x="353500" y="248906"/>
                </a:cubicBezTo>
                <a:cubicBezTo>
                  <a:pt x="330339" y="233402"/>
                  <a:pt x="303202" y="224912"/>
                  <a:pt x="275337" y="224469"/>
                </a:cubicBezTo>
                <a:lnTo>
                  <a:pt x="291073" y="152423"/>
                </a:lnTo>
                <a:lnTo>
                  <a:pt x="341276" y="163825"/>
                </a:lnTo>
                <a:cubicBezTo>
                  <a:pt x="341191" y="176238"/>
                  <a:pt x="351169" y="186374"/>
                  <a:pt x="363582" y="186490"/>
                </a:cubicBezTo>
                <a:cubicBezTo>
                  <a:pt x="371967" y="186458"/>
                  <a:pt x="379645" y="181796"/>
                  <a:pt x="383548" y="174371"/>
                </a:cubicBezTo>
                <a:cubicBezTo>
                  <a:pt x="389359" y="163308"/>
                  <a:pt x="385088" y="149629"/>
                  <a:pt x="374024" y="143817"/>
                </a:cubicBezTo>
                <a:cubicBezTo>
                  <a:pt x="362960" y="138006"/>
                  <a:pt x="349281" y="142277"/>
                  <a:pt x="343470" y="15334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8" name="Graphic 19">
            <a:extLst>
              <a:ext uri="{FF2B5EF4-FFF2-40B4-BE49-F238E27FC236}">
                <a16:creationId xmlns:a16="http://schemas.microsoft.com/office/drawing/2014/main" id="{25E05328-097F-B72C-27FB-EC68C716170A}"/>
              </a:ext>
            </a:extLst>
          </p:cNvPr>
          <p:cNvSpPr/>
          <p:nvPr/>
        </p:nvSpPr>
        <p:spPr>
          <a:xfrm>
            <a:off x="9828069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01446 w 540000"/>
              <a:gd name="connsiteY5" fmla="*/ 220472 h 540000"/>
              <a:gd name="connsiteX6" fmla="*/ 348152 w 540000"/>
              <a:gd name="connsiteY6" fmla="*/ 325023 h 540000"/>
              <a:gd name="connsiteX7" fmla="*/ 266446 w 540000"/>
              <a:gd name="connsiteY7" fmla="*/ 393451 h 540000"/>
              <a:gd name="connsiteX8" fmla="*/ 257418 w 540000"/>
              <a:gd name="connsiteY8" fmla="*/ 394337 h 540000"/>
              <a:gd name="connsiteX9" fmla="*/ 196636 w 540000"/>
              <a:gd name="connsiteY9" fmla="*/ 274609 h 540000"/>
              <a:gd name="connsiteX10" fmla="*/ 174677 w 540000"/>
              <a:gd name="connsiteY10" fmla="*/ 235037 h 540000"/>
              <a:gd name="connsiteX11" fmla="*/ 148711 w 540000"/>
              <a:gd name="connsiteY11" fmla="*/ 248896 h 540000"/>
              <a:gd name="connsiteX12" fmla="*/ 148426 w 540000"/>
              <a:gd name="connsiteY12" fmla="*/ 249149 h 540000"/>
              <a:gd name="connsiteX13" fmla="*/ 138554 w 540000"/>
              <a:gd name="connsiteY13" fmla="*/ 247693 h 540000"/>
              <a:gd name="connsiteX14" fmla="*/ 132943 w 540000"/>
              <a:gd name="connsiteY14" fmla="*/ 240585 h 540000"/>
              <a:gd name="connsiteX15" fmla="*/ 133935 w 540000"/>
              <a:gd name="connsiteY15" fmla="*/ 230713 h 540000"/>
              <a:gd name="connsiteX16" fmla="*/ 138554 w 540000"/>
              <a:gd name="connsiteY16" fmla="*/ 226589 h 540000"/>
              <a:gd name="connsiteX17" fmla="*/ 221970 w 540000"/>
              <a:gd name="connsiteY17" fmla="*/ 170279 h 540000"/>
              <a:gd name="connsiteX18" fmla="*/ 253589 w 540000"/>
              <a:gd name="connsiteY18" fmla="*/ 205801 h 540000"/>
              <a:gd name="connsiteX19" fmla="*/ 266446 w 540000"/>
              <a:gd name="connsiteY19" fmla="*/ 258841 h 540000"/>
              <a:gd name="connsiteX20" fmla="*/ 283816 w 540000"/>
              <a:gd name="connsiteY20" fmla="*/ 310816 h 540000"/>
              <a:gd name="connsiteX21" fmla="*/ 304604 w 540000"/>
              <a:gd name="connsiteY21" fmla="*/ 283141 h 540000"/>
              <a:gd name="connsiteX22" fmla="*/ 324211 w 540000"/>
              <a:gd name="connsiteY22" fmla="*/ 247113 h 540000"/>
              <a:gd name="connsiteX23" fmla="*/ 323177 w 540000"/>
              <a:gd name="connsiteY23" fmla="*/ 232158 h 540000"/>
              <a:gd name="connsiteX24" fmla="*/ 308254 w 540000"/>
              <a:gd name="connsiteY24" fmla="*/ 226863 h 540000"/>
              <a:gd name="connsiteX25" fmla="*/ 296779 w 540000"/>
              <a:gd name="connsiteY25" fmla="*/ 228498 h 540000"/>
              <a:gd name="connsiteX26" fmla="*/ 290081 w 540000"/>
              <a:gd name="connsiteY26" fmla="*/ 224522 h 540000"/>
              <a:gd name="connsiteX27" fmla="*/ 290208 w 540000"/>
              <a:gd name="connsiteY27" fmla="*/ 221400 h 540000"/>
              <a:gd name="connsiteX28" fmla="*/ 362148 w 540000"/>
              <a:gd name="connsiteY28" fmla="*/ 166978 h 540000"/>
              <a:gd name="connsiteX29" fmla="*/ 390245 w 540000"/>
              <a:gd name="connsiteY29" fmla="*/ 178137 h 540000"/>
              <a:gd name="connsiteX30" fmla="*/ 401435 w 540000"/>
              <a:gd name="connsiteY30" fmla="*/ 220482 h 540000"/>
              <a:gd name="connsiteX31" fmla="*/ 401435 w 540000"/>
              <a:gd name="connsiteY31" fmla="*/ 220482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401446" y="220472"/>
                </a:moveTo>
                <a:cubicBezTo>
                  <a:pt x="400307" y="245943"/>
                  <a:pt x="382155" y="280863"/>
                  <a:pt x="348152" y="325023"/>
                </a:cubicBezTo>
                <a:cubicBezTo>
                  <a:pt x="315214" y="367864"/>
                  <a:pt x="288858" y="388969"/>
                  <a:pt x="266446" y="393451"/>
                </a:cubicBezTo>
                <a:cubicBezTo>
                  <a:pt x="263471" y="394042"/>
                  <a:pt x="260455" y="394337"/>
                  <a:pt x="257418" y="394337"/>
                </a:cubicBezTo>
                <a:cubicBezTo>
                  <a:pt x="234183" y="394337"/>
                  <a:pt x="211518" y="329252"/>
                  <a:pt x="196636" y="274609"/>
                </a:cubicBezTo>
                <a:cubicBezTo>
                  <a:pt x="188789" y="246470"/>
                  <a:pt x="182250" y="234679"/>
                  <a:pt x="174677" y="235037"/>
                </a:cubicBezTo>
                <a:cubicBezTo>
                  <a:pt x="167569" y="235396"/>
                  <a:pt x="158477" y="242146"/>
                  <a:pt x="148711" y="248896"/>
                </a:cubicBezTo>
                <a:lnTo>
                  <a:pt x="148426" y="249149"/>
                </a:lnTo>
                <a:cubicBezTo>
                  <a:pt x="145294" y="251448"/>
                  <a:pt x="140885" y="250794"/>
                  <a:pt x="138554" y="247693"/>
                </a:cubicBezTo>
                <a:lnTo>
                  <a:pt x="132943" y="240585"/>
                </a:lnTo>
                <a:cubicBezTo>
                  <a:pt x="130539" y="237568"/>
                  <a:pt x="130982" y="233181"/>
                  <a:pt x="133935" y="230713"/>
                </a:cubicBezTo>
                <a:lnTo>
                  <a:pt x="138554" y="226589"/>
                </a:lnTo>
                <a:cubicBezTo>
                  <a:pt x="168750" y="200370"/>
                  <a:pt x="205516" y="170279"/>
                  <a:pt x="221970" y="170279"/>
                </a:cubicBezTo>
                <a:cubicBezTo>
                  <a:pt x="243601" y="170279"/>
                  <a:pt x="246839" y="182113"/>
                  <a:pt x="253589" y="205801"/>
                </a:cubicBezTo>
                <a:cubicBezTo>
                  <a:pt x="253905" y="206898"/>
                  <a:pt x="259801" y="232980"/>
                  <a:pt x="266446" y="258841"/>
                </a:cubicBezTo>
                <a:cubicBezTo>
                  <a:pt x="273090" y="284702"/>
                  <a:pt x="280652" y="310816"/>
                  <a:pt x="283816" y="310816"/>
                </a:cubicBezTo>
                <a:cubicBezTo>
                  <a:pt x="285736" y="310816"/>
                  <a:pt x="292454" y="302252"/>
                  <a:pt x="304604" y="283141"/>
                </a:cubicBezTo>
                <a:cubicBezTo>
                  <a:pt x="314624" y="267437"/>
                  <a:pt x="322650" y="252661"/>
                  <a:pt x="324211" y="247113"/>
                </a:cubicBezTo>
                <a:cubicBezTo>
                  <a:pt x="326099" y="240543"/>
                  <a:pt x="325740" y="235533"/>
                  <a:pt x="323177" y="232158"/>
                </a:cubicBezTo>
                <a:cubicBezTo>
                  <a:pt x="319908" y="227791"/>
                  <a:pt x="313263" y="226863"/>
                  <a:pt x="308254" y="226863"/>
                </a:cubicBezTo>
                <a:cubicBezTo>
                  <a:pt x="304372" y="226895"/>
                  <a:pt x="300512" y="227443"/>
                  <a:pt x="296779" y="228498"/>
                </a:cubicBezTo>
                <a:cubicBezTo>
                  <a:pt x="293836" y="229247"/>
                  <a:pt x="290830" y="227464"/>
                  <a:pt x="290081" y="224522"/>
                </a:cubicBezTo>
                <a:cubicBezTo>
                  <a:pt x="289818" y="223488"/>
                  <a:pt x="289860" y="222402"/>
                  <a:pt x="290208" y="221400"/>
                </a:cubicBezTo>
                <a:cubicBezTo>
                  <a:pt x="303708" y="184138"/>
                  <a:pt x="327902" y="165913"/>
                  <a:pt x="362148" y="166978"/>
                </a:cubicBezTo>
                <a:cubicBezTo>
                  <a:pt x="374266" y="167337"/>
                  <a:pt x="383716" y="171102"/>
                  <a:pt x="390245" y="178137"/>
                </a:cubicBezTo>
                <a:cubicBezTo>
                  <a:pt x="398450" y="187049"/>
                  <a:pt x="402184" y="201266"/>
                  <a:pt x="401435" y="220482"/>
                </a:cubicBezTo>
                <a:lnTo>
                  <a:pt x="401435" y="220482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B08DC09B-C88E-34CE-E441-794DB68BCAF8}"/>
              </a:ext>
            </a:extLst>
          </p:cNvPr>
          <p:cNvSpPr/>
          <p:nvPr/>
        </p:nvSpPr>
        <p:spPr>
          <a:xfrm>
            <a:off x="9100250" y="5087826"/>
            <a:ext cx="540000" cy="540000"/>
          </a:xfrm>
          <a:custGeom>
            <a:avLst/>
            <a:gdLst>
              <a:gd name="connsiteX0" fmla="*/ 311142 w 540000"/>
              <a:gd name="connsiteY0" fmla="*/ 205452 h 540000"/>
              <a:gd name="connsiteX1" fmla="*/ 311142 w 540000"/>
              <a:gd name="connsiteY1" fmla="*/ 275863 h 540000"/>
              <a:gd name="connsiteX2" fmla="*/ 334662 w 540000"/>
              <a:gd name="connsiteY2" fmla="*/ 275863 h 540000"/>
              <a:gd name="connsiteX3" fmla="*/ 334662 w 540000"/>
              <a:gd name="connsiteY3" fmla="*/ 205452 h 540000"/>
              <a:gd name="connsiteX4" fmla="*/ 246480 w 540000"/>
              <a:gd name="connsiteY4" fmla="*/ 205452 h 540000"/>
              <a:gd name="connsiteX5" fmla="*/ 246480 w 540000"/>
              <a:gd name="connsiteY5" fmla="*/ 275863 h 540000"/>
              <a:gd name="connsiteX6" fmla="*/ 269999 w 540000"/>
              <a:gd name="connsiteY6" fmla="*/ 275863 h 540000"/>
              <a:gd name="connsiteX7" fmla="*/ 269999 w 540000"/>
              <a:gd name="connsiteY7" fmla="*/ 205452 h 540000"/>
              <a:gd name="connsiteX8" fmla="*/ 181785 w 540000"/>
              <a:gd name="connsiteY8" fmla="*/ 158445 h 540000"/>
              <a:gd name="connsiteX9" fmla="*/ 375869 w 540000"/>
              <a:gd name="connsiteY9" fmla="*/ 158445 h 540000"/>
              <a:gd name="connsiteX10" fmla="*/ 375869 w 540000"/>
              <a:gd name="connsiteY10" fmla="*/ 287760 h 540000"/>
              <a:gd name="connsiteX11" fmla="*/ 334694 w 540000"/>
              <a:gd name="connsiteY11" fmla="*/ 328650 h 540000"/>
              <a:gd name="connsiteX12" fmla="*/ 269999 w 540000"/>
              <a:gd name="connsiteY12" fmla="*/ 328650 h 540000"/>
              <a:gd name="connsiteX13" fmla="*/ 234720 w 540000"/>
              <a:gd name="connsiteY13" fmla="*/ 363856 h 540000"/>
              <a:gd name="connsiteX14" fmla="*/ 234720 w 540000"/>
              <a:gd name="connsiteY14" fmla="*/ 328650 h 540000"/>
              <a:gd name="connsiteX15" fmla="*/ 181785 w 540000"/>
              <a:gd name="connsiteY15" fmla="*/ 328650 h 540000"/>
              <a:gd name="connsiteX16" fmla="*/ 158382 w 540000"/>
              <a:gd name="connsiteY16" fmla="*/ 135000 h 540000"/>
              <a:gd name="connsiteX17" fmla="*/ 140621 w 540000"/>
              <a:gd name="connsiteY17" fmla="*/ 181965 h 540000"/>
              <a:gd name="connsiteX18" fmla="*/ 140621 w 540000"/>
              <a:gd name="connsiteY18" fmla="*/ 369752 h 540000"/>
              <a:gd name="connsiteX19" fmla="*/ 205316 w 540000"/>
              <a:gd name="connsiteY19" fmla="*/ 369752 h 540000"/>
              <a:gd name="connsiteX20" fmla="*/ 205316 w 540000"/>
              <a:gd name="connsiteY20" fmla="*/ 404989 h 540000"/>
              <a:gd name="connsiteX21" fmla="*/ 240627 w 540000"/>
              <a:gd name="connsiteY21" fmla="*/ 404989 h 540000"/>
              <a:gd name="connsiteX22" fmla="*/ 275864 w 540000"/>
              <a:gd name="connsiteY22" fmla="*/ 369752 h 540000"/>
              <a:gd name="connsiteX23" fmla="*/ 328799 w 540000"/>
              <a:gd name="connsiteY23" fmla="*/ 369752 h 540000"/>
              <a:gd name="connsiteX24" fmla="*/ 399389 w 540000"/>
              <a:gd name="connsiteY24" fmla="*/ 299341 h 540000"/>
              <a:gd name="connsiteX25" fmla="*/ 399400 w 540000"/>
              <a:gd name="connsiteY25" fmla="*/ 299341 h 540000"/>
              <a:gd name="connsiteX26" fmla="*/ 399537 w 540000"/>
              <a:gd name="connsiteY26" fmla="*/ 135000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311142" y="205452"/>
                </a:moveTo>
                <a:lnTo>
                  <a:pt x="311142" y="275863"/>
                </a:lnTo>
                <a:lnTo>
                  <a:pt x="334662" y="275863"/>
                </a:lnTo>
                <a:lnTo>
                  <a:pt x="334662" y="205452"/>
                </a:lnTo>
                <a:close/>
                <a:moveTo>
                  <a:pt x="246480" y="205452"/>
                </a:moveTo>
                <a:lnTo>
                  <a:pt x="246480" y="275863"/>
                </a:lnTo>
                <a:lnTo>
                  <a:pt x="269999" y="275863"/>
                </a:lnTo>
                <a:lnTo>
                  <a:pt x="269999" y="205452"/>
                </a:lnTo>
                <a:close/>
                <a:moveTo>
                  <a:pt x="181785" y="158445"/>
                </a:moveTo>
                <a:lnTo>
                  <a:pt x="375869" y="158445"/>
                </a:lnTo>
                <a:lnTo>
                  <a:pt x="375869" y="287760"/>
                </a:lnTo>
                <a:lnTo>
                  <a:pt x="334694" y="328650"/>
                </a:lnTo>
                <a:lnTo>
                  <a:pt x="269999" y="328650"/>
                </a:lnTo>
                <a:lnTo>
                  <a:pt x="234720" y="363856"/>
                </a:lnTo>
                <a:lnTo>
                  <a:pt x="234720" y="328650"/>
                </a:lnTo>
                <a:lnTo>
                  <a:pt x="181785" y="328650"/>
                </a:lnTo>
                <a:close/>
                <a:moveTo>
                  <a:pt x="158382" y="135000"/>
                </a:moveTo>
                <a:lnTo>
                  <a:pt x="140621" y="181965"/>
                </a:lnTo>
                <a:lnTo>
                  <a:pt x="140621" y="369752"/>
                </a:lnTo>
                <a:lnTo>
                  <a:pt x="205316" y="369752"/>
                </a:lnTo>
                <a:lnTo>
                  <a:pt x="205316" y="404989"/>
                </a:lnTo>
                <a:lnTo>
                  <a:pt x="240627" y="404989"/>
                </a:lnTo>
                <a:lnTo>
                  <a:pt x="275864" y="369752"/>
                </a:lnTo>
                <a:lnTo>
                  <a:pt x="328799" y="369752"/>
                </a:lnTo>
                <a:lnTo>
                  <a:pt x="399389" y="299341"/>
                </a:lnTo>
                <a:lnTo>
                  <a:pt x="399400" y="299341"/>
                </a:lnTo>
                <a:lnTo>
                  <a:pt x="399537" y="135000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8" name="Graphic 23">
            <a:extLst>
              <a:ext uri="{FF2B5EF4-FFF2-40B4-BE49-F238E27FC236}">
                <a16:creationId xmlns:a16="http://schemas.microsoft.com/office/drawing/2014/main" id="{702D74C8-0130-DDF7-1AAC-733D84C19A68}"/>
              </a:ext>
            </a:extLst>
          </p:cNvPr>
          <p:cNvSpPr/>
          <p:nvPr/>
        </p:nvSpPr>
        <p:spPr>
          <a:xfrm>
            <a:off x="4005953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201287 w 540000"/>
              <a:gd name="connsiteY5" fmla="*/ 395866 h 540000"/>
              <a:gd name="connsiteX6" fmla="*/ 192154 w 540000"/>
              <a:gd name="connsiteY6" fmla="*/ 405000 h 540000"/>
              <a:gd name="connsiteX7" fmla="*/ 153362 w 540000"/>
              <a:gd name="connsiteY7" fmla="*/ 405000 h 540000"/>
              <a:gd name="connsiteX8" fmla="*/ 144229 w 540000"/>
              <a:gd name="connsiteY8" fmla="*/ 395940 h 540000"/>
              <a:gd name="connsiteX9" fmla="*/ 144229 w 540000"/>
              <a:gd name="connsiteY9" fmla="*/ 395866 h 540000"/>
              <a:gd name="connsiteX10" fmla="*/ 144229 w 540000"/>
              <a:gd name="connsiteY10" fmla="*/ 233191 h 540000"/>
              <a:gd name="connsiteX11" fmla="*/ 153362 w 540000"/>
              <a:gd name="connsiteY11" fmla="*/ 224058 h 540000"/>
              <a:gd name="connsiteX12" fmla="*/ 192154 w 540000"/>
              <a:gd name="connsiteY12" fmla="*/ 224058 h 540000"/>
              <a:gd name="connsiteX13" fmla="*/ 201287 w 540000"/>
              <a:gd name="connsiteY13" fmla="*/ 233191 h 540000"/>
              <a:gd name="connsiteX14" fmla="*/ 201287 w 540000"/>
              <a:gd name="connsiteY14" fmla="*/ 395866 h 540000"/>
              <a:gd name="connsiteX15" fmla="*/ 172863 w 540000"/>
              <a:gd name="connsiteY15" fmla="*/ 208754 h 540000"/>
              <a:gd name="connsiteX16" fmla="*/ 135844 w 540000"/>
              <a:gd name="connsiteY16" fmla="*/ 172020 h 540000"/>
              <a:gd name="connsiteX17" fmla="*/ 172579 w 540000"/>
              <a:gd name="connsiteY17" fmla="*/ 135000 h 540000"/>
              <a:gd name="connsiteX18" fmla="*/ 209598 w 540000"/>
              <a:gd name="connsiteY18" fmla="*/ 171735 h 540000"/>
              <a:gd name="connsiteX19" fmla="*/ 209598 w 540000"/>
              <a:gd name="connsiteY19" fmla="*/ 171840 h 540000"/>
              <a:gd name="connsiteX20" fmla="*/ 172758 w 540000"/>
              <a:gd name="connsiteY20" fmla="*/ 208754 h 540000"/>
              <a:gd name="connsiteX21" fmla="*/ 172758 w 540000"/>
              <a:gd name="connsiteY21" fmla="*/ 208754 h 540000"/>
              <a:gd name="connsiteX22" fmla="*/ 172863 w 540000"/>
              <a:gd name="connsiteY22" fmla="*/ 208754 h 540000"/>
              <a:gd name="connsiteX23" fmla="*/ 404209 w 540000"/>
              <a:gd name="connsiteY23" fmla="*/ 396615 h 540000"/>
              <a:gd name="connsiteX24" fmla="*/ 395824 w 540000"/>
              <a:gd name="connsiteY24" fmla="*/ 405000 h 540000"/>
              <a:gd name="connsiteX25" fmla="*/ 354080 w 540000"/>
              <a:gd name="connsiteY25" fmla="*/ 405000 h 540000"/>
              <a:gd name="connsiteX26" fmla="*/ 345695 w 540000"/>
              <a:gd name="connsiteY26" fmla="*/ 396615 h 540000"/>
              <a:gd name="connsiteX27" fmla="*/ 345695 w 540000"/>
              <a:gd name="connsiteY27" fmla="*/ 396615 h 540000"/>
              <a:gd name="connsiteX28" fmla="*/ 345695 w 540000"/>
              <a:gd name="connsiteY28" fmla="*/ 320309 h 540000"/>
              <a:gd name="connsiteX29" fmla="*/ 315921 w 540000"/>
              <a:gd name="connsiteY29" fmla="*/ 270570 h 540000"/>
              <a:gd name="connsiteX30" fmla="*/ 283943 w 540000"/>
              <a:gd name="connsiteY30" fmla="*/ 308760 h 540000"/>
              <a:gd name="connsiteX31" fmla="*/ 283943 w 540000"/>
              <a:gd name="connsiteY31" fmla="*/ 396795 h 540000"/>
              <a:gd name="connsiteX32" fmla="*/ 275632 w 540000"/>
              <a:gd name="connsiteY32" fmla="*/ 405000 h 540000"/>
              <a:gd name="connsiteX33" fmla="*/ 235343 w 540000"/>
              <a:gd name="connsiteY33" fmla="*/ 405000 h 540000"/>
              <a:gd name="connsiteX34" fmla="*/ 226958 w 540000"/>
              <a:gd name="connsiteY34" fmla="*/ 396689 h 540000"/>
              <a:gd name="connsiteX35" fmla="*/ 226958 w 540000"/>
              <a:gd name="connsiteY35" fmla="*/ 396615 h 540000"/>
              <a:gd name="connsiteX36" fmla="*/ 226958 w 540000"/>
              <a:gd name="connsiteY36" fmla="*/ 232485 h 540000"/>
              <a:gd name="connsiteX37" fmla="*/ 235311 w 540000"/>
              <a:gd name="connsiteY37" fmla="*/ 224068 h 540000"/>
              <a:gd name="connsiteX38" fmla="*/ 235343 w 540000"/>
              <a:gd name="connsiteY38" fmla="*/ 224068 h 540000"/>
              <a:gd name="connsiteX39" fmla="*/ 275632 w 540000"/>
              <a:gd name="connsiteY39" fmla="*/ 224068 h 540000"/>
              <a:gd name="connsiteX40" fmla="*/ 284196 w 540000"/>
              <a:gd name="connsiteY40" fmla="*/ 232348 h 540000"/>
              <a:gd name="connsiteX41" fmla="*/ 284196 w 540000"/>
              <a:gd name="connsiteY41" fmla="*/ 232495 h 540000"/>
              <a:gd name="connsiteX42" fmla="*/ 284196 w 540000"/>
              <a:gd name="connsiteY42" fmla="*/ 246702 h 540000"/>
              <a:gd name="connsiteX43" fmla="*/ 337943 w 540000"/>
              <a:gd name="connsiteY43" fmla="*/ 221368 h 540000"/>
              <a:gd name="connsiteX44" fmla="*/ 404272 w 540000"/>
              <a:gd name="connsiteY44" fmla="*/ 317893 h 540000"/>
              <a:gd name="connsiteX45" fmla="*/ 404198 w 540000"/>
              <a:gd name="connsiteY45" fmla="*/ 39661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201287" y="395866"/>
                </a:moveTo>
                <a:cubicBezTo>
                  <a:pt x="201287" y="400908"/>
                  <a:pt x="197195" y="405000"/>
                  <a:pt x="192154" y="405000"/>
                </a:cubicBezTo>
                <a:lnTo>
                  <a:pt x="153362" y="405000"/>
                </a:lnTo>
                <a:cubicBezTo>
                  <a:pt x="148342" y="405021"/>
                  <a:pt x="144250" y="400961"/>
                  <a:pt x="144229" y="395940"/>
                </a:cubicBezTo>
                <a:cubicBezTo>
                  <a:pt x="144229" y="395919"/>
                  <a:pt x="144229" y="395888"/>
                  <a:pt x="144229" y="395866"/>
                </a:cubicBezTo>
                <a:lnTo>
                  <a:pt x="144229" y="233191"/>
                </a:lnTo>
                <a:cubicBezTo>
                  <a:pt x="144229" y="228150"/>
                  <a:pt x="148321" y="224058"/>
                  <a:pt x="153362" y="224058"/>
                </a:cubicBezTo>
                <a:lnTo>
                  <a:pt x="192154" y="224058"/>
                </a:lnTo>
                <a:cubicBezTo>
                  <a:pt x="197195" y="224058"/>
                  <a:pt x="201287" y="228150"/>
                  <a:pt x="201287" y="233191"/>
                </a:cubicBezTo>
                <a:lnTo>
                  <a:pt x="201287" y="395866"/>
                </a:lnTo>
                <a:close/>
                <a:moveTo>
                  <a:pt x="172863" y="208754"/>
                </a:moveTo>
                <a:cubicBezTo>
                  <a:pt x="152497" y="208828"/>
                  <a:pt x="135928" y="192386"/>
                  <a:pt x="135844" y="172020"/>
                </a:cubicBezTo>
                <a:cubicBezTo>
                  <a:pt x="135759" y="151654"/>
                  <a:pt x="152213" y="135084"/>
                  <a:pt x="172579" y="135000"/>
                </a:cubicBezTo>
                <a:cubicBezTo>
                  <a:pt x="192945" y="134916"/>
                  <a:pt x="209514" y="151369"/>
                  <a:pt x="209598" y="171735"/>
                </a:cubicBezTo>
                <a:cubicBezTo>
                  <a:pt x="209598" y="171766"/>
                  <a:pt x="209598" y="171809"/>
                  <a:pt x="209598" y="171840"/>
                </a:cubicBezTo>
                <a:cubicBezTo>
                  <a:pt x="209619" y="192206"/>
                  <a:pt x="193124" y="208733"/>
                  <a:pt x="172758" y="208754"/>
                </a:cubicBezTo>
                <a:lnTo>
                  <a:pt x="172758" y="208754"/>
                </a:lnTo>
                <a:lnTo>
                  <a:pt x="172863" y="208754"/>
                </a:lnTo>
                <a:close/>
                <a:moveTo>
                  <a:pt x="404209" y="396615"/>
                </a:moveTo>
                <a:cubicBezTo>
                  <a:pt x="404209" y="401245"/>
                  <a:pt x="400454" y="405000"/>
                  <a:pt x="395824" y="405000"/>
                </a:cubicBezTo>
                <a:lnTo>
                  <a:pt x="354080" y="405000"/>
                </a:lnTo>
                <a:cubicBezTo>
                  <a:pt x="349450" y="405000"/>
                  <a:pt x="345695" y="401245"/>
                  <a:pt x="345695" y="396615"/>
                </a:cubicBezTo>
                <a:lnTo>
                  <a:pt x="345695" y="396615"/>
                </a:lnTo>
                <a:lnTo>
                  <a:pt x="345695" y="320309"/>
                </a:lnTo>
                <a:cubicBezTo>
                  <a:pt x="345695" y="308907"/>
                  <a:pt x="348996" y="270570"/>
                  <a:pt x="315921" y="270570"/>
                </a:cubicBezTo>
                <a:cubicBezTo>
                  <a:pt x="290271" y="270570"/>
                  <a:pt x="285050" y="296926"/>
                  <a:pt x="283943" y="308760"/>
                </a:cubicBezTo>
                <a:lnTo>
                  <a:pt x="283943" y="396795"/>
                </a:lnTo>
                <a:cubicBezTo>
                  <a:pt x="283848" y="401330"/>
                  <a:pt x="280167" y="404968"/>
                  <a:pt x="275632" y="405000"/>
                </a:cubicBezTo>
                <a:lnTo>
                  <a:pt x="235343" y="405000"/>
                </a:lnTo>
                <a:cubicBezTo>
                  <a:pt x="230734" y="405021"/>
                  <a:pt x="226979" y="401298"/>
                  <a:pt x="226958" y="396689"/>
                </a:cubicBezTo>
                <a:cubicBezTo>
                  <a:pt x="226958" y="396668"/>
                  <a:pt x="226958" y="396647"/>
                  <a:pt x="226958" y="396615"/>
                </a:cubicBezTo>
                <a:lnTo>
                  <a:pt x="226958" y="232485"/>
                </a:lnTo>
                <a:cubicBezTo>
                  <a:pt x="226937" y="227855"/>
                  <a:pt x="230681" y="224089"/>
                  <a:pt x="235311" y="224068"/>
                </a:cubicBezTo>
                <a:cubicBezTo>
                  <a:pt x="235322" y="224068"/>
                  <a:pt x="235332" y="224068"/>
                  <a:pt x="235343" y="224068"/>
                </a:cubicBezTo>
                <a:lnTo>
                  <a:pt x="275632" y="224068"/>
                </a:lnTo>
                <a:cubicBezTo>
                  <a:pt x="280283" y="223995"/>
                  <a:pt x="284112" y="227696"/>
                  <a:pt x="284196" y="232348"/>
                </a:cubicBezTo>
                <a:cubicBezTo>
                  <a:pt x="284196" y="232400"/>
                  <a:pt x="284196" y="232443"/>
                  <a:pt x="284196" y="232495"/>
                </a:cubicBezTo>
                <a:lnTo>
                  <a:pt x="284196" y="246702"/>
                </a:lnTo>
                <a:cubicBezTo>
                  <a:pt x="293720" y="232495"/>
                  <a:pt x="307853" y="221368"/>
                  <a:pt x="337943" y="221368"/>
                </a:cubicBezTo>
                <a:cubicBezTo>
                  <a:pt x="404663" y="221368"/>
                  <a:pt x="404272" y="283679"/>
                  <a:pt x="404272" y="317893"/>
                </a:cubicBezTo>
                <a:lnTo>
                  <a:pt x="404198" y="39661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CF5127AE-7D1F-343B-5476-328593268BC0}"/>
              </a:ext>
            </a:extLst>
          </p:cNvPr>
          <p:cNvSpPr/>
          <p:nvPr/>
        </p:nvSpPr>
        <p:spPr>
          <a:xfrm>
            <a:off x="3278134" y="508782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8" name="Graphic 27">
            <a:extLst>
              <a:ext uri="{FF2B5EF4-FFF2-40B4-BE49-F238E27FC236}">
                <a16:creationId xmlns:a16="http://schemas.microsoft.com/office/drawing/2014/main" id="{C15EA731-D1C8-245C-575C-C2EDEA2120A9}"/>
              </a:ext>
            </a:extLst>
          </p:cNvPr>
          <p:cNvSpPr/>
          <p:nvPr/>
        </p:nvSpPr>
        <p:spPr>
          <a:xfrm>
            <a:off x="8372431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94516 w 540000"/>
              <a:gd name="connsiteY5" fmla="*/ 354270 h 540000"/>
              <a:gd name="connsiteX6" fmla="*/ 355862 w 540000"/>
              <a:gd name="connsiteY6" fmla="*/ 354270 h 540000"/>
              <a:gd name="connsiteX7" fmla="*/ 334547 w 540000"/>
              <a:gd name="connsiteY7" fmla="*/ 345779 h 540000"/>
              <a:gd name="connsiteX8" fmla="*/ 315963 w 540000"/>
              <a:gd name="connsiteY8" fmla="*/ 326130 h 540000"/>
              <a:gd name="connsiteX9" fmla="*/ 309888 w 540000"/>
              <a:gd name="connsiteY9" fmla="*/ 320657 h 540000"/>
              <a:gd name="connsiteX10" fmla="*/ 297422 w 540000"/>
              <a:gd name="connsiteY10" fmla="*/ 323610 h 540000"/>
              <a:gd name="connsiteX11" fmla="*/ 293583 w 540000"/>
              <a:gd name="connsiteY11" fmla="*/ 343396 h 540000"/>
              <a:gd name="connsiteX12" fmla="*/ 282551 w 540000"/>
              <a:gd name="connsiteY12" fmla="*/ 353668 h 540000"/>
              <a:gd name="connsiteX13" fmla="*/ 282540 w 540000"/>
              <a:gd name="connsiteY13" fmla="*/ 353668 h 540000"/>
              <a:gd name="connsiteX14" fmla="*/ 270000 w 540000"/>
              <a:gd name="connsiteY14" fmla="*/ 353668 h 540000"/>
              <a:gd name="connsiteX15" fmla="*/ 226547 w 540000"/>
              <a:gd name="connsiteY15" fmla="*/ 343005 h 540000"/>
              <a:gd name="connsiteX16" fmla="*/ 189422 w 540000"/>
              <a:gd name="connsiteY16" fmla="*/ 310532 h 540000"/>
              <a:gd name="connsiteX17" fmla="*/ 148279 w 540000"/>
              <a:gd name="connsiteY17" fmla="*/ 243032 h 540000"/>
              <a:gd name="connsiteX18" fmla="*/ 135422 w 540000"/>
              <a:gd name="connsiteY18" fmla="*/ 215177 h 540000"/>
              <a:gd name="connsiteX19" fmla="*/ 138723 w 540000"/>
              <a:gd name="connsiteY19" fmla="*/ 206044 h 540000"/>
              <a:gd name="connsiteX20" fmla="*/ 180963 w 540000"/>
              <a:gd name="connsiteY20" fmla="*/ 206044 h 540000"/>
              <a:gd name="connsiteX21" fmla="*/ 194210 w 540000"/>
              <a:gd name="connsiteY21" fmla="*/ 215568 h 540000"/>
              <a:gd name="connsiteX22" fmla="*/ 223805 w 540000"/>
              <a:gd name="connsiteY22" fmla="*/ 267511 h 540000"/>
              <a:gd name="connsiteX23" fmla="*/ 229806 w 540000"/>
              <a:gd name="connsiteY23" fmla="*/ 272985 h 540000"/>
              <a:gd name="connsiteX24" fmla="*/ 236239 w 540000"/>
              <a:gd name="connsiteY24" fmla="*/ 272879 h 540000"/>
              <a:gd name="connsiteX25" fmla="*/ 237410 w 540000"/>
              <a:gd name="connsiteY25" fmla="*/ 270707 h 540000"/>
              <a:gd name="connsiteX26" fmla="*/ 240142 w 540000"/>
              <a:gd name="connsiteY26" fmla="*/ 254865 h 540000"/>
              <a:gd name="connsiteX27" fmla="*/ 239541 w 540000"/>
              <a:gd name="connsiteY27" fmla="*/ 226441 h 540000"/>
              <a:gd name="connsiteX28" fmla="*/ 226716 w 540000"/>
              <a:gd name="connsiteY28" fmla="*/ 211845 h 540000"/>
              <a:gd name="connsiteX29" fmla="*/ 225334 w 540000"/>
              <a:gd name="connsiteY29" fmla="*/ 206191 h 540000"/>
              <a:gd name="connsiteX30" fmla="*/ 241502 w 540000"/>
              <a:gd name="connsiteY30" fmla="*/ 199726 h 540000"/>
              <a:gd name="connsiteX31" fmla="*/ 269926 w 540000"/>
              <a:gd name="connsiteY31" fmla="*/ 199726 h 540000"/>
              <a:gd name="connsiteX32" fmla="*/ 271983 w 540000"/>
              <a:gd name="connsiteY32" fmla="*/ 199726 h 540000"/>
              <a:gd name="connsiteX33" fmla="*/ 284386 w 540000"/>
              <a:gd name="connsiteY33" fmla="*/ 200971 h 540000"/>
              <a:gd name="connsiteX34" fmla="*/ 293372 w 540000"/>
              <a:gd name="connsiteY34" fmla="*/ 211064 h 540000"/>
              <a:gd name="connsiteX35" fmla="*/ 294015 w 540000"/>
              <a:gd name="connsiteY35" fmla="*/ 219196 h 540000"/>
              <a:gd name="connsiteX36" fmla="*/ 293055 w 540000"/>
              <a:gd name="connsiteY36" fmla="*/ 254085 h 540000"/>
              <a:gd name="connsiteX37" fmla="*/ 294300 w 540000"/>
              <a:gd name="connsiteY37" fmla="*/ 267796 h 540000"/>
              <a:gd name="connsiteX38" fmla="*/ 304246 w 540000"/>
              <a:gd name="connsiteY38" fmla="*/ 271065 h 540000"/>
              <a:gd name="connsiteX39" fmla="*/ 319064 w 540000"/>
              <a:gd name="connsiteY39" fmla="*/ 252482 h 540000"/>
              <a:gd name="connsiteX40" fmla="*/ 338745 w 540000"/>
              <a:gd name="connsiteY40" fmla="*/ 214323 h 540000"/>
              <a:gd name="connsiteX41" fmla="*/ 351000 w 540000"/>
              <a:gd name="connsiteY41" fmla="*/ 205907 h 540000"/>
              <a:gd name="connsiteX42" fmla="*/ 392882 w 540000"/>
              <a:gd name="connsiteY42" fmla="*/ 205907 h 540000"/>
              <a:gd name="connsiteX43" fmla="*/ 400275 w 540000"/>
              <a:gd name="connsiteY43" fmla="*/ 206866 h 540000"/>
              <a:gd name="connsiteX44" fmla="*/ 404810 w 540000"/>
              <a:gd name="connsiteY44" fmla="*/ 214692 h 540000"/>
              <a:gd name="connsiteX45" fmla="*/ 404684 w 540000"/>
              <a:gd name="connsiteY45" fmla="*/ 215104 h 540000"/>
              <a:gd name="connsiteX46" fmla="*/ 392323 w 540000"/>
              <a:gd name="connsiteY46" fmla="*/ 239614 h 540000"/>
              <a:gd name="connsiteX47" fmla="*/ 366103 w 540000"/>
              <a:gd name="connsiteY47" fmla="*/ 275358 h 540000"/>
              <a:gd name="connsiteX48" fmla="*/ 363087 w 540000"/>
              <a:gd name="connsiteY48" fmla="*/ 280114 h 540000"/>
              <a:gd name="connsiteX49" fmla="*/ 364795 w 540000"/>
              <a:gd name="connsiteY49" fmla="*/ 294321 h 540000"/>
              <a:gd name="connsiteX50" fmla="*/ 387851 w 540000"/>
              <a:gd name="connsiteY50" fmla="*/ 317524 h 540000"/>
              <a:gd name="connsiteX51" fmla="*/ 402416 w 540000"/>
              <a:gd name="connsiteY51" fmla="*/ 336424 h 540000"/>
              <a:gd name="connsiteX52" fmla="*/ 394527 w 540000"/>
              <a:gd name="connsiteY52" fmla="*/ 354259 h 540000"/>
              <a:gd name="connsiteX53" fmla="*/ 394527 w 540000"/>
              <a:gd name="connsiteY53" fmla="*/ 35425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94516" y="354270"/>
                </a:moveTo>
                <a:cubicBezTo>
                  <a:pt x="388188" y="355155"/>
                  <a:pt x="357465" y="354270"/>
                  <a:pt x="355862" y="354270"/>
                </a:cubicBezTo>
                <a:cubicBezTo>
                  <a:pt x="347920" y="354354"/>
                  <a:pt x="340263" y="351295"/>
                  <a:pt x="334547" y="345779"/>
                </a:cubicBezTo>
                <a:cubicBezTo>
                  <a:pt x="328050" y="339525"/>
                  <a:pt x="322186" y="332670"/>
                  <a:pt x="315963" y="326130"/>
                </a:cubicBezTo>
                <a:cubicBezTo>
                  <a:pt x="314086" y="324148"/>
                  <a:pt x="312050" y="322323"/>
                  <a:pt x="309888" y="320657"/>
                </a:cubicBezTo>
                <a:cubicBezTo>
                  <a:pt x="304805" y="316744"/>
                  <a:pt x="299795" y="317640"/>
                  <a:pt x="297422" y="323610"/>
                </a:cubicBezTo>
                <a:cubicBezTo>
                  <a:pt x="295566" y="330086"/>
                  <a:pt x="294279" y="336698"/>
                  <a:pt x="293583" y="343396"/>
                </a:cubicBezTo>
                <a:cubicBezTo>
                  <a:pt x="293372" y="349281"/>
                  <a:pt x="288436" y="353879"/>
                  <a:pt x="282551" y="353668"/>
                </a:cubicBezTo>
                <a:cubicBezTo>
                  <a:pt x="282551" y="353668"/>
                  <a:pt x="282551" y="353668"/>
                  <a:pt x="282540" y="353668"/>
                </a:cubicBezTo>
                <a:cubicBezTo>
                  <a:pt x="278353" y="353879"/>
                  <a:pt x="274155" y="353953"/>
                  <a:pt x="270000" y="353668"/>
                </a:cubicBezTo>
                <a:cubicBezTo>
                  <a:pt x="254876" y="353605"/>
                  <a:pt x="239984" y="349956"/>
                  <a:pt x="226547" y="343005"/>
                </a:cubicBezTo>
                <a:cubicBezTo>
                  <a:pt x="212034" y="334895"/>
                  <a:pt x="199389" y="323831"/>
                  <a:pt x="189422" y="310532"/>
                </a:cubicBezTo>
                <a:cubicBezTo>
                  <a:pt x="173464" y="289480"/>
                  <a:pt x="159680" y="266868"/>
                  <a:pt x="148279" y="243032"/>
                </a:cubicBezTo>
                <a:cubicBezTo>
                  <a:pt x="147677" y="241861"/>
                  <a:pt x="135707" y="216390"/>
                  <a:pt x="135422" y="215177"/>
                </a:cubicBezTo>
                <a:cubicBezTo>
                  <a:pt x="133945" y="211739"/>
                  <a:pt x="135390" y="207742"/>
                  <a:pt x="138723" y="206044"/>
                </a:cubicBezTo>
                <a:cubicBezTo>
                  <a:pt x="140854" y="205232"/>
                  <a:pt x="180320" y="206044"/>
                  <a:pt x="180963" y="206044"/>
                </a:cubicBezTo>
                <a:cubicBezTo>
                  <a:pt x="186996" y="205959"/>
                  <a:pt x="192375" y="209820"/>
                  <a:pt x="194210" y="215568"/>
                </a:cubicBezTo>
                <a:cubicBezTo>
                  <a:pt x="201509" y="234225"/>
                  <a:pt x="211475" y="251712"/>
                  <a:pt x="223805" y="267511"/>
                </a:cubicBezTo>
                <a:cubicBezTo>
                  <a:pt x="225534" y="269610"/>
                  <a:pt x="227559" y="271455"/>
                  <a:pt x="229806" y="272985"/>
                </a:cubicBezTo>
                <a:cubicBezTo>
                  <a:pt x="231609" y="274736"/>
                  <a:pt x="234489" y="274683"/>
                  <a:pt x="236239" y="272879"/>
                </a:cubicBezTo>
                <a:cubicBezTo>
                  <a:pt x="236820" y="272278"/>
                  <a:pt x="237231" y="271529"/>
                  <a:pt x="237410" y="270707"/>
                </a:cubicBezTo>
                <a:cubicBezTo>
                  <a:pt x="238971" y="265560"/>
                  <a:pt x="239889" y="260234"/>
                  <a:pt x="240142" y="254865"/>
                </a:cubicBezTo>
                <a:cubicBezTo>
                  <a:pt x="240353" y="244202"/>
                  <a:pt x="240142" y="237104"/>
                  <a:pt x="239541" y="226441"/>
                </a:cubicBezTo>
                <a:cubicBezTo>
                  <a:pt x="239984" y="218879"/>
                  <a:pt x="234267" y="212372"/>
                  <a:pt x="226716" y="211845"/>
                </a:cubicBezTo>
                <a:cubicBezTo>
                  <a:pt x="223594" y="211307"/>
                  <a:pt x="223161" y="208754"/>
                  <a:pt x="225334" y="206191"/>
                </a:cubicBezTo>
                <a:cubicBezTo>
                  <a:pt x="229489" y="200897"/>
                  <a:pt x="235248" y="200043"/>
                  <a:pt x="241502" y="199726"/>
                </a:cubicBezTo>
                <a:cubicBezTo>
                  <a:pt x="250952" y="199188"/>
                  <a:pt x="260434" y="199726"/>
                  <a:pt x="269926" y="199726"/>
                </a:cubicBezTo>
                <a:lnTo>
                  <a:pt x="271983" y="199726"/>
                </a:lnTo>
                <a:cubicBezTo>
                  <a:pt x="276149" y="199726"/>
                  <a:pt x="280304" y="200138"/>
                  <a:pt x="284386" y="200971"/>
                </a:cubicBezTo>
                <a:cubicBezTo>
                  <a:pt x="289280" y="201973"/>
                  <a:pt x="292939" y="206075"/>
                  <a:pt x="293372" y="211064"/>
                </a:cubicBezTo>
                <a:cubicBezTo>
                  <a:pt x="293846" y="213754"/>
                  <a:pt x="294068" y="216475"/>
                  <a:pt x="294015" y="219196"/>
                </a:cubicBezTo>
                <a:cubicBezTo>
                  <a:pt x="293762" y="230850"/>
                  <a:pt x="293203" y="242462"/>
                  <a:pt x="293055" y="254085"/>
                </a:cubicBezTo>
                <a:cubicBezTo>
                  <a:pt x="292971" y="258683"/>
                  <a:pt x="293382" y="263282"/>
                  <a:pt x="294300" y="267796"/>
                </a:cubicBezTo>
                <a:cubicBezTo>
                  <a:pt x="295682" y="273976"/>
                  <a:pt x="299911" y="275537"/>
                  <a:pt x="304246" y="271065"/>
                </a:cubicBezTo>
                <a:cubicBezTo>
                  <a:pt x="309646" y="265254"/>
                  <a:pt x="314603" y="259042"/>
                  <a:pt x="319064" y="252482"/>
                </a:cubicBezTo>
                <a:cubicBezTo>
                  <a:pt x="327080" y="240564"/>
                  <a:pt x="333682" y="227760"/>
                  <a:pt x="338745" y="214323"/>
                </a:cubicBezTo>
                <a:cubicBezTo>
                  <a:pt x="341476" y="207436"/>
                  <a:pt x="343575" y="205907"/>
                  <a:pt x="351000" y="205907"/>
                </a:cubicBezTo>
                <a:lnTo>
                  <a:pt x="392882" y="205907"/>
                </a:lnTo>
                <a:cubicBezTo>
                  <a:pt x="395381" y="205864"/>
                  <a:pt x="397870" y="206191"/>
                  <a:pt x="400275" y="206866"/>
                </a:cubicBezTo>
                <a:cubicBezTo>
                  <a:pt x="403692" y="207773"/>
                  <a:pt x="405717" y="211275"/>
                  <a:pt x="404810" y="214692"/>
                </a:cubicBezTo>
                <a:cubicBezTo>
                  <a:pt x="404768" y="214829"/>
                  <a:pt x="404726" y="214966"/>
                  <a:pt x="404684" y="215104"/>
                </a:cubicBezTo>
                <a:cubicBezTo>
                  <a:pt x="402247" y="224016"/>
                  <a:pt x="398039" y="232358"/>
                  <a:pt x="392323" y="239614"/>
                </a:cubicBezTo>
                <a:cubicBezTo>
                  <a:pt x="383801" y="251691"/>
                  <a:pt x="374847" y="263450"/>
                  <a:pt x="366103" y="275358"/>
                </a:cubicBezTo>
                <a:cubicBezTo>
                  <a:pt x="364985" y="276877"/>
                  <a:pt x="363983" y="278469"/>
                  <a:pt x="363087" y="280114"/>
                </a:cubicBezTo>
                <a:cubicBezTo>
                  <a:pt x="359817" y="286052"/>
                  <a:pt x="360070" y="289354"/>
                  <a:pt x="364795" y="294321"/>
                </a:cubicBezTo>
                <a:cubicBezTo>
                  <a:pt x="372400" y="302168"/>
                  <a:pt x="380531" y="309488"/>
                  <a:pt x="387851" y="317524"/>
                </a:cubicBezTo>
                <a:cubicBezTo>
                  <a:pt x="393240" y="323399"/>
                  <a:pt x="398113" y="329716"/>
                  <a:pt x="402416" y="336424"/>
                </a:cubicBezTo>
                <a:cubicBezTo>
                  <a:pt x="407816" y="344883"/>
                  <a:pt x="404515" y="352835"/>
                  <a:pt x="394527" y="354259"/>
                </a:cubicBezTo>
                <a:lnTo>
                  <a:pt x="394527" y="35425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21E67FD7-B063-732B-C138-0E24EA667312}"/>
              </a:ext>
            </a:extLst>
          </p:cNvPr>
          <p:cNvSpPr/>
          <p:nvPr/>
        </p:nvSpPr>
        <p:spPr>
          <a:xfrm>
            <a:off x="7644612" y="5087826"/>
            <a:ext cx="540000" cy="540000"/>
          </a:xfrm>
          <a:custGeom>
            <a:avLst/>
            <a:gdLst>
              <a:gd name="connsiteX0" fmla="*/ 403829 w 540000"/>
              <a:gd name="connsiteY0" fmla="*/ 273164 h 540000"/>
              <a:gd name="connsiteX1" fmla="*/ 403827 w 540000"/>
              <a:gd name="connsiteY1" fmla="*/ 273175 h 540000"/>
              <a:gd name="connsiteX2" fmla="*/ 403819 w 540000"/>
              <a:gd name="connsiteY2" fmla="*/ 273175 h 540000"/>
              <a:gd name="connsiteX3" fmla="*/ 219491 w 540000"/>
              <a:gd name="connsiteY3" fmla="*/ 206866 h 540000"/>
              <a:gd name="connsiteX4" fmla="*/ 202616 w 540000"/>
              <a:gd name="connsiteY4" fmla="*/ 232590 h 540000"/>
              <a:gd name="connsiteX5" fmla="*/ 238137 w 540000"/>
              <a:gd name="connsiteY5" fmla="*/ 301155 h 540000"/>
              <a:gd name="connsiteX6" fmla="*/ 238559 w 540000"/>
              <a:gd name="connsiteY6" fmla="*/ 301545 h 540000"/>
              <a:gd name="connsiteX7" fmla="*/ 317218 w 540000"/>
              <a:gd name="connsiteY7" fmla="*/ 332848 h 540000"/>
              <a:gd name="connsiteX8" fmla="*/ 340421 w 540000"/>
              <a:gd name="connsiteY8" fmla="*/ 312630 h 540000"/>
              <a:gd name="connsiteX9" fmla="*/ 340410 w 540000"/>
              <a:gd name="connsiteY9" fmla="*/ 312641 h 540000"/>
              <a:gd name="connsiteX10" fmla="*/ 340484 w 540000"/>
              <a:gd name="connsiteY10" fmla="*/ 312430 h 540000"/>
              <a:gd name="connsiteX11" fmla="*/ 341602 w 540000"/>
              <a:gd name="connsiteY11" fmla="*/ 309972 h 540000"/>
              <a:gd name="connsiteX12" fmla="*/ 335021 w 540000"/>
              <a:gd name="connsiteY12" fmla="*/ 297938 h 540000"/>
              <a:gd name="connsiteX13" fmla="*/ 309086 w 540000"/>
              <a:gd name="connsiteY13" fmla="*/ 290482 h 540000"/>
              <a:gd name="connsiteX14" fmla="*/ 299320 w 540000"/>
              <a:gd name="connsiteY14" fmla="*/ 293466 h 540000"/>
              <a:gd name="connsiteX15" fmla="*/ 292960 w 540000"/>
              <a:gd name="connsiteY15" fmla="*/ 299900 h 540000"/>
              <a:gd name="connsiteX16" fmla="*/ 282698 w 540000"/>
              <a:gd name="connsiteY16" fmla="*/ 302062 h 540000"/>
              <a:gd name="connsiteX17" fmla="*/ 256763 w 540000"/>
              <a:gd name="connsiteY17" fmla="*/ 283479 h 540000"/>
              <a:gd name="connsiteX18" fmla="*/ 238042 w 540000"/>
              <a:gd name="connsiteY18" fmla="*/ 262691 h 540000"/>
              <a:gd name="connsiteX19" fmla="*/ 238791 w 540000"/>
              <a:gd name="connsiteY19" fmla="*/ 252207 h 540000"/>
              <a:gd name="connsiteX20" fmla="*/ 244328 w 540000"/>
              <a:gd name="connsiteY20" fmla="*/ 245098 h 540000"/>
              <a:gd name="connsiteX21" fmla="*/ 245499 w 540000"/>
              <a:gd name="connsiteY21" fmla="*/ 235290 h 540000"/>
              <a:gd name="connsiteX22" fmla="*/ 234594 w 540000"/>
              <a:gd name="connsiteY22" fmla="*/ 210420 h 540000"/>
              <a:gd name="connsiteX23" fmla="*/ 233064 w 540000"/>
              <a:gd name="connsiteY23" fmla="*/ 207952 h 540000"/>
              <a:gd name="connsiteX24" fmla="*/ 219491 w 540000"/>
              <a:gd name="connsiteY24" fmla="*/ 206866 h 540000"/>
              <a:gd name="connsiteX25" fmla="*/ 269858 w 540000"/>
              <a:gd name="connsiteY25" fmla="*/ 164343 h 540000"/>
              <a:gd name="connsiteX26" fmla="*/ 344070 w 540000"/>
              <a:gd name="connsiteY26" fmla="*/ 194853 h 540000"/>
              <a:gd name="connsiteX27" fmla="*/ 344608 w 540000"/>
              <a:gd name="connsiteY27" fmla="*/ 195391 h 540000"/>
              <a:gd name="connsiteX28" fmla="*/ 344598 w 540000"/>
              <a:gd name="connsiteY28" fmla="*/ 195402 h 540000"/>
              <a:gd name="connsiteX29" fmla="*/ 344239 w 540000"/>
              <a:gd name="connsiteY29" fmla="*/ 343047 h 540000"/>
              <a:gd name="connsiteX30" fmla="*/ 223446 w 540000"/>
              <a:gd name="connsiteY30" fmla="*/ 362802 h 540000"/>
              <a:gd name="connsiteX31" fmla="*/ 213996 w 540000"/>
              <a:gd name="connsiteY31" fmla="*/ 358108 h 540000"/>
              <a:gd name="connsiteX32" fmla="*/ 172536 w 540000"/>
              <a:gd name="connsiteY32" fmla="*/ 367948 h 540000"/>
              <a:gd name="connsiteX33" fmla="*/ 172536 w 540000"/>
              <a:gd name="connsiteY33" fmla="*/ 367411 h 540000"/>
              <a:gd name="connsiteX34" fmla="*/ 181174 w 540000"/>
              <a:gd name="connsiteY34" fmla="*/ 325561 h 540000"/>
              <a:gd name="connsiteX35" fmla="*/ 176554 w 540000"/>
              <a:gd name="connsiteY35" fmla="*/ 316469 h 540000"/>
              <a:gd name="connsiteX36" fmla="*/ 195802 w 540000"/>
              <a:gd name="connsiteY36" fmla="*/ 195254 h 540000"/>
              <a:gd name="connsiteX37" fmla="*/ 269858 w 540000"/>
              <a:gd name="connsiteY37" fmla="*/ 164343 h 540000"/>
              <a:gd name="connsiteX38" fmla="*/ 260398 w 540000"/>
              <a:gd name="connsiteY38" fmla="*/ 135231 h 540000"/>
              <a:gd name="connsiteX39" fmla="*/ 209176 w 540000"/>
              <a:gd name="connsiteY39" fmla="*/ 149555 h 540000"/>
              <a:gd name="connsiteX40" fmla="*/ 150768 w 540000"/>
              <a:gd name="connsiteY40" fmla="*/ 329738 h 540000"/>
              <a:gd name="connsiteX41" fmla="*/ 136561 w 540000"/>
              <a:gd name="connsiteY41" fmla="*/ 398725 h 540000"/>
              <a:gd name="connsiteX42" fmla="*/ 137373 w 540000"/>
              <a:gd name="connsiteY42" fmla="*/ 402743 h 540000"/>
              <a:gd name="connsiteX43" fmla="*/ 142847 w 540000"/>
              <a:gd name="connsiteY43" fmla="*/ 404873 h 540000"/>
              <a:gd name="connsiteX44" fmla="*/ 210347 w 540000"/>
              <a:gd name="connsiteY44" fmla="*/ 388811 h 540000"/>
              <a:gd name="connsiteX45" fmla="*/ 265570 w 540000"/>
              <a:gd name="connsiteY45" fmla="*/ 402711 h 540000"/>
              <a:gd name="connsiteX46" fmla="*/ 391612 w 540000"/>
              <a:gd name="connsiteY46" fmla="*/ 324944 h 540000"/>
              <a:gd name="connsiteX47" fmla="*/ 403827 w 540000"/>
              <a:gd name="connsiteY47" fmla="*/ 273175 h 540000"/>
              <a:gd name="connsiteX48" fmla="*/ 403924 w 540000"/>
              <a:gd name="connsiteY48" fmla="*/ 273175 h 540000"/>
              <a:gd name="connsiteX49" fmla="*/ 389359 w 540000"/>
              <a:gd name="connsiteY49" fmla="*/ 207963 h 540000"/>
              <a:gd name="connsiteX50" fmla="*/ 260398 w 540000"/>
              <a:gd name="connsiteY50" fmla="*/ 135231 h 540000"/>
              <a:gd name="connsiteX51" fmla="*/ 270000 w 540000"/>
              <a:gd name="connsiteY51" fmla="*/ 0 h 540000"/>
              <a:gd name="connsiteX52" fmla="*/ 540000 w 540000"/>
              <a:gd name="connsiteY52" fmla="*/ 270000 h 540000"/>
              <a:gd name="connsiteX53" fmla="*/ 270000 w 540000"/>
              <a:gd name="connsiteY53" fmla="*/ 540000 h 540000"/>
              <a:gd name="connsiteX54" fmla="*/ 0 w 540000"/>
              <a:gd name="connsiteY54" fmla="*/ 270000 h 540000"/>
              <a:gd name="connsiteX55" fmla="*/ 270000 w 540000"/>
              <a:gd name="connsiteY55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40000" h="540000">
                <a:moveTo>
                  <a:pt x="403829" y="273164"/>
                </a:moveTo>
                <a:lnTo>
                  <a:pt x="403827" y="273175"/>
                </a:lnTo>
                <a:lnTo>
                  <a:pt x="403819" y="273175"/>
                </a:lnTo>
                <a:close/>
                <a:moveTo>
                  <a:pt x="219491" y="206866"/>
                </a:moveTo>
                <a:cubicBezTo>
                  <a:pt x="212245" y="212983"/>
                  <a:pt x="203649" y="222286"/>
                  <a:pt x="202616" y="232590"/>
                </a:cubicBezTo>
                <a:cubicBezTo>
                  <a:pt x="200875" y="250741"/>
                  <a:pt x="208691" y="273659"/>
                  <a:pt x="238137" y="301155"/>
                </a:cubicBezTo>
                <a:lnTo>
                  <a:pt x="238559" y="301545"/>
                </a:lnTo>
                <a:cubicBezTo>
                  <a:pt x="272415" y="332848"/>
                  <a:pt x="299457" y="337152"/>
                  <a:pt x="317218" y="332848"/>
                </a:cubicBezTo>
                <a:cubicBezTo>
                  <a:pt x="327280" y="330391"/>
                  <a:pt x="335337" y="320625"/>
                  <a:pt x="340421" y="312630"/>
                </a:cubicBezTo>
                <a:lnTo>
                  <a:pt x="340410" y="312641"/>
                </a:lnTo>
                <a:lnTo>
                  <a:pt x="340484" y="312430"/>
                </a:lnTo>
                <a:cubicBezTo>
                  <a:pt x="340969" y="311670"/>
                  <a:pt x="341349" y="310837"/>
                  <a:pt x="341602" y="309972"/>
                </a:cubicBezTo>
                <a:cubicBezTo>
                  <a:pt x="343110" y="304825"/>
                  <a:pt x="340157" y="299447"/>
                  <a:pt x="335021" y="297938"/>
                </a:cubicBezTo>
                <a:lnTo>
                  <a:pt x="309086" y="290482"/>
                </a:lnTo>
                <a:cubicBezTo>
                  <a:pt x="305532" y="289532"/>
                  <a:pt x="301746" y="290693"/>
                  <a:pt x="299320" y="293466"/>
                </a:cubicBezTo>
                <a:lnTo>
                  <a:pt x="292960" y="299900"/>
                </a:lnTo>
                <a:cubicBezTo>
                  <a:pt x="290302" y="302642"/>
                  <a:pt x="286242" y="303497"/>
                  <a:pt x="282698" y="302062"/>
                </a:cubicBezTo>
                <a:cubicBezTo>
                  <a:pt x="273185" y="297179"/>
                  <a:pt x="264452" y="290914"/>
                  <a:pt x="256763" y="283479"/>
                </a:cubicBezTo>
                <a:cubicBezTo>
                  <a:pt x="249612" y="277425"/>
                  <a:pt x="243305" y="270432"/>
                  <a:pt x="238042" y="262691"/>
                </a:cubicBezTo>
                <a:cubicBezTo>
                  <a:pt x="236144" y="259368"/>
                  <a:pt x="236439" y="255223"/>
                  <a:pt x="238791" y="252207"/>
                </a:cubicBezTo>
                <a:lnTo>
                  <a:pt x="244328" y="245098"/>
                </a:lnTo>
                <a:cubicBezTo>
                  <a:pt x="246501" y="242293"/>
                  <a:pt x="246955" y="238528"/>
                  <a:pt x="245499" y="235290"/>
                </a:cubicBezTo>
                <a:lnTo>
                  <a:pt x="234594" y="210420"/>
                </a:lnTo>
                <a:cubicBezTo>
                  <a:pt x="234214" y="209524"/>
                  <a:pt x="233697" y="208691"/>
                  <a:pt x="233064" y="207952"/>
                </a:cubicBezTo>
                <a:cubicBezTo>
                  <a:pt x="229616" y="203902"/>
                  <a:pt x="223541" y="203417"/>
                  <a:pt x="219491" y="206866"/>
                </a:cubicBezTo>
                <a:close/>
                <a:moveTo>
                  <a:pt x="269858" y="164343"/>
                </a:moveTo>
                <a:cubicBezTo>
                  <a:pt x="296689" y="164270"/>
                  <a:pt x="323546" y="174435"/>
                  <a:pt x="344070" y="194853"/>
                </a:cubicBezTo>
                <a:lnTo>
                  <a:pt x="344608" y="195391"/>
                </a:lnTo>
                <a:lnTo>
                  <a:pt x="344598" y="195402"/>
                </a:lnTo>
                <a:cubicBezTo>
                  <a:pt x="384992" y="236387"/>
                  <a:pt x="384834" y="302263"/>
                  <a:pt x="344239" y="343047"/>
                </a:cubicBezTo>
                <a:cubicBezTo>
                  <a:pt x="312387" y="374867"/>
                  <a:pt x="263777" y="382820"/>
                  <a:pt x="223446" y="362802"/>
                </a:cubicBezTo>
                <a:lnTo>
                  <a:pt x="213996" y="358108"/>
                </a:lnTo>
                <a:lnTo>
                  <a:pt x="172536" y="367948"/>
                </a:lnTo>
                <a:lnTo>
                  <a:pt x="172536" y="367411"/>
                </a:lnTo>
                <a:lnTo>
                  <a:pt x="181174" y="325561"/>
                </a:lnTo>
                <a:lnTo>
                  <a:pt x="176554" y="316469"/>
                </a:lnTo>
                <a:cubicBezTo>
                  <a:pt x="156178" y="276138"/>
                  <a:pt x="163940" y="227285"/>
                  <a:pt x="195802" y="195254"/>
                </a:cubicBezTo>
                <a:cubicBezTo>
                  <a:pt x="216221" y="174725"/>
                  <a:pt x="243026" y="164415"/>
                  <a:pt x="269858" y="164343"/>
                </a:cubicBezTo>
                <a:close/>
                <a:moveTo>
                  <a:pt x="260398" y="135231"/>
                </a:moveTo>
                <a:cubicBezTo>
                  <a:pt x="243044" y="136479"/>
                  <a:pt x="225648" y="141149"/>
                  <a:pt x="209176" y="149555"/>
                </a:cubicBezTo>
                <a:cubicBezTo>
                  <a:pt x="143290" y="183178"/>
                  <a:pt x="117144" y="263851"/>
                  <a:pt x="150768" y="329738"/>
                </a:cubicBezTo>
                <a:lnTo>
                  <a:pt x="136561" y="398725"/>
                </a:lnTo>
                <a:cubicBezTo>
                  <a:pt x="136255" y="400117"/>
                  <a:pt x="136550" y="401572"/>
                  <a:pt x="137373" y="402743"/>
                </a:cubicBezTo>
                <a:cubicBezTo>
                  <a:pt x="138586" y="404504"/>
                  <a:pt x="140759" y="405348"/>
                  <a:pt x="142847" y="404873"/>
                </a:cubicBezTo>
                <a:lnTo>
                  <a:pt x="210347" y="388811"/>
                </a:lnTo>
                <a:cubicBezTo>
                  <a:pt x="227549" y="397343"/>
                  <a:pt x="246375" y="402089"/>
                  <a:pt x="265570" y="402711"/>
                </a:cubicBezTo>
                <a:cubicBezTo>
                  <a:pt x="321037" y="404515"/>
                  <a:pt x="369722" y="372343"/>
                  <a:pt x="391612" y="324944"/>
                </a:cubicBezTo>
                <a:lnTo>
                  <a:pt x="403827" y="273175"/>
                </a:lnTo>
                <a:lnTo>
                  <a:pt x="403924" y="273175"/>
                </a:lnTo>
                <a:cubicBezTo>
                  <a:pt x="404663" y="250552"/>
                  <a:pt x="399642" y="228118"/>
                  <a:pt x="389359" y="207963"/>
                </a:cubicBezTo>
                <a:cubicBezTo>
                  <a:pt x="364142" y="158549"/>
                  <a:pt x="312459" y="131488"/>
                  <a:pt x="260398" y="13523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FF5AC2E-79BB-B257-87C1-26849C9EEC35}"/>
              </a:ext>
            </a:extLst>
          </p:cNvPr>
          <p:cNvSpPr/>
          <p:nvPr/>
        </p:nvSpPr>
        <p:spPr>
          <a:xfrm>
            <a:off x="2550315" y="5087826"/>
            <a:ext cx="540000" cy="540000"/>
          </a:xfrm>
          <a:custGeom>
            <a:avLst/>
            <a:gdLst>
              <a:gd name="connsiteX0" fmla="*/ 159927 w 540000"/>
              <a:gd name="connsiteY0" fmla="*/ 148967 h 540000"/>
              <a:gd name="connsiteX1" fmla="*/ 197792 w 540000"/>
              <a:gd name="connsiteY1" fmla="*/ 148967 h 540000"/>
              <a:gd name="connsiteX2" fmla="*/ 372098 w 540000"/>
              <a:gd name="connsiteY2" fmla="*/ 393134 h 540000"/>
              <a:gd name="connsiteX3" fmla="*/ 334225 w 540000"/>
              <a:gd name="connsiteY3" fmla="*/ 393134 h 540000"/>
              <a:gd name="connsiteX4" fmla="*/ 126385 w 540000"/>
              <a:gd name="connsiteY4" fmla="*/ 130766 h 540000"/>
              <a:gd name="connsiteX5" fmla="*/ 235488 w 540000"/>
              <a:gd name="connsiteY5" fmla="*/ 286257 h 540000"/>
              <a:gd name="connsiteX6" fmla="*/ 126385 w 540000"/>
              <a:gd name="connsiteY6" fmla="*/ 410441 h 540000"/>
              <a:gd name="connsiteX7" fmla="*/ 151032 w 540000"/>
              <a:gd name="connsiteY7" fmla="*/ 410441 h 540000"/>
              <a:gd name="connsiteX8" fmla="*/ 246415 w 540000"/>
              <a:gd name="connsiteY8" fmla="*/ 301840 h 540000"/>
              <a:gd name="connsiteX9" fmla="*/ 322609 w 540000"/>
              <a:gd name="connsiteY9" fmla="*/ 410441 h 540000"/>
              <a:gd name="connsiteX10" fmla="*/ 405827 w 540000"/>
              <a:gd name="connsiteY10" fmla="*/ 410441 h 540000"/>
              <a:gd name="connsiteX11" fmla="*/ 292718 w 540000"/>
              <a:gd name="connsiteY11" fmla="*/ 249203 h 540000"/>
              <a:gd name="connsiteX12" fmla="*/ 396764 w 540000"/>
              <a:gd name="connsiteY12" fmla="*/ 130766 h 540000"/>
              <a:gd name="connsiteX13" fmla="*/ 372117 w 540000"/>
              <a:gd name="connsiteY13" fmla="*/ 130766 h 540000"/>
              <a:gd name="connsiteX14" fmla="*/ 281736 w 540000"/>
              <a:gd name="connsiteY14" fmla="*/ 233582 h 540000"/>
              <a:gd name="connsiteX15" fmla="*/ 209603 w 540000"/>
              <a:gd name="connsiteY15" fmla="*/ 130766 h 540000"/>
              <a:gd name="connsiteX16" fmla="*/ 270000 w 540000"/>
              <a:gd name="connsiteY16" fmla="*/ 0 h 540000"/>
              <a:gd name="connsiteX17" fmla="*/ 540000 w 540000"/>
              <a:gd name="connsiteY17" fmla="*/ 270000 h 540000"/>
              <a:gd name="connsiteX18" fmla="*/ 270000 w 540000"/>
              <a:gd name="connsiteY18" fmla="*/ 540000 h 540000"/>
              <a:gd name="connsiteX19" fmla="*/ 0 w 540000"/>
              <a:gd name="connsiteY19" fmla="*/ 270000 h 540000"/>
              <a:gd name="connsiteX20" fmla="*/ 270000 w 540000"/>
              <a:gd name="connsiteY2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0000" h="540000">
                <a:moveTo>
                  <a:pt x="159927" y="148967"/>
                </a:moveTo>
                <a:lnTo>
                  <a:pt x="197792" y="148967"/>
                </a:lnTo>
                <a:lnTo>
                  <a:pt x="372098" y="393134"/>
                </a:lnTo>
                <a:lnTo>
                  <a:pt x="334225" y="393134"/>
                </a:lnTo>
                <a:close/>
                <a:moveTo>
                  <a:pt x="126385" y="130766"/>
                </a:moveTo>
                <a:lnTo>
                  <a:pt x="235488" y="286257"/>
                </a:lnTo>
                <a:lnTo>
                  <a:pt x="126385" y="410441"/>
                </a:lnTo>
                <a:lnTo>
                  <a:pt x="151032" y="410441"/>
                </a:lnTo>
                <a:lnTo>
                  <a:pt x="246415" y="301840"/>
                </a:lnTo>
                <a:lnTo>
                  <a:pt x="322609" y="410441"/>
                </a:lnTo>
                <a:lnTo>
                  <a:pt x="405827" y="410441"/>
                </a:lnTo>
                <a:lnTo>
                  <a:pt x="292718" y="249203"/>
                </a:lnTo>
                <a:lnTo>
                  <a:pt x="396764" y="130766"/>
                </a:lnTo>
                <a:lnTo>
                  <a:pt x="372117" y="130766"/>
                </a:lnTo>
                <a:lnTo>
                  <a:pt x="281736" y="233582"/>
                </a:lnTo>
                <a:lnTo>
                  <a:pt x="209603" y="130766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GB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851C052D-64A0-9E19-6DAC-99840A54CFF1}"/>
              </a:ext>
            </a:extLst>
          </p:cNvPr>
          <p:cNvSpPr/>
          <p:nvPr/>
        </p:nvSpPr>
        <p:spPr>
          <a:xfrm>
            <a:off x="1822496" y="5087826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Graphic 35">
            <a:extLst>
              <a:ext uri="{FF2B5EF4-FFF2-40B4-BE49-F238E27FC236}">
                <a16:creationId xmlns:a16="http://schemas.microsoft.com/office/drawing/2014/main" id="{D94C0144-0741-6B56-A5B8-43A6A0915CA3}"/>
              </a:ext>
            </a:extLst>
          </p:cNvPr>
          <p:cNvSpPr/>
          <p:nvPr/>
        </p:nvSpPr>
        <p:spPr>
          <a:xfrm>
            <a:off x="1094677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D56D836-227F-37AC-9DF1-3598A7A8C83B}"/>
              </a:ext>
            </a:extLst>
          </p:cNvPr>
          <p:cNvGrpSpPr/>
          <p:nvPr/>
        </p:nvGrpSpPr>
        <p:grpSpPr>
          <a:xfrm>
            <a:off x="3047549" y="3532485"/>
            <a:ext cx="712224" cy="712224"/>
            <a:chOff x="3047549" y="3532485"/>
            <a:chExt cx="712224" cy="712224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D61955EA-D1D4-E26C-BE3E-F53292DDF061}"/>
                </a:ext>
              </a:extLst>
            </p:cNvPr>
            <p:cNvSpPr/>
            <p:nvPr/>
          </p:nvSpPr>
          <p:spPr>
            <a:xfrm>
              <a:off x="304754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aphic 3">
              <a:extLst>
                <a:ext uri="{FF2B5EF4-FFF2-40B4-BE49-F238E27FC236}">
                  <a16:creationId xmlns:a16="http://schemas.microsoft.com/office/drawing/2014/main" id="{32D0E8CD-EBBC-0FC0-D887-112B72FF920A}"/>
                </a:ext>
              </a:extLst>
            </p:cNvPr>
            <p:cNvGrpSpPr/>
            <p:nvPr/>
          </p:nvGrpSpPr>
          <p:grpSpPr>
            <a:xfrm>
              <a:off x="3255026" y="3748563"/>
              <a:ext cx="297270" cy="280068"/>
              <a:chOff x="614614" y="685203"/>
              <a:chExt cx="454637" cy="428329"/>
            </a:xfrm>
            <a:noFill/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BB1E357-A221-AA43-AFAD-EFCBF7A30B66}"/>
                  </a:ext>
                </a:extLst>
              </p:cNvPr>
              <p:cNvSpPr/>
              <p:nvPr/>
            </p:nvSpPr>
            <p:spPr>
              <a:xfrm>
                <a:off x="614614" y="685203"/>
                <a:ext cx="454637" cy="351150"/>
              </a:xfrm>
              <a:custGeom>
                <a:avLst/>
                <a:gdLst>
                  <a:gd name="connsiteX0" fmla="*/ 454637 w 454637"/>
                  <a:gd name="connsiteY0" fmla="*/ 96468 h 351150"/>
                  <a:gd name="connsiteX1" fmla="*/ 454637 w 454637"/>
                  <a:gd name="connsiteY1" fmla="*/ 254682 h 351150"/>
                  <a:gd name="connsiteX2" fmla="*/ 358318 w 454637"/>
                  <a:gd name="connsiteY2" fmla="*/ 351151 h 351150"/>
                  <a:gd name="connsiteX3" fmla="*/ 96305 w 454637"/>
                  <a:gd name="connsiteY3" fmla="*/ 351151 h 351150"/>
                  <a:gd name="connsiteX4" fmla="*/ 0 w 454637"/>
                  <a:gd name="connsiteY4" fmla="*/ 254697 h 351150"/>
                  <a:gd name="connsiteX5" fmla="*/ 0 w 454637"/>
                  <a:gd name="connsiteY5" fmla="*/ 96468 h 351150"/>
                  <a:gd name="connsiteX6" fmla="*/ 96320 w 454637"/>
                  <a:gd name="connsiteY6" fmla="*/ 0 h 351150"/>
                  <a:gd name="connsiteX7" fmla="*/ 358318 w 454637"/>
                  <a:gd name="connsiteY7" fmla="*/ 0 h 351150"/>
                  <a:gd name="connsiteX8" fmla="*/ 454637 w 454637"/>
                  <a:gd name="connsiteY8" fmla="*/ 96468 h 35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637" h="351150">
                    <a:moveTo>
                      <a:pt x="454637" y="96468"/>
                    </a:moveTo>
                    <a:lnTo>
                      <a:pt x="454637" y="254682"/>
                    </a:lnTo>
                    <a:cubicBezTo>
                      <a:pt x="454637" y="307963"/>
                      <a:pt x="411516" y="351151"/>
                      <a:pt x="358318" y="351151"/>
                    </a:cubicBezTo>
                    <a:lnTo>
                      <a:pt x="96305" y="351151"/>
                    </a:lnTo>
                    <a:cubicBezTo>
                      <a:pt x="43121" y="351151"/>
                      <a:pt x="0" y="307970"/>
                      <a:pt x="0" y="254697"/>
                    </a:cubicBezTo>
                    <a:lnTo>
                      <a:pt x="0" y="96468"/>
                    </a:lnTo>
                    <a:cubicBezTo>
                      <a:pt x="0" y="43187"/>
                      <a:pt x="43121" y="0"/>
                      <a:pt x="96320" y="0"/>
                    </a:cubicBezTo>
                    <a:lnTo>
                      <a:pt x="358318" y="0"/>
                    </a:lnTo>
                    <a:cubicBezTo>
                      <a:pt x="411516" y="0"/>
                      <a:pt x="454637" y="43187"/>
                      <a:pt x="454637" y="9646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3E0829B-3AC5-1AE7-3634-A61E552DA25D}"/>
                  </a:ext>
                </a:extLst>
              </p:cNvPr>
              <p:cNvSpPr/>
              <p:nvPr/>
            </p:nvSpPr>
            <p:spPr>
              <a:xfrm>
                <a:off x="749467" y="1113532"/>
                <a:ext cx="184938" cy="723"/>
              </a:xfrm>
              <a:custGeom>
                <a:avLst/>
                <a:gdLst>
                  <a:gd name="connsiteX0" fmla="*/ 184938 w 184938"/>
                  <a:gd name="connsiteY0" fmla="*/ 0 h 723"/>
                  <a:gd name="connsiteX1" fmla="*/ 0 w 184938"/>
                  <a:gd name="connsiteY1" fmla="*/ 0 h 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4938" h="723">
                    <a:moveTo>
                      <a:pt x="184938" y="0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C88695C-1C25-A543-5610-3CE0D63DBA46}"/>
                  </a:ext>
                </a:extLst>
              </p:cNvPr>
              <p:cNvSpPr/>
              <p:nvPr/>
            </p:nvSpPr>
            <p:spPr>
              <a:xfrm>
                <a:off x="924544" y="778581"/>
                <a:ext cx="33939" cy="164132"/>
              </a:xfrm>
              <a:custGeom>
                <a:avLst/>
                <a:gdLst>
                  <a:gd name="connsiteX0" fmla="*/ 0 w 33939"/>
                  <a:gd name="connsiteY0" fmla="*/ 164133 h 164132"/>
                  <a:gd name="connsiteX1" fmla="*/ 0 w 33939"/>
                  <a:gd name="connsiteY1" fmla="*/ 0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0" y="164133"/>
                    </a:moveTo>
                    <a:cubicBezTo>
                      <a:pt x="45252" y="118811"/>
                      <a:pt x="45252" y="4532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6057DAE-C96D-5D13-43C2-43AE3F56F0BF}"/>
                  </a:ext>
                </a:extLst>
              </p:cNvPr>
              <p:cNvSpPr/>
              <p:nvPr/>
            </p:nvSpPr>
            <p:spPr>
              <a:xfrm>
                <a:off x="725389" y="778581"/>
                <a:ext cx="33939" cy="164132"/>
              </a:xfrm>
              <a:custGeom>
                <a:avLst/>
                <a:gdLst>
                  <a:gd name="connsiteX0" fmla="*/ 33939 w 33939"/>
                  <a:gd name="connsiteY0" fmla="*/ 0 h 164132"/>
                  <a:gd name="connsiteX1" fmla="*/ 33939 w 33939"/>
                  <a:gd name="connsiteY1" fmla="*/ 164133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33939" y="0"/>
                    </a:moveTo>
                    <a:cubicBezTo>
                      <a:pt x="-11313" y="45322"/>
                      <a:pt x="-11313" y="118811"/>
                      <a:pt x="33939" y="164133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CDA90C5-693D-4D7E-287D-ECEF4B7D55AA}"/>
                  </a:ext>
                </a:extLst>
              </p:cNvPr>
              <p:cNvSpPr/>
              <p:nvPr/>
            </p:nvSpPr>
            <p:spPr>
              <a:xfrm>
                <a:off x="803402" y="821226"/>
                <a:ext cx="77052" cy="77171"/>
              </a:xfrm>
              <a:custGeom>
                <a:avLst/>
                <a:gdLst>
                  <a:gd name="connsiteX0" fmla="*/ 0 w 77052"/>
                  <a:gd name="connsiteY0" fmla="*/ 38586 h 77171"/>
                  <a:gd name="connsiteX1" fmla="*/ 38526 w 77052"/>
                  <a:gd name="connsiteY1" fmla="*/ 77172 h 77171"/>
                  <a:gd name="connsiteX2" fmla="*/ 77053 w 77052"/>
                  <a:gd name="connsiteY2" fmla="*/ 38586 h 77171"/>
                  <a:gd name="connsiteX3" fmla="*/ 38526 w 77052"/>
                  <a:gd name="connsiteY3" fmla="*/ 0 h 77171"/>
                  <a:gd name="connsiteX4" fmla="*/ 0 w 77052"/>
                  <a:gd name="connsiteY4" fmla="*/ 38586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77171">
                    <a:moveTo>
                      <a:pt x="0" y="38586"/>
                    </a:moveTo>
                    <a:cubicBezTo>
                      <a:pt x="0" y="59901"/>
                      <a:pt x="17251" y="77172"/>
                      <a:pt x="38526" y="77172"/>
                    </a:cubicBezTo>
                    <a:cubicBezTo>
                      <a:pt x="59801" y="77172"/>
                      <a:pt x="77053" y="59894"/>
                      <a:pt x="77053" y="38586"/>
                    </a:cubicBezTo>
                    <a:cubicBezTo>
                      <a:pt x="77053" y="17278"/>
                      <a:pt x="59801" y="0"/>
                      <a:pt x="38526" y="0"/>
                    </a:cubicBezTo>
                    <a:cubicBezTo>
                      <a:pt x="17251" y="0"/>
                      <a:pt x="0" y="17278"/>
                      <a:pt x="0" y="3858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CD830-51BC-D0D8-E0BC-3CE84FD57A8E}"/>
              </a:ext>
            </a:extLst>
          </p:cNvPr>
          <p:cNvGrpSpPr/>
          <p:nvPr/>
        </p:nvGrpSpPr>
        <p:grpSpPr>
          <a:xfrm>
            <a:off x="4849233" y="1352550"/>
            <a:ext cx="712224" cy="712224"/>
            <a:chOff x="4849233" y="1352550"/>
            <a:chExt cx="712224" cy="712224"/>
          </a:xfrm>
        </p:grpSpPr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BEB5ACA-E521-4CA5-245B-CCD73F6A7871}"/>
                </a:ext>
              </a:extLst>
            </p:cNvPr>
            <p:cNvSpPr/>
            <p:nvPr/>
          </p:nvSpPr>
          <p:spPr>
            <a:xfrm>
              <a:off x="48492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aphic 13">
              <a:extLst>
                <a:ext uri="{FF2B5EF4-FFF2-40B4-BE49-F238E27FC236}">
                  <a16:creationId xmlns:a16="http://schemas.microsoft.com/office/drawing/2014/main" id="{675CCAA4-268A-E915-8C15-E6799B3049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52341" y="1555583"/>
              <a:ext cx="306008" cy="306158"/>
              <a:chOff x="3036717" y="366861"/>
              <a:chExt cx="6115391" cy="6118386"/>
            </a:xfrm>
            <a:no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F41FFC1-1590-CF8E-CAE2-03A856935C4D}"/>
                  </a:ext>
                </a:extLst>
              </p:cNvPr>
              <p:cNvSpPr/>
              <p:nvPr/>
            </p:nvSpPr>
            <p:spPr>
              <a:xfrm flipV="1">
                <a:off x="3814404" y="1126946"/>
                <a:ext cx="4582335" cy="9520"/>
              </a:xfrm>
              <a:custGeom>
                <a:avLst/>
                <a:gdLst>
                  <a:gd name="connsiteX0" fmla="*/ 162 w 4582335"/>
                  <a:gd name="connsiteY0" fmla="*/ 100 h 9520"/>
                  <a:gd name="connsiteX1" fmla="*/ 4582498 w 4582335"/>
                  <a:gd name="connsiteY1" fmla="*/ 100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82335" h="9520">
                    <a:moveTo>
                      <a:pt x="162" y="100"/>
                    </a:moveTo>
                    <a:lnTo>
                      <a:pt x="4582498" y="1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26E80F9-47B8-5626-6FC1-51DADF5B06AE}"/>
                  </a:ext>
                </a:extLst>
              </p:cNvPr>
              <p:cNvSpPr/>
              <p:nvPr/>
            </p:nvSpPr>
            <p:spPr>
              <a:xfrm flipV="1">
                <a:off x="3036717" y="366861"/>
                <a:ext cx="6115391" cy="3831344"/>
              </a:xfrm>
              <a:custGeom>
                <a:avLst/>
                <a:gdLst>
                  <a:gd name="connsiteX0" fmla="*/ 6115477 w 6115391"/>
                  <a:gd name="connsiteY0" fmla="*/ -125 h 3831344"/>
                  <a:gd name="connsiteX1" fmla="*/ 85 w 6115391"/>
                  <a:gd name="connsiteY1" fmla="*/ -125 h 3831344"/>
                  <a:gd name="connsiteX2" fmla="*/ 85 w 6115391"/>
                  <a:gd name="connsiteY2" fmla="*/ 3831220 h 3831344"/>
                  <a:gd name="connsiteX3" fmla="*/ 6115477 w 6115391"/>
                  <a:gd name="connsiteY3" fmla="*/ 3831220 h 38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391" h="3831344">
                    <a:moveTo>
                      <a:pt x="6115477" y="-125"/>
                    </a:moveTo>
                    <a:lnTo>
                      <a:pt x="85" y="-125"/>
                    </a:lnTo>
                    <a:lnTo>
                      <a:pt x="85" y="3831220"/>
                    </a:lnTo>
                    <a:lnTo>
                      <a:pt x="6115477" y="383122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3BF1B7B-8941-F9C6-2291-9CB101A686A4}"/>
                  </a:ext>
                </a:extLst>
              </p:cNvPr>
              <p:cNvSpPr/>
              <p:nvPr/>
            </p:nvSpPr>
            <p:spPr>
              <a:xfrm flipV="1">
                <a:off x="6575102" y="4908856"/>
                <a:ext cx="1963578" cy="9520"/>
              </a:xfrm>
              <a:custGeom>
                <a:avLst/>
                <a:gdLst>
                  <a:gd name="connsiteX0" fmla="*/ 418 w 1963578"/>
                  <a:gd name="connsiteY0" fmla="*/ 497 h 9520"/>
                  <a:gd name="connsiteX1" fmla="*/ 1963996 w 1963578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3578" h="9520">
                    <a:moveTo>
                      <a:pt x="418" y="497"/>
                    </a:moveTo>
                    <a:lnTo>
                      <a:pt x="1963996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B7DF25E5-666C-0A73-055C-2D7ECDB9A08E}"/>
                  </a:ext>
                </a:extLst>
              </p:cNvPr>
              <p:cNvSpPr/>
              <p:nvPr/>
            </p:nvSpPr>
            <p:spPr>
              <a:xfrm flipV="1">
                <a:off x="3650146" y="4908856"/>
                <a:ext cx="1968059" cy="9520"/>
              </a:xfrm>
              <a:custGeom>
                <a:avLst/>
                <a:gdLst>
                  <a:gd name="connsiteX0" fmla="*/ 110 w 1968059"/>
                  <a:gd name="connsiteY0" fmla="*/ 497 h 9520"/>
                  <a:gd name="connsiteX1" fmla="*/ 1968170 w 1968059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8059" h="9520">
                    <a:moveTo>
                      <a:pt x="110" y="497"/>
                    </a:moveTo>
                    <a:lnTo>
                      <a:pt x="1968170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ED114D1-20AF-79B5-FF1C-BAE9092ECDAD}"/>
                  </a:ext>
                </a:extLst>
              </p:cNvPr>
              <p:cNvSpPr/>
              <p:nvPr/>
            </p:nvSpPr>
            <p:spPr>
              <a:xfrm flipV="1">
                <a:off x="4114431" y="4198201"/>
                <a:ext cx="9520" cy="710649"/>
              </a:xfrm>
              <a:custGeom>
                <a:avLst/>
                <a:gdLst>
                  <a:gd name="connsiteX0" fmla="*/ 133 w 9520"/>
                  <a:gd name="connsiteY0" fmla="*/ 711137 h 710649"/>
                  <a:gd name="connsiteX1" fmla="*/ 133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133" y="711137"/>
                    </a:moveTo>
                    <a:lnTo>
                      <a:pt x="133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CFBC41B2-ED5B-6846-9A26-67A8BBE6D471}"/>
                  </a:ext>
                </a:extLst>
              </p:cNvPr>
              <p:cNvSpPr/>
              <p:nvPr/>
            </p:nvSpPr>
            <p:spPr>
              <a:xfrm flipV="1">
                <a:off x="8171440" y="4198201"/>
                <a:ext cx="9520" cy="710649"/>
              </a:xfrm>
              <a:custGeom>
                <a:avLst/>
                <a:gdLst>
                  <a:gd name="connsiteX0" fmla="*/ 560 w 9520"/>
                  <a:gd name="connsiteY0" fmla="*/ 711137 h 710649"/>
                  <a:gd name="connsiteX1" fmla="*/ 560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560" y="711137"/>
                    </a:moveTo>
                    <a:lnTo>
                      <a:pt x="560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6" name="Graphic 13">
                <a:extLst>
                  <a:ext uri="{FF2B5EF4-FFF2-40B4-BE49-F238E27FC236}">
                    <a16:creationId xmlns:a16="http://schemas.microsoft.com/office/drawing/2014/main" id="{B3B0AB93-FC9C-5230-AEB5-8E000717F579}"/>
                  </a:ext>
                </a:extLst>
              </p:cNvPr>
              <p:cNvGrpSpPr/>
              <p:nvPr/>
            </p:nvGrpSpPr>
            <p:grpSpPr>
              <a:xfrm>
                <a:off x="4211853" y="376635"/>
                <a:ext cx="3775754" cy="6108612"/>
                <a:chOff x="4211853" y="376635"/>
                <a:chExt cx="3775754" cy="6108612"/>
              </a:xfrm>
              <a:noFill/>
            </p:grpSpPr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E4FB535-2659-FBB5-8102-7768A8AD446B}"/>
                    </a:ext>
                  </a:extLst>
                </p:cNvPr>
                <p:cNvSpPr/>
                <p:nvPr/>
              </p:nvSpPr>
              <p:spPr>
                <a:xfrm flipV="1">
                  <a:off x="7987608" y="376635"/>
                  <a:ext cx="9520" cy="750216"/>
                </a:xfrm>
                <a:custGeom>
                  <a:avLst/>
                  <a:gdLst>
                    <a:gd name="connsiteX0" fmla="*/ 540 w 9520"/>
                    <a:gd name="connsiteY0" fmla="*/ 750306 h 750216"/>
                    <a:gd name="connsiteX1" fmla="*/ 540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540" y="750306"/>
                      </a:moveTo>
                      <a:lnTo>
                        <a:pt x="540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A398FF6-54F6-78EB-2238-F4DAC0B709DC}"/>
                    </a:ext>
                  </a:extLst>
                </p:cNvPr>
                <p:cNvSpPr/>
                <p:nvPr/>
              </p:nvSpPr>
              <p:spPr>
                <a:xfrm flipV="1">
                  <a:off x="6094410" y="376635"/>
                  <a:ext cx="9520" cy="750216"/>
                </a:xfrm>
                <a:custGeom>
                  <a:avLst/>
                  <a:gdLst>
                    <a:gd name="connsiteX0" fmla="*/ 341 w 9520"/>
                    <a:gd name="connsiteY0" fmla="*/ 750306 h 750216"/>
                    <a:gd name="connsiteX1" fmla="*/ 341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341" y="750306"/>
                      </a:moveTo>
                      <a:lnTo>
                        <a:pt x="341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73035773-87BE-0238-AA51-0C6F2A167FBB}"/>
                    </a:ext>
                  </a:extLst>
                </p:cNvPr>
                <p:cNvSpPr/>
                <p:nvPr/>
              </p:nvSpPr>
              <p:spPr>
                <a:xfrm flipV="1">
                  <a:off x="4211853" y="376635"/>
                  <a:ext cx="9520" cy="750216"/>
                </a:xfrm>
                <a:custGeom>
                  <a:avLst/>
                  <a:gdLst>
                    <a:gd name="connsiteX0" fmla="*/ 144 w 9520"/>
                    <a:gd name="connsiteY0" fmla="*/ 750306 h 750216"/>
                    <a:gd name="connsiteX1" fmla="*/ 144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144" y="750306"/>
                      </a:moveTo>
                      <a:lnTo>
                        <a:pt x="144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0467A70B-CA7F-9586-3ADB-DF07B1E915DF}"/>
                    </a:ext>
                  </a:extLst>
                </p:cNvPr>
                <p:cNvSpPr/>
                <p:nvPr/>
              </p:nvSpPr>
              <p:spPr>
                <a:xfrm flipV="1">
                  <a:off x="5620261" y="4197825"/>
                  <a:ext cx="948303" cy="2287423"/>
                </a:xfrm>
                <a:custGeom>
                  <a:avLst/>
                  <a:gdLst>
                    <a:gd name="connsiteX0" fmla="*/ 948388 w 948303"/>
                    <a:gd name="connsiteY0" fmla="*/ 437 h 2287423"/>
                    <a:gd name="connsiteX1" fmla="*/ 85 w 948303"/>
                    <a:gd name="connsiteY1" fmla="*/ 437 h 2287423"/>
                    <a:gd name="connsiteX2" fmla="*/ 85 w 948303"/>
                    <a:gd name="connsiteY2" fmla="*/ 2287860 h 2287423"/>
                    <a:gd name="connsiteX3" fmla="*/ 948388 w 948303"/>
                    <a:gd name="connsiteY3" fmla="*/ 2287860 h 228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8303" h="2287423">
                      <a:moveTo>
                        <a:pt x="948388" y="437"/>
                      </a:moveTo>
                      <a:lnTo>
                        <a:pt x="85" y="437"/>
                      </a:lnTo>
                      <a:lnTo>
                        <a:pt x="85" y="2287860"/>
                      </a:lnTo>
                      <a:lnTo>
                        <a:pt x="948388" y="2287860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8B82E55-3BE6-FECD-9519-0147ADDF45D2}"/>
              </a:ext>
            </a:extLst>
          </p:cNvPr>
          <p:cNvGrpSpPr/>
          <p:nvPr/>
        </p:nvGrpSpPr>
        <p:grpSpPr>
          <a:xfrm>
            <a:off x="5740243" y="1352550"/>
            <a:ext cx="712224" cy="712224"/>
            <a:chOff x="5740243" y="1352550"/>
            <a:chExt cx="712224" cy="712224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F8A62C1-90D0-3290-1B18-DCAE29681028}"/>
                </a:ext>
              </a:extLst>
            </p:cNvPr>
            <p:cNvSpPr/>
            <p:nvPr/>
          </p:nvSpPr>
          <p:spPr>
            <a:xfrm>
              <a:off x="574024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aphic 39">
              <a:extLst>
                <a:ext uri="{FF2B5EF4-FFF2-40B4-BE49-F238E27FC236}">
                  <a16:creationId xmlns:a16="http://schemas.microsoft.com/office/drawing/2014/main" id="{724F027F-3551-4C1C-465E-A4F8EF8C1C65}"/>
                </a:ext>
              </a:extLst>
            </p:cNvPr>
            <p:cNvGrpSpPr/>
            <p:nvPr/>
          </p:nvGrpSpPr>
          <p:grpSpPr>
            <a:xfrm>
              <a:off x="6010795" y="1564512"/>
              <a:ext cx="171121" cy="288301"/>
              <a:chOff x="3760916" y="1004310"/>
              <a:chExt cx="261708" cy="440919"/>
            </a:xfrm>
            <a:noFill/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457BB05C-D52C-AE44-CB27-DFA7B3E87CD7}"/>
                  </a:ext>
                </a:extLst>
              </p:cNvPr>
              <p:cNvSpPr/>
              <p:nvPr/>
            </p:nvSpPr>
            <p:spPr>
              <a:xfrm rot="5400000">
                <a:off x="3701931" y="1063295"/>
                <a:ext cx="379677" cy="261708"/>
              </a:xfrm>
              <a:custGeom>
                <a:avLst/>
                <a:gdLst>
                  <a:gd name="connsiteX0" fmla="*/ 0 w 379677"/>
                  <a:gd name="connsiteY0" fmla="*/ 0 h 261708"/>
                  <a:gd name="connsiteX1" fmla="*/ 379678 w 379677"/>
                  <a:gd name="connsiteY1" fmla="*/ 0 h 261708"/>
                  <a:gd name="connsiteX2" fmla="*/ 379678 w 379677"/>
                  <a:gd name="connsiteY2" fmla="*/ 261709 h 261708"/>
                  <a:gd name="connsiteX3" fmla="*/ 0 w 379677"/>
                  <a:gd name="connsiteY3" fmla="*/ 261709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677" h="261708">
                    <a:moveTo>
                      <a:pt x="0" y="0"/>
                    </a:moveTo>
                    <a:lnTo>
                      <a:pt x="379678" y="0"/>
                    </a:lnTo>
                    <a:lnTo>
                      <a:pt x="379678" y="261709"/>
                    </a:lnTo>
                    <a:lnTo>
                      <a:pt x="0" y="261709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3354802-1A36-9D62-4F5F-A19BE090D170}"/>
                  </a:ext>
                </a:extLst>
              </p:cNvPr>
              <p:cNvSpPr/>
              <p:nvPr/>
            </p:nvSpPr>
            <p:spPr>
              <a:xfrm>
                <a:off x="3812875" y="1445230"/>
                <a:ext cx="157790" cy="914"/>
              </a:xfrm>
              <a:custGeom>
                <a:avLst/>
                <a:gdLst>
                  <a:gd name="connsiteX0" fmla="*/ 0 w 157790"/>
                  <a:gd name="connsiteY0" fmla="*/ 0 h 914"/>
                  <a:gd name="connsiteX1" fmla="*/ 157791 w 157790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790" h="914">
                    <a:moveTo>
                      <a:pt x="0" y="0"/>
                    </a:moveTo>
                    <a:lnTo>
                      <a:pt x="157791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44" name="Graphic 39">
                <a:extLst>
                  <a:ext uri="{FF2B5EF4-FFF2-40B4-BE49-F238E27FC236}">
                    <a16:creationId xmlns:a16="http://schemas.microsoft.com/office/drawing/2014/main" id="{2E25ECDC-C88C-1670-DE0E-8DF938B00063}"/>
                  </a:ext>
                </a:extLst>
              </p:cNvPr>
              <p:cNvGrpSpPr/>
              <p:nvPr/>
            </p:nvGrpSpPr>
            <p:grpSpPr>
              <a:xfrm>
                <a:off x="3850860" y="1383988"/>
                <a:ext cx="81821" cy="61242"/>
                <a:chOff x="3850860" y="1383988"/>
                <a:chExt cx="81821" cy="61242"/>
              </a:xfrm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0496A7F5-7588-F07C-DFD3-A8BED7E2E132}"/>
                    </a:ext>
                  </a:extLst>
                </p:cNvPr>
                <p:cNvSpPr/>
                <p:nvPr/>
              </p:nvSpPr>
              <p:spPr>
                <a:xfrm>
                  <a:off x="3850860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CFB45D9-254B-1FA8-9C29-0BF0E360005B}"/>
                    </a:ext>
                  </a:extLst>
                </p:cNvPr>
                <p:cNvSpPr/>
                <p:nvPr/>
              </p:nvSpPr>
              <p:spPr>
                <a:xfrm>
                  <a:off x="3932681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5" name="Graphic 39">
                <a:extLst>
                  <a:ext uri="{FF2B5EF4-FFF2-40B4-BE49-F238E27FC236}">
                    <a16:creationId xmlns:a16="http://schemas.microsoft.com/office/drawing/2014/main" id="{9A7488E4-FF5D-7410-B143-F812706C368A}"/>
                  </a:ext>
                </a:extLst>
              </p:cNvPr>
              <p:cNvGrpSpPr/>
              <p:nvPr/>
            </p:nvGrpSpPr>
            <p:grpSpPr>
              <a:xfrm>
                <a:off x="3821573" y="1090012"/>
                <a:ext cx="138566" cy="160002"/>
                <a:chOff x="3821573" y="1090012"/>
                <a:chExt cx="138566" cy="160002"/>
              </a:xfrm>
              <a:noFill/>
            </p:grpSpPr>
            <p:grpSp>
              <p:nvGrpSpPr>
                <p:cNvPr id="247" name="Graphic 39">
                  <a:extLst>
                    <a:ext uri="{FF2B5EF4-FFF2-40B4-BE49-F238E27FC236}">
                      <a16:creationId xmlns:a16="http://schemas.microsoft.com/office/drawing/2014/main" id="{C727E619-A36C-A931-BDC4-3293EF1C451D}"/>
                    </a:ext>
                  </a:extLst>
                </p:cNvPr>
                <p:cNvGrpSpPr/>
                <p:nvPr/>
              </p:nvGrpSpPr>
              <p:grpSpPr>
                <a:xfrm>
                  <a:off x="3821573" y="1090012"/>
                  <a:ext cx="138566" cy="160002"/>
                  <a:chOff x="3821573" y="1090012"/>
                  <a:chExt cx="138566" cy="160002"/>
                </a:xfrm>
                <a:noFill/>
              </p:grpSpPr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F1B1E94D-60C4-CF02-EA21-3D7F04520584}"/>
                      </a:ext>
                    </a:extLst>
                  </p:cNvPr>
                  <p:cNvSpPr/>
                  <p:nvPr/>
                </p:nvSpPr>
                <p:spPr>
                  <a:xfrm>
                    <a:off x="3821573" y="1090012"/>
                    <a:ext cx="138566" cy="160002"/>
                  </a:xfrm>
                  <a:custGeom>
                    <a:avLst/>
                    <a:gdLst>
                      <a:gd name="connsiteX0" fmla="*/ 138566 w 138566"/>
                      <a:gd name="connsiteY0" fmla="*/ 120002 h 160002"/>
                      <a:gd name="connsiteX1" fmla="*/ 138566 w 138566"/>
                      <a:gd name="connsiteY1" fmla="*/ 40000 h 160002"/>
                      <a:gd name="connsiteX2" fmla="*/ 69283 w 138566"/>
                      <a:gd name="connsiteY2" fmla="*/ 0 h 160002"/>
                      <a:gd name="connsiteX3" fmla="*/ 0 w 138566"/>
                      <a:gd name="connsiteY3" fmla="*/ 40000 h 160002"/>
                      <a:gd name="connsiteX4" fmla="*/ 0 w 138566"/>
                      <a:gd name="connsiteY4" fmla="*/ 120002 h 160002"/>
                      <a:gd name="connsiteX5" fmla="*/ 69283 w 138566"/>
                      <a:gd name="connsiteY5" fmla="*/ 160002 h 1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566" h="160002">
                        <a:moveTo>
                          <a:pt x="138566" y="120002"/>
                        </a:moveTo>
                        <a:lnTo>
                          <a:pt x="138566" y="40000"/>
                        </a:lnTo>
                        <a:lnTo>
                          <a:pt x="69283" y="0"/>
                        </a:lnTo>
                        <a:lnTo>
                          <a:pt x="0" y="40000"/>
                        </a:lnTo>
                        <a:lnTo>
                          <a:pt x="0" y="120002"/>
                        </a:lnTo>
                        <a:lnTo>
                          <a:pt x="69283" y="160002"/>
                        </a:lnTo>
                        <a:close/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823E757D-CE8C-C9AE-1A86-0A6E735B9F41}"/>
                      </a:ext>
                    </a:extLst>
                  </p:cNvPr>
                  <p:cNvSpPr/>
                  <p:nvPr/>
                </p:nvSpPr>
                <p:spPr>
                  <a:xfrm>
                    <a:off x="3821573" y="1130012"/>
                    <a:ext cx="138566" cy="40001"/>
                  </a:xfrm>
                  <a:custGeom>
                    <a:avLst/>
                    <a:gdLst>
                      <a:gd name="connsiteX0" fmla="*/ 0 w 138566"/>
                      <a:gd name="connsiteY0" fmla="*/ 0 h 40001"/>
                      <a:gd name="connsiteX1" fmla="*/ 69283 w 138566"/>
                      <a:gd name="connsiteY1" fmla="*/ 40001 h 40001"/>
                      <a:gd name="connsiteX2" fmla="*/ 138566 w 138566"/>
                      <a:gd name="connsiteY2" fmla="*/ 0 h 4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566" h="40001">
                        <a:moveTo>
                          <a:pt x="0" y="0"/>
                        </a:moveTo>
                        <a:lnTo>
                          <a:pt x="69283" y="40001"/>
                        </a:lnTo>
                        <a:lnTo>
                          <a:pt x="138566" y="0"/>
                        </a:lnTo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DE3DC436-CB9F-F425-3045-42CEC5FD526B}"/>
                    </a:ext>
                  </a:extLst>
                </p:cNvPr>
                <p:cNvSpPr/>
                <p:nvPr/>
              </p:nvSpPr>
              <p:spPr>
                <a:xfrm>
                  <a:off x="3890856" y="1170014"/>
                  <a:ext cx="914" cy="80000"/>
                </a:xfrm>
                <a:custGeom>
                  <a:avLst/>
                  <a:gdLst>
                    <a:gd name="connsiteX0" fmla="*/ 0 w 914"/>
                    <a:gd name="connsiteY0" fmla="*/ 0 h 80000"/>
                    <a:gd name="connsiteX1" fmla="*/ 0 w 914"/>
                    <a:gd name="connsiteY1" fmla="*/ 80001 h 8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80000">
                      <a:moveTo>
                        <a:pt x="0" y="0"/>
                      </a:moveTo>
                      <a:lnTo>
                        <a:pt x="0" y="80001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EF2856-4F0C-7341-46AE-1B3EEF625231}"/>
                  </a:ext>
                </a:extLst>
              </p:cNvPr>
              <p:cNvSpPr/>
              <p:nvPr/>
            </p:nvSpPr>
            <p:spPr>
              <a:xfrm>
                <a:off x="3760916" y="1321747"/>
                <a:ext cx="261708" cy="914"/>
              </a:xfrm>
              <a:custGeom>
                <a:avLst/>
                <a:gdLst>
                  <a:gd name="connsiteX0" fmla="*/ 0 w 261708"/>
                  <a:gd name="connsiteY0" fmla="*/ 0 h 914"/>
                  <a:gd name="connsiteX1" fmla="*/ 261709 w 261708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708" h="914">
                    <a:moveTo>
                      <a:pt x="0" y="0"/>
                    </a:moveTo>
                    <a:lnTo>
                      <a:pt x="261709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48054C-AC9A-9118-2EA6-F82CC96B6562}"/>
              </a:ext>
            </a:extLst>
          </p:cNvPr>
          <p:cNvGrpSpPr/>
          <p:nvPr/>
        </p:nvGrpSpPr>
        <p:grpSpPr>
          <a:xfrm>
            <a:off x="357188" y="2466383"/>
            <a:ext cx="712224" cy="712224"/>
            <a:chOff x="357188" y="2466383"/>
            <a:chExt cx="712224" cy="712224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AD211A99-7CF9-E44C-D3FD-E9EBCA9CDA2A}"/>
                </a:ext>
              </a:extLst>
            </p:cNvPr>
            <p:cNvSpPr/>
            <p:nvPr/>
          </p:nvSpPr>
          <p:spPr>
            <a:xfrm>
              <a:off x="357188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aphic 161">
              <a:extLst>
                <a:ext uri="{FF2B5EF4-FFF2-40B4-BE49-F238E27FC236}">
                  <a16:creationId xmlns:a16="http://schemas.microsoft.com/office/drawing/2014/main" id="{8CEF1749-97BF-6CA9-990F-9C3D6222A7BB}"/>
                </a:ext>
              </a:extLst>
            </p:cNvPr>
            <p:cNvGrpSpPr/>
            <p:nvPr/>
          </p:nvGrpSpPr>
          <p:grpSpPr>
            <a:xfrm>
              <a:off x="569332" y="2697422"/>
              <a:ext cx="287937" cy="250146"/>
              <a:chOff x="2858504" y="220403"/>
              <a:chExt cx="440362" cy="382566"/>
            </a:xfrm>
            <a:noFill/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AA3AB5F-C982-5C15-74B8-2E9AA20B49F4}"/>
                  </a:ext>
                </a:extLst>
              </p:cNvPr>
              <p:cNvSpPr/>
              <p:nvPr/>
            </p:nvSpPr>
            <p:spPr>
              <a:xfrm flipV="1">
                <a:off x="2858504" y="220403"/>
                <a:ext cx="309740" cy="276273"/>
              </a:xfrm>
              <a:custGeom>
                <a:avLst/>
                <a:gdLst>
                  <a:gd name="connsiteX0" fmla="*/ 77 w 309740"/>
                  <a:gd name="connsiteY0" fmla="*/ 237449 h 276273"/>
                  <a:gd name="connsiteX1" fmla="*/ 77 w 309740"/>
                  <a:gd name="connsiteY1" fmla="*/ 372 h 276273"/>
                  <a:gd name="connsiteX2" fmla="*/ 75423 w 309740"/>
                  <a:gd name="connsiteY2" fmla="*/ 54122 h 276273"/>
                  <a:gd name="connsiteX3" fmla="*/ 104908 w 309740"/>
                  <a:gd name="connsiteY3" fmla="*/ 63560 h 276273"/>
                  <a:gd name="connsiteX4" fmla="*/ 270621 w 309740"/>
                  <a:gd name="connsiteY4" fmla="*/ 63560 h 276273"/>
                  <a:gd name="connsiteX5" fmla="*/ 309817 w 309740"/>
                  <a:gd name="connsiteY5" fmla="*/ 102756 h 276273"/>
                  <a:gd name="connsiteX6" fmla="*/ 309817 w 309740"/>
                  <a:gd name="connsiteY6" fmla="*/ 276645 h 276273"/>
                  <a:gd name="connsiteX7" fmla="*/ 39272 w 309740"/>
                  <a:gd name="connsiteY7" fmla="*/ 276645 h 276273"/>
                  <a:gd name="connsiteX8" fmla="*/ 77 w 309740"/>
                  <a:gd name="connsiteY8" fmla="*/ 237449 h 27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0" h="276273">
                    <a:moveTo>
                      <a:pt x="77" y="237449"/>
                    </a:moveTo>
                    <a:lnTo>
                      <a:pt x="77" y="372"/>
                    </a:lnTo>
                    <a:lnTo>
                      <a:pt x="75423" y="54122"/>
                    </a:lnTo>
                    <a:cubicBezTo>
                      <a:pt x="84029" y="60261"/>
                      <a:pt x="94337" y="63560"/>
                      <a:pt x="104908" y="63560"/>
                    </a:cubicBezTo>
                    <a:lnTo>
                      <a:pt x="270621" y="63560"/>
                    </a:lnTo>
                    <a:cubicBezTo>
                      <a:pt x="292269" y="63560"/>
                      <a:pt x="309817" y="81109"/>
                      <a:pt x="309817" y="102756"/>
                    </a:cubicBezTo>
                    <a:lnTo>
                      <a:pt x="309817" y="276645"/>
                    </a:lnTo>
                    <a:lnTo>
                      <a:pt x="39272" y="276645"/>
                    </a:lnTo>
                    <a:cubicBezTo>
                      <a:pt x="17625" y="276645"/>
                      <a:pt x="77" y="259097"/>
                      <a:pt x="77" y="23744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75CFE50-0E8A-6FB8-AE88-ADAB4D34CFAB}"/>
                  </a:ext>
                </a:extLst>
              </p:cNvPr>
              <p:cNvSpPr/>
              <p:nvPr/>
            </p:nvSpPr>
            <p:spPr>
              <a:xfrm flipV="1">
                <a:off x="2989122" y="326693"/>
                <a:ext cx="309743" cy="276276"/>
              </a:xfrm>
              <a:custGeom>
                <a:avLst/>
                <a:gdLst>
                  <a:gd name="connsiteX0" fmla="*/ 234464 w 309743"/>
                  <a:gd name="connsiteY0" fmla="*/ 276847 h 276276"/>
                  <a:gd name="connsiteX1" fmla="*/ 271072 w 309743"/>
                  <a:gd name="connsiteY1" fmla="*/ 276847 h 276276"/>
                  <a:gd name="connsiteX2" fmla="*/ 310267 w 309743"/>
                  <a:gd name="connsiteY2" fmla="*/ 237644 h 276276"/>
                  <a:gd name="connsiteX3" fmla="*/ 310267 w 309743"/>
                  <a:gd name="connsiteY3" fmla="*/ 570 h 276276"/>
                  <a:gd name="connsiteX4" fmla="*/ 234921 w 309743"/>
                  <a:gd name="connsiteY4" fmla="*/ 54318 h 276276"/>
                  <a:gd name="connsiteX5" fmla="*/ 205438 w 309743"/>
                  <a:gd name="connsiteY5" fmla="*/ 63756 h 276276"/>
                  <a:gd name="connsiteX6" fmla="*/ 39718 w 309743"/>
                  <a:gd name="connsiteY6" fmla="*/ 63756 h 276276"/>
                  <a:gd name="connsiteX7" fmla="*/ 523 w 309743"/>
                  <a:gd name="connsiteY7" fmla="*/ 102959 h 276276"/>
                  <a:gd name="connsiteX8" fmla="*/ 523 w 309743"/>
                  <a:gd name="connsiteY8" fmla="*/ 115237 h 27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3" h="276276">
                    <a:moveTo>
                      <a:pt x="234464" y="276847"/>
                    </a:moveTo>
                    <a:lnTo>
                      <a:pt x="271072" y="276847"/>
                    </a:lnTo>
                    <a:cubicBezTo>
                      <a:pt x="292716" y="276847"/>
                      <a:pt x="310267" y="259296"/>
                      <a:pt x="310267" y="237644"/>
                    </a:cubicBezTo>
                    <a:lnTo>
                      <a:pt x="310267" y="570"/>
                    </a:lnTo>
                    <a:lnTo>
                      <a:pt x="234921" y="54318"/>
                    </a:lnTo>
                    <a:cubicBezTo>
                      <a:pt x="226315" y="60457"/>
                      <a:pt x="216009" y="63756"/>
                      <a:pt x="205438" y="63756"/>
                    </a:cubicBezTo>
                    <a:lnTo>
                      <a:pt x="39718" y="63756"/>
                    </a:lnTo>
                    <a:cubicBezTo>
                      <a:pt x="18074" y="63756"/>
                      <a:pt x="523" y="81306"/>
                      <a:pt x="523" y="102959"/>
                    </a:cubicBezTo>
                    <a:lnTo>
                      <a:pt x="523" y="1152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0B35261-A856-3371-D53B-AE0E3F5D7A70}"/>
                  </a:ext>
                </a:extLst>
              </p:cNvPr>
              <p:cNvSpPr/>
              <p:nvPr/>
            </p:nvSpPr>
            <p:spPr>
              <a:xfrm flipV="1">
                <a:off x="2943344" y="295057"/>
                <a:ext cx="158332" cy="685"/>
              </a:xfrm>
              <a:custGeom>
                <a:avLst/>
                <a:gdLst>
                  <a:gd name="connsiteX0" fmla="*/ 158679 w 158332"/>
                  <a:gd name="connsiteY0" fmla="*/ 171 h 685"/>
                  <a:gd name="connsiteX1" fmla="*/ 346 w 158332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171"/>
                    </a:moveTo>
                    <a:lnTo>
                      <a:pt x="346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5480E02-43DD-0C06-07D5-73C1B9322585}"/>
                  </a:ext>
                </a:extLst>
              </p:cNvPr>
              <p:cNvSpPr/>
              <p:nvPr/>
            </p:nvSpPr>
            <p:spPr>
              <a:xfrm flipV="1">
                <a:off x="2943344" y="359010"/>
                <a:ext cx="158332" cy="685"/>
              </a:xfrm>
              <a:custGeom>
                <a:avLst/>
                <a:gdLst>
                  <a:gd name="connsiteX0" fmla="*/ 158679 w 158332"/>
                  <a:gd name="connsiteY0" fmla="*/ 264 h 685"/>
                  <a:gd name="connsiteX1" fmla="*/ 346 w 158332"/>
                  <a:gd name="connsiteY1" fmla="*/ 2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264"/>
                    </a:moveTo>
                    <a:lnTo>
                      <a:pt x="346" y="2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7D25C67-02A0-E0D0-911A-EB67C63D2C1A}"/>
              </a:ext>
            </a:extLst>
          </p:cNvPr>
          <p:cNvGrpSpPr/>
          <p:nvPr/>
        </p:nvGrpSpPr>
        <p:grpSpPr>
          <a:xfrm>
            <a:off x="3047549" y="2466383"/>
            <a:ext cx="712224" cy="712224"/>
            <a:chOff x="3047549" y="2466383"/>
            <a:chExt cx="712224" cy="712224"/>
          </a:xfrm>
        </p:grpSpPr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D6786AE0-E047-A3AB-5EA7-A2586D088010}"/>
                </a:ext>
              </a:extLst>
            </p:cNvPr>
            <p:cNvSpPr/>
            <p:nvPr/>
          </p:nvSpPr>
          <p:spPr>
            <a:xfrm>
              <a:off x="304754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aphic 418">
              <a:extLst>
                <a:ext uri="{FF2B5EF4-FFF2-40B4-BE49-F238E27FC236}">
                  <a16:creationId xmlns:a16="http://schemas.microsoft.com/office/drawing/2014/main" id="{6940DD78-B179-545E-BA70-DF18BD62EC4A}"/>
                </a:ext>
              </a:extLst>
            </p:cNvPr>
            <p:cNvGrpSpPr/>
            <p:nvPr/>
          </p:nvGrpSpPr>
          <p:grpSpPr>
            <a:xfrm>
              <a:off x="3308081" y="2681514"/>
              <a:ext cx="191161" cy="281963"/>
              <a:chOff x="2932506" y="196072"/>
              <a:chExt cx="292357" cy="431227"/>
            </a:xfrm>
            <a:noFill/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880464-A04D-6F9F-79C8-D6A676E83058}"/>
                  </a:ext>
                </a:extLst>
              </p:cNvPr>
              <p:cNvSpPr/>
              <p:nvPr/>
            </p:nvSpPr>
            <p:spPr>
              <a:xfrm flipV="1">
                <a:off x="2932506" y="196072"/>
                <a:ext cx="292357" cy="365446"/>
              </a:xfrm>
              <a:custGeom>
                <a:avLst/>
                <a:gdLst>
                  <a:gd name="connsiteX0" fmla="*/ 29380 w 292357"/>
                  <a:gd name="connsiteY0" fmla="*/ 131878 h 365446"/>
                  <a:gd name="connsiteX1" fmla="*/ 117139 w 292357"/>
                  <a:gd name="connsiteY1" fmla="*/ 14874 h 365446"/>
                  <a:gd name="connsiteX2" fmla="*/ 146392 w 292357"/>
                  <a:gd name="connsiteY2" fmla="*/ 237 h 365446"/>
                  <a:gd name="connsiteX3" fmla="*/ 175645 w 292357"/>
                  <a:gd name="connsiteY3" fmla="*/ 14874 h 365446"/>
                  <a:gd name="connsiteX4" fmla="*/ 263404 w 292357"/>
                  <a:gd name="connsiteY4" fmla="*/ 131878 h 365446"/>
                  <a:gd name="connsiteX5" fmla="*/ 292571 w 292357"/>
                  <a:gd name="connsiteY5" fmla="*/ 219505 h 365446"/>
                  <a:gd name="connsiteX6" fmla="*/ 146392 w 292357"/>
                  <a:gd name="connsiteY6" fmla="*/ 365684 h 365446"/>
                  <a:gd name="connsiteX7" fmla="*/ 213 w 292357"/>
                  <a:gd name="connsiteY7" fmla="*/ 219505 h 365446"/>
                  <a:gd name="connsiteX8" fmla="*/ 29380 w 292357"/>
                  <a:gd name="connsiteY8" fmla="*/ 131878 h 3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57" h="365446">
                    <a:moveTo>
                      <a:pt x="29380" y="131878"/>
                    </a:moveTo>
                    <a:lnTo>
                      <a:pt x="117139" y="14874"/>
                    </a:lnTo>
                    <a:cubicBezTo>
                      <a:pt x="123805" y="5988"/>
                      <a:pt x="134427" y="237"/>
                      <a:pt x="146392" y="237"/>
                    </a:cubicBezTo>
                    <a:cubicBezTo>
                      <a:pt x="158357" y="237"/>
                      <a:pt x="168978" y="5988"/>
                      <a:pt x="175645" y="14874"/>
                    </a:cubicBezTo>
                    <a:lnTo>
                      <a:pt x="263404" y="131878"/>
                    </a:lnTo>
                    <a:cubicBezTo>
                      <a:pt x="281719" y="156295"/>
                      <a:pt x="292571" y="186633"/>
                      <a:pt x="292571" y="219505"/>
                    </a:cubicBezTo>
                    <a:cubicBezTo>
                      <a:pt x="292571" y="300237"/>
                      <a:pt x="227125" y="365684"/>
                      <a:pt x="146392" y="365684"/>
                    </a:cubicBezTo>
                    <a:cubicBezTo>
                      <a:pt x="65659" y="365684"/>
                      <a:pt x="213" y="300237"/>
                      <a:pt x="213" y="219505"/>
                    </a:cubicBezTo>
                    <a:cubicBezTo>
                      <a:pt x="213" y="186633"/>
                      <a:pt x="11065" y="156295"/>
                      <a:pt x="29380" y="13187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6326B0AB-D27C-9D36-AC43-D99C64EFC321}"/>
                  </a:ext>
                </a:extLst>
              </p:cNvPr>
              <p:cNvSpPr/>
              <p:nvPr/>
            </p:nvSpPr>
            <p:spPr>
              <a:xfrm flipV="1">
                <a:off x="3042141" y="305706"/>
                <a:ext cx="73089" cy="73089"/>
              </a:xfrm>
              <a:custGeom>
                <a:avLst/>
                <a:gdLst>
                  <a:gd name="connsiteX0" fmla="*/ 73471 w 73089"/>
                  <a:gd name="connsiteY0" fmla="*/ 36785 h 73089"/>
                  <a:gd name="connsiteX1" fmla="*/ 36926 w 73089"/>
                  <a:gd name="connsiteY1" fmla="*/ 240 h 73089"/>
                  <a:gd name="connsiteX2" fmla="*/ 381 w 73089"/>
                  <a:gd name="connsiteY2" fmla="*/ 36785 h 73089"/>
                  <a:gd name="connsiteX3" fmla="*/ 36926 w 73089"/>
                  <a:gd name="connsiteY3" fmla="*/ 73329 h 73089"/>
                  <a:gd name="connsiteX4" fmla="*/ 73471 w 73089"/>
                  <a:gd name="connsiteY4" fmla="*/ 36785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3471" y="36785"/>
                    </a:moveTo>
                    <a:cubicBezTo>
                      <a:pt x="73471" y="16602"/>
                      <a:pt x="57109" y="240"/>
                      <a:pt x="36926" y="240"/>
                    </a:cubicBezTo>
                    <a:cubicBezTo>
                      <a:pt x="16743" y="240"/>
                      <a:pt x="381" y="16602"/>
                      <a:pt x="381" y="36785"/>
                    </a:cubicBezTo>
                    <a:cubicBezTo>
                      <a:pt x="381" y="56967"/>
                      <a:pt x="16743" y="73329"/>
                      <a:pt x="36926" y="73329"/>
                    </a:cubicBezTo>
                    <a:cubicBezTo>
                      <a:pt x="57109" y="73329"/>
                      <a:pt x="73471" y="56967"/>
                      <a:pt x="73471" y="36785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07C37964-F7DE-2134-C78C-37A509BEA007}"/>
                  </a:ext>
                </a:extLst>
              </p:cNvPr>
              <p:cNvSpPr/>
              <p:nvPr/>
            </p:nvSpPr>
            <p:spPr>
              <a:xfrm flipV="1">
                <a:off x="3005596" y="627299"/>
                <a:ext cx="146178" cy="685"/>
              </a:xfrm>
              <a:custGeom>
                <a:avLst/>
                <a:gdLst>
                  <a:gd name="connsiteX0" fmla="*/ 261 w 146178"/>
                  <a:gd name="connsiteY0" fmla="*/ 656 h 685"/>
                  <a:gd name="connsiteX1" fmla="*/ 146440 w 146178"/>
                  <a:gd name="connsiteY1" fmla="*/ 656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261" y="656"/>
                    </a:moveTo>
                    <a:lnTo>
                      <a:pt x="146440" y="65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B7EE0B-879F-90B3-1038-592FD1259D29}"/>
              </a:ext>
            </a:extLst>
          </p:cNvPr>
          <p:cNvGrpSpPr/>
          <p:nvPr/>
        </p:nvGrpSpPr>
        <p:grpSpPr>
          <a:xfrm>
            <a:off x="2146707" y="3532485"/>
            <a:ext cx="712224" cy="712224"/>
            <a:chOff x="2146707" y="3532485"/>
            <a:chExt cx="712224" cy="712224"/>
          </a:xfrm>
        </p:grpSpPr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164A82E-AB5B-2A4B-D067-994C771C32DE}"/>
                </a:ext>
              </a:extLst>
            </p:cNvPr>
            <p:cNvSpPr/>
            <p:nvPr/>
          </p:nvSpPr>
          <p:spPr>
            <a:xfrm>
              <a:off x="2146707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aphic 444">
              <a:extLst>
                <a:ext uri="{FF2B5EF4-FFF2-40B4-BE49-F238E27FC236}">
                  <a16:creationId xmlns:a16="http://schemas.microsoft.com/office/drawing/2014/main" id="{B9CB8F5C-8335-B516-C8BB-2B3CC5F0AC42}"/>
                </a:ext>
              </a:extLst>
            </p:cNvPr>
            <p:cNvGrpSpPr/>
            <p:nvPr/>
          </p:nvGrpSpPr>
          <p:grpSpPr>
            <a:xfrm>
              <a:off x="2358851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C3950D5-450D-0E42-AC74-D96E14A42E63}"/>
                  </a:ext>
                </a:extLst>
              </p:cNvPr>
              <p:cNvSpPr/>
              <p:nvPr/>
            </p:nvSpPr>
            <p:spPr>
              <a:xfrm flipV="1">
                <a:off x="2980015" y="598063"/>
                <a:ext cx="32890" cy="33803"/>
              </a:xfrm>
              <a:custGeom>
                <a:avLst/>
                <a:gdLst>
                  <a:gd name="connsiteX0" fmla="*/ 33130 w 32890"/>
                  <a:gd name="connsiteY0" fmla="*/ 620 h 33803"/>
                  <a:gd name="connsiteX1" fmla="*/ 239 w 32890"/>
                  <a:gd name="connsiteY1" fmla="*/ 34423 h 3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890" h="33803">
                    <a:moveTo>
                      <a:pt x="33130" y="620"/>
                    </a:moveTo>
                    <a:lnTo>
                      <a:pt x="239" y="3442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6A747BE-A829-7095-EE20-19596B5542AA}"/>
                  </a:ext>
                </a:extLst>
              </p:cNvPr>
              <p:cNvSpPr/>
              <p:nvPr/>
            </p:nvSpPr>
            <p:spPr>
              <a:xfrm flipV="1">
                <a:off x="2858504" y="470156"/>
                <a:ext cx="161710" cy="161710"/>
              </a:xfrm>
              <a:custGeom>
                <a:avLst/>
                <a:gdLst>
                  <a:gd name="connsiteX0" fmla="*/ 18234 w 161710"/>
                  <a:gd name="connsiteY0" fmla="*/ 18641 h 161710"/>
                  <a:gd name="connsiteX1" fmla="*/ 106855 w 161710"/>
                  <a:gd name="connsiteY1" fmla="*/ 18641 h 161710"/>
                  <a:gd name="connsiteX2" fmla="*/ 161780 w 161710"/>
                  <a:gd name="connsiteY2" fmla="*/ 74479 h 161710"/>
                  <a:gd name="connsiteX3" fmla="*/ 74073 w 161710"/>
                  <a:gd name="connsiteY3" fmla="*/ 162186 h 161710"/>
                  <a:gd name="connsiteX4" fmla="*/ 18234 w 161710"/>
                  <a:gd name="connsiteY4" fmla="*/ 107262 h 161710"/>
                  <a:gd name="connsiteX5" fmla="*/ 18234 w 161710"/>
                  <a:gd name="connsiteY5" fmla="*/ 18641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10" h="161710">
                    <a:moveTo>
                      <a:pt x="18234" y="18641"/>
                    </a:moveTo>
                    <a:cubicBezTo>
                      <a:pt x="42387" y="-5512"/>
                      <a:pt x="82568" y="-5646"/>
                      <a:pt x="106855" y="18641"/>
                    </a:cubicBezTo>
                    <a:lnTo>
                      <a:pt x="161780" y="74479"/>
                    </a:lnTo>
                    <a:lnTo>
                      <a:pt x="74073" y="162186"/>
                    </a:lnTo>
                    <a:lnTo>
                      <a:pt x="18234" y="107262"/>
                    </a:lnTo>
                    <a:cubicBezTo>
                      <a:pt x="-5986" y="83042"/>
                      <a:pt x="-5986" y="42861"/>
                      <a:pt x="18234" y="186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F46C076-AE95-2C4C-B795-DBBD0D3D9CEE}"/>
                  </a:ext>
                </a:extLst>
              </p:cNvPr>
              <p:cNvSpPr/>
              <p:nvPr/>
            </p:nvSpPr>
            <p:spPr>
              <a:xfrm flipV="1">
                <a:off x="2932507" y="360523"/>
                <a:ext cx="197341" cy="197341"/>
              </a:xfrm>
              <a:custGeom>
                <a:avLst/>
                <a:gdLst>
                  <a:gd name="connsiteX0" fmla="*/ 87967 w 197341"/>
                  <a:gd name="connsiteY0" fmla="*/ 303 h 197341"/>
                  <a:gd name="connsiteX1" fmla="*/ 197601 w 197341"/>
                  <a:gd name="connsiteY1" fmla="*/ 36847 h 197341"/>
                  <a:gd name="connsiteX2" fmla="*/ 36805 w 197341"/>
                  <a:gd name="connsiteY2" fmla="*/ 197644 h 197341"/>
                  <a:gd name="connsiteX3" fmla="*/ 260 w 197341"/>
                  <a:gd name="connsiteY3" fmla="*/ 88010 h 19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41" h="197341">
                    <a:moveTo>
                      <a:pt x="87967" y="303"/>
                    </a:moveTo>
                    <a:lnTo>
                      <a:pt x="197601" y="36847"/>
                    </a:lnTo>
                    <a:lnTo>
                      <a:pt x="36805" y="197644"/>
                    </a:lnTo>
                    <a:lnTo>
                      <a:pt x="260" y="8801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DC6AEF9-6205-7399-D4D3-2A30402E29EF}"/>
                  </a:ext>
                </a:extLst>
              </p:cNvPr>
              <p:cNvSpPr/>
              <p:nvPr/>
            </p:nvSpPr>
            <p:spPr>
              <a:xfrm flipV="1">
                <a:off x="3064067" y="191504"/>
                <a:ext cx="234799" cy="234799"/>
              </a:xfrm>
              <a:custGeom>
                <a:avLst/>
                <a:gdLst>
                  <a:gd name="connsiteX0" fmla="*/ 235419 w 234799"/>
                  <a:gd name="connsiteY0" fmla="*/ 117134 h 234799"/>
                  <a:gd name="connsiteX1" fmla="*/ 117563 w 234799"/>
                  <a:gd name="connsiteY1" fmla="*/ 191 h 234799"/>
                  <a:gd name="connsiteX2" fmla="*/ 620 w 234799"/>
                  <a:gd name="connsiteY2" fmla="*/ 117134 h 234799"/>
                  <a:gd name="connsiteX3" fmla="*/ 117563 w 234799"/>
                  <a:gd name="connsiteY3" fmla="*/ 234990 h 234799"/>
                  <a:gd name="connsiteX4" fmla="*/ 235419 w 234799"/>
                  <a:gd name="connsiteY4" fmla="*/ 117134 h 23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99" h="234799">
                    <a:moveTo>
                      <a:pt x="235419" y="117134"/>
                    </a:moveTo>
                    <a:cubicBezTo>
                      <a:pt x="235419" y="52548"/>
                      <a:pt x="182148" y="191"/>
                      <a:pt x="117563" y="191"/>
                    </a:cubicBezTo>
                    <a:cubicBezTo>
                      <a:pt x="52977" y="191"/>
                      <a:pt x="620" y="52548"/>
                      <a:pt x="620" y="117134"/>
                    </a:cubicBezTo>
                    <a:cubicBezTo>
                      <a:pt x="620" y="181719"/>
                      <a:pt x="52977" y="234990"/>
                      <a:pt x="117563" y="234990"/>
                    </a:cubicBezTo>
                    <a:cubicBezTo>
                      <a:pt x="182148" y="234990"/>
                      <a:pt x="235419" y="181719"/>
                      <a:pt x="235419" y="11713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3E3F2A7-D72E-FDAA-F19E-6303FD70CB7B}"/>
                  </a:ext>
                </a:extLst>
              </p:cNvPr>
              <p:cNvSpPr/>
              <p:nvPr/>
            </p:nvSpPr>
            <p:spPr>
              <a:xfrm flipV="1">
                <a:off x="3155456" y="260305"/>
                <a:ext cx="52368" cy="97185"/>
              </a:xfrm>
              <a:custGeom>
                <a:avLst/>
                <a:gdLst>
                  <a:gd name="connsiteX0" fmla="*/ 45945 w 52368"/>
                  <a:gd name="connsiteY0" fmla="*/ 90973 h 97185"/>
                  <a:gd name="connsiteX1" fmla="*/ 18104 w 52368"/>
                  <a:gd name="connsiteY1" fmla="*/ 95991 h 97185"/>
                  <a:gd name="connsiteX2" fmla="*/ 9285 w 52368"/>
                  <a:gd name="connsiteY2" fmla="*/ 61841 h 97185"/>
                  <a:gd name="connsiteX3" fmla="*/ 36706 w 52368"/>
                  <a:gd name="connsiteY3" fmla="*/ 48858 h 97185"/>
                  <a:gd name="connsiteX4" fmla="*/ 26084 w 52368"/>
                  <a:gd name="connsiteY4" fmla="*/ 242 h 97185"/>
                  <a:gd name="connsiteX5" fmla="*/ 513 w 52368"/>
                  <a:gd name="connsiteY5" fmla="*/ 7125 h 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68" h="97185">
                    <a:moveTo>
                      <a:pt x="45945" y="90973"/>
                    </a:moveTo>
                    <a:cubicBezTo>
                      <a:pt x="45945" y="90973"/>
                      <a:pt x="34990" y="101078"/>
                      <a:pt x="18104" y="95991"/>
                    </a:cubicBezTo>
                    <a:cubicBezTo>
                      <a:pt x="2599" y="91320"/>
                      <a:pt x="-1252" y="70106"/>
                      <a:pt x="9285" y="61841"/>
                    </a:cubicBezTo>
                    <a:cubicBezTo>
                      <a:pt x="15335" y="57096"/>
                      <a:pt x="24438" y="53195"/>
                      <a:pt x="36706" y="48858"/>
                    </a:cubicBezTo>
                    <a:cubicBezTo>
                      <a:pt x="64165" y="39152"/>
                      <a:pt x="54015" y="429"/>
                      <a:pt x="26084" y="242"/>
                    </a:cubicBezTo>
                    <a:cubicBezTo>
                      <a:pt x="15184" y="169"/>
                      <a:pt x="10087" y="862"/>
                      <a:pt x="513" y="712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095D53-C4E8-6001-F295-3D2BFDB7D5A8}"/>
                  </a:ext>
                </a:extLst>
              </p:cNvPr>
              <p:cNvSpPr/>
              <p:nvPr/>
            </p:nvSpPr>
            <p:spPr>
              <a:xfrm flipV="1">
                <a:off x="3181029" y="357489"/>
                <a:ext cx="685" cy="14133"/>
              </a:xfrm>
              <a:custGeom>
                <a:avLst/>
                <a:gdLst>
                  <a:gd name="connsiteX0" fmla="*/ 491 w 685"/>
                  <a:gd name="connsiteY0" fmla="*/ 265 h 14133"/>
                  <a:gd name="connsiteX1" fmla="*/ 491 w 685"/>
                  <a:gd name="connsiteY1" fmla="*/ 14398 h 1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4133">
                    <a:moveTo>
                      <a:pt x="491" y="265"/>
                    </a:moveTo>
                    <a:lnTo>
                      <a:pt x="491" y="143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1EB2D50-D3D3-7D8B-242E-D69350A03258}"/>
                  </a:ext>
                </a:extLst>
              </p:cNvPr>
              <p:cNvSpPr/>
              <p:nvPr/>
            </p:nvSpPr>
            <p:spPr>
              <a:xfrm flipV="1">
                <a:off x="3181029" y="247234"/>
                <a:ext cx="685" cy="13110"/>
              </a:xfrm>
              <a:custGeom>
                <a:avLst/>
                <a:gdLst>
                  <a:gd name="connsiteX0" fmla="*/ 491 w 685"/>
                  <a:gd name="connsiteY0" fmla="*/ 104 h 13110"/>
                  <a:gd name="connsiteX1" fmla="*/ 491 w 685"/>
                  <a:gd name="connsiteY1" fmla="*/ 13214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3110">
                    <a:moveTo>
                      <a:pt x="491" y="104"/>
                    </a:moveTo>
                    <a:lnTo>
                      <a:pt x="491" y="1321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BA24B9-1B8D-8A6D-4AC8-F674BC325129}"/>
              </a:ext>
            </a:extLst>
          </p:cNvPr>
          <p:cNvGrpSpPr/>
          <p:nvPr/>
        </p:nvGrpSpPr>
        <p:grpSpPr>
          <a:xfrm>
            <a:off x="1242833" y="1352550"/>
            <a:ext cx="712224" cy="712224"/>
            <a:chOff x="1242833" y="1352550"/>
            <a:chExt cx="712224" cy="712224"/>
          </a:xfrm>
        </p:grpSpPr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177C812A-8164-F263-C522-B729EDD29EFA}"/>
                </a:ext>
              </a:extLst>
            </p:cNvPr>
            <p:cNvSpPr/>
            <p:nvPr/>
          </p:nvSpPr>
          <p:spPr>
            <a:xfrm>
              <a:off x="12428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aphic 454">
              <a:extLst>
                <a:ext uri="{FF2B5EF4-FFF2-40B4-BE49-F238E27FC236}">
                  <a16:creationId xmlns:a16="http://schemas.microsoft.com/office/drawing/2014/main" id="{F8005156-A55C-E5A2-87A0-BD5DE2A52211}"/>
                </a:ext>
              </a:extLst>
            </p:cNvPr>
            <p:cNvGrpSpPr/>
            <p:nvPr/>
          </p:nvGrpSpPr>
          <p:grpSpPr>
            <a:xfrm>
              <a:off x="1513457" y="1564694"/>
              <a:ext cx="170976" cy="287937"/>
              <a:chOff x="2947942" y="191504"/>
              <a:chExt cx="261486" cy="440363"/>
            </a:xfrm>
            <a:noFill/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102DC7C-60BE-F52E-E770-C6CCABA48E07}"/>
                  </a:ext>
                </a:extLst>
              </p:cNvPr>
              <p:cNvSpPr/>
              <p:nvPr/>
            </p:nvSpPr>
            <p:spPr>
              <a:xfrm flipV="1">
                <a:off x="2947942" y="452798"/>
                <a:ext cx="261486" cy="95929"/>
              </a:xfrm>
              <a:custGeom>
                <a:avLst/>
                <a:gdLst>
                  <a:gd name="connsiteX0" fmla="*/ 261971 w 261486"/>
                  <a:gd name="connsiteY0" fmla="*/ 96454 h 95929"/>
                  <a:gd name="connsiteX1" fmla="*/ 131228 w 261486"/>
                  <a:gd name="connsiteY1" fmla="*/ 524 h 95929"/>
                  <a:gd name="connsiteX2" fmla="*/ 484 w 261486"/>
                  <a:gd name="connsiteY2" fmla="*/ 96454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486" h="95929">
                    <a:moveTo>
                      <a:pt x="261971" y="96454"/>
                    </a:moveTo>
                    <a:cubicBezTo>
                      <a:pt x="244466" y="40914"/>
                      <a:pt x="192471" y="524"/>
                      <a:pt x="131228" y="524"/>
                    </a:cubicBezTo>
                    <a:cubicBezTo>
                      <a:pt x="69984" y="524"/>
                      <a:pt x="17989" y="40914"/>
                      <a:pt x="484" y="96454"/>
                    </a:cubicBez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7A59FA6-154E-C367-9FAB-1B29B9038AFF}"/>
                  </a:ext>
                </a:extLst>
              </p:cNvPr>
              <p:cNvSpPr/>
              <p:nvPr/>
            </p:nvSpPr>
            <p:spPr>
              <a:xfrm flipV="1">
                <a:off x="2996460" y="191504"/>
                <a:ext cx="164450" cy="302407"/>
              </a:xfrm>
              <a:custGeom>
                <a:avLst/>
                <a:gdLst>
                  <a:gd name="connsiteX0" fmla="*/ 164882 w 164450"/>
                  <a:gd name="connsiteY0" fmla="*/ 82391 h 302407"/>
                  <a:gd name="connsiteX1" fmla="*/ 82657 w 164450"/>
                  <a:gd name="connsiteY1" fmla="*/ 165 h 302407"/>
                  <a:gd name="connsiteX2" fmla="*/ 431 w 164450"/>
                  <a:gd name="connsiteY2" fmla="*/ 82391 h 302407"/>
                  <a:gd name="connsiteX3" fmla="*/ 431 w 164450"/>
                  <a:gd name="connsiteY3" fmla="*/ 219433 h 302407"/>
                  <a:gd name="connsiteX4" fmla="*/ 82657 w 164450"/>
                  <a:gd name="connsiteY4" fmla="*/ 302572 h 302407"/>
                  <a:gd name="connsiteX5" fmla="*/ 164882 w 164450"/>
                  <a:gd name="connsiteY5" fmla="*/ 219433 h 30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50" h="302407">
                    <a:moveTo>
                      <a:pt x="164882" y="82391"/>
                    </a:moveTo>
                    <a:cubicBezTo>
                      <a:pt x="164882" y="36978"/>
                      <a:pt x="128069" y="165"/>
                      <a:pt x="82657" y="165"/>
                    </a:cubicBezTo>
                    <a:cubicBezTo>
                      <a:pt x="37245" y="165"/>
                      <a:pt x="431" y="36978"/>
                      <a:pt x="431" y="82391"/>
                    </a:cubicBezTo>
                    <a:lnTo>
                      <a:pt x="431" y="219433"/>
                    </a:lnTo>
                    <a:cubicBezTo>
                      <a:pt x="431" y="264845"/>
                      <a:pt x="37245" y="302572"/>
                      <a:pt x="82657" y="302572"/>
                    </a:cubicBezTo>
                    <a:cubicBezTo>
                      <a:pt x="128069" y="302572"/>
                      <a:pt x="164882" y="264845"/>
                      <a:pt x="164882" y="21943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1FCFE23-24A1-2B97-74ED-9204DA1F2DC6}"/>
                  </a:ext>
                </a:extLst>
              </p:cNvPr>
              <p:cNvSpPr/>
              <p:nvPr/>
            </p:nvSpPr>
            <p:spPr>
              <a:xfrm flipV="1">
                <a:off x="3106094" y="329460"/>
                <a:ext cx="54816" cy="685"/>
              </a:xfrm>
              <a:custGeom>
                <a:avLst/>
                <a:gdLst>
                  <a:gd name="connsiteX0" fmla="*/ 391 w 54816"/>
                  <a:gd name="connsiteY0" fmla="*/ 221 h 685"/>
                  <a:gd name="connsiteX1" fmla="*/ 5520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221"/>
                    </a:moveTo>
                    <a:lnTo>
                      <a:pt x="5520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481B9C4-9E4D-6909-7061-D3B6B1E20B35}"/>
                  </a:ext>
                </a:extLst>
              </p:cNvPr>
              <p:cNvSpPr/>
              <p:nvPr/>
            </p:nvSpPr>
            <p:spPr>
              <a:xfrm flipV="1">
                <a:off x="2996460" y="329460"/>
                <a:ext cx="54816" cy="685"/>
              </a:xfrm>
              <a:custGeom>
                <a:avLst/>
                <a:gdLst>
                  <a:gd name="connsiteX0" fmla="*/ 231 w 54816"/>
                  <a:gd name="connsiteY0" fmla="*/ 221 h 685"/>
                  <a:gd name="connsiteX1" fmla="*/ 5504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221"/>
                    </a:moveTo>
                    <a:lnTo>
                      <a:pt x="5504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79860E-5BCF-80C8-9E12-2C55E6919FAD}"/>
                  </a:ext>
                </a:extLst>
              </p:cNvPr>
              <p:cNvSpPr/>
              <p:nvPr/>
            </p:nvSpPr>
            <p:spPr>
              <a:xfrm flipV="1">
                <a:off x="3106094" y="274643"/>
                <a:ext cx="54816" cy="685"/>
              </a:xfrm>
              <a:custGeom>
                <a:avLst/>
                <a:gdLst>
                  <a:gd name="connsiteX0" fmla="*/ 391 w 54816"/>
                  <a:gd name="connsiteY0" fmla="*/ 141 h 685"/>
                  <a:gd name="connsiteX1" fmla="*/ 5520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141"/>
                    </a:moveTo>
                    <a:lnTo>
                      <a:pt x="5520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4AB9A8A-6572-453E-2B5A-A52281B6B8F8}"/>
                  </a:ext>
                </a:extLst>
              </p:cNvPr>
              <p:cNvSpPr/>
              <p:nvPr/>
            </p:nvSpPr>
            <p:spPr>
              <a:xfrm flipV="1">
                <a:off x="2996460" y="274643"/>
                <a:ext cx="54816" cy="685"/>
              </a:xfrm>
              <a:custGeom>
                <a:avLst/>
                <a:gdLst>
                  <a:gd name="connsiteX0" fmla="*/ 231 w 54816"/>
                  <a:gd name="connsiteY0" fmla="*/ 141 h 685"/>
                  <a:gd name="connsiteX1" fmla="*/ 5504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141"/>
                    </a:moveTo>
                    <a:lnTo>
                      <a:pt x="5504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5C480FC1-66EC-CDA5-5859-7F31DEBCFD0C}"/>
                  </a:ext>
                </a:extLst>
              </p:cNvPr>
              <p:cNvSpPr/>
              <p:nvPr/>
            </p:nvSpPr>
            <p:spPr>
              <a:xfrm flipV="1">
                <a:off x="2996460" y="384277"/>
                <a:ext cx="164450" cy="685"/>
              </a:xfrm>
              <a:custGeom>
                <a:avLst/>
                <a:gdLst>
                  <a:gd name="connsiteX0" fmla="*/ 251 w 164450"/>
                  <a:gd name="connsiteY0" fmla="*/ 301 h 685"/>
                  <a:gd name="connsiteX1" fmla="*/ 164702 w 164450"/>
                  <a:gd name="connsiteY1" fmla="*/ 3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450" h="685">
                    <a:moveTo>
                      <a:pt x="251" y="301"/>
                    </a:moveTo>
                    <a:lnTo>
                      <a:pt x="164702" y="30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58175CB-4178-FF63-84A4-69404898F483}"/>
                  </a:ext>
                </a:extLst>
              </p:cNvPr>
              <p:cNvSpPr/>
              <p:nvPr/>
            </p:nvSpPr>
            <p:spPr>
              <a:xfrm flipV="1">
                <a:off x="2982756" y="631867"/>
                <a:ext cx="191859" cy="685"/>
              </a:xfrm>
              <a:custGeom>
                <a:avLst/>
                <a:gdLst>
                  <a:gd name="connsiteX0" fmla="*/ 236 w 191859"/>
                  <a:gd name="connsiteY0" fmla="*/ 663 h 685"/>
                  <a:gd name="connsiteX1" fmla="*/ 192096 w 191859"/>
                  <a:gd name="connsiteY1" fmla="*/ 66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1859" h="685">
                    <a:moveTo>
                      <a:pt x="236" y="663"/>
                    </a:moveTo>
                    <a:lnTo>
                      <a:pt x="192096" y="6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01ACAF8-12A5-C3EE-F9B2-8A5451A6969C}"/>
                  </a:ext>
                </a:extLst>
              </p:cNvPr>
              <p:cNvSpPr/>
              <p:nvPr/>
            </p:nvSpPr>
            <p:spPr>
              <a:xfrm flipV="1">
                <a:off x="3078685" y="548728"/>
                <a:ext cx="685" cy="83139"/>
              </a:xfrm>
              <a:custGeom>
                <a:avLst/>
                <a:gdLst>
                  <a:gd name="connsiteX0" fmla="*/ 341 w 685"/>
                  <a:gd name="connsiteY0" fmla="*/ 557 h 83139"/>
                  <a:gd name="connsiteX1" fmla="*/ 341 w 685"/>
                  <a:gd name="connsiteY1" fmla="*/ 83696 h 8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83139">
                    <a:moveTo>
                      <a:pt x="341" y="557"/>
                    </a:moveTo>
                    <a:lnTo>
                      <a:pt x="341" y="83696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3618ED-2267-8E0F-A248-23C44F5CD7B5}"/>
              </a:ext>
            </a:extLst>
          </p:cNvPr>
          <p:cNvGrpSpPr/>
          <p:nvPr/>
        </p:nvGrpSpPr>
        <p:grpSpPr>
          <a:xfrm>
            <a:off x="8428023" y="1352550"/>
            <a:ext cx="712224" cy="712224"/>
            <a:chOff x="8428023" y="1352550"/>
            <a:chExt cx="712224" cy="712224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213227F-0A1B-BCEF-07FA-9ECB10885B2F}"/>
                </a:ext>
              </a:extLst>
            </p:cNvPr>
            <p:cNvSpPr/>
            <p:nvPr/>
          </p:nvSpPr>
          <p:spPr>
            <a:xfrm>
              <a:off x="842802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8" name="Graphic 512">
              <a:extLst>
                <a:ext uri="{FF2B5EF4-FFF2-40B4-BE49-F238E27FC236}">
                  <a16:creationId xmlns:a16="http://schemas.microsoft.com/office/drawing/2014/main" id="{DACDE272-BCB1-DD61-0E1C-DCF95A5C10C0}"/>
                </a:ext>
              </a:extLst>
            </p:cNvPr>
            <p:cNvGrpSpPr/>
            <p:nvPr/>
          </p:nvGrpSpPr>
          <p:grpSpPr>
            <a:xfrm>
              <a:off x="8635687" y="1574252"/>
              <a:ext cx="296897" cy="268820"/>
              <a:chOff x="2851652" y="206123"/>
              <a:chExt cx="454066" cy="411126"/>
            </a:xfrm>
            <a:noFill/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4A5038A-2262-9B5E-7B87-8FC66F399C2C}"/>
                  </a:ext>
                </a:extLst>
              </p:cNvPr>
              <p:cNvSpPr/>
              <p:nvPr/>
            </p:nvSpPr>
            <p:spPr>
              <a:xfrm flipV="1">
                <a:off x="2982755" y="535024"/>
                <a:ext cx="41112" cy="54816"/>
              </a:xfrm>
              <a:custGeom>
                <a:avLst/>
                <a:gdLst>
                  <a:gd name="connsiteX0" fmla="*/ 41366 w 41112"/>
                  <a:gd name="connsiteY0" fmla="*/ 55408 h 54816"/>
                  <a:gd name="connsiteX1" fmla="*/ 41366 w 41112"/>
                  <a:gd name="connsiteY1" fmla="*/ 41704 h 54816"/>
                  <a:gd name="connsiteX2" fmla="*/ 254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1366" y="55408"/>
                    </a:moveTo>
                    <a:lnTo>
                      <a:pt x="41366" y="41704"/>
                    </a:lnTo>
                    <a:cubicBezTo>
                      <a:pt x="41366" y="19092"/>
                      <a:pt x="22866" y="591"/>
                      <a:pt x="254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563749-A4CB-8814-DCFF-C4AAC935C6AF}"/>
                  </a:ext>
                </a:extLst>
              </p:cNvPr>
              <p:cNvSpPr/>
              <p:nvPr/>
            </p:nvSpPr>
            <p:spPr>
              <a:xfrm flipV="1">
                <a:off x="3133502" y="535024"/>
                <a:ext cx="41112" cy="54816"/>
              </a:xfrm>
              <a:custGeom>
                <a:avLst/>
                <a:gdLst>
                  <a:gd name="connsiteX0" fmla="*/ 429 w 41112"/>
                  <a:gd name="connsiteY0" fmla="*/ 55408 h 54816"/>
                  <a:gd name="connsiteX1" fmla="*/ 429 w 41112"/>
                  <a:gd name="connsiteY1" fmla="*/ 41704 h 54816"/>
                  <a:gd name="connsiteX2" fmla="*/ 41541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29" y="55408"/>
                    </a:moveTo>
                    <a:lnTo>
                      <a:pt x="429" y="41704"/>
                    </a:lnTo>
                    <a:cubicBezTo>
                      <a:pt x="429" y="19092"/>
                      <a:pt x="18930" y="591"/>
                      <a:pt x="41541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D6C7CC-2C0C-2A35-EBF1-9FC742D7B713}"/>
                  </a:ext>
                </a:extLst>
              </p:cNvPr>
              <p:cNvSpPr/>
              <p:nvPr/>
            </p:nvSpPr>
            <p:spPr>
              <a:xfrm flipV="1">
                <a:off x="2851652" y="206123"/>
                <a:ext cx="454066" cy="328901"/>
              </a:xfrm>
              <a:custGeom>
                <a:avLst/>
                <a:gdLst>
                  <a:gd name="connsiteX0" fmla="*/ 427218 w 454066"/>
                  <a:gd name="connsiteY0" fmla="*/ 329362 h 328901"/>
                  <a:gd name="connsiteX1" fmla="*/ 27968 w 454066"/>
                  <a:gd name="connsiteY1" fmla="*/ 329362 h 328901"/>
                  <a:gd name="connsiteX2" fmla="*/ 560 w 454066"/>
                  <a:gd name="connsiteY2" fmla="*/ 301954 h 328901"/>
                  <a:gd name="connsiteX3" fmla="*/ 560 w 454066"/>
                  <a:gd name="connsiteY3" fmla="*/ 27870 h 328901"/>
                  <a:gd name="connsiteX4" fmla="*/ 27968 w 454066"/>
                  <a:gd name="connsiteY4" fmla="*/ 461 h 328901"/>
                  <a:gd name="connsiteX5" fmla="*/ 427218 w 454066"/>
                  <a:gd name="connsiteY5" fmla="*/ 461 h 328901"/>
                  <a:gd name="connsiteX6" fmla="*/ 454626 w 454066"/>
                  <a:gd name="connsiteY6" fmla="*/ 27870 h 328901"/>
                  <a:gd name="connsiteX7" fmla="*/ 454626 w 454066"/>
                  <a:gd name="connsiteY7" fmla="*/ 301954 h 328901"/>
                  <a:gd name="connsiteX8" fmla="*/ 427218 w 454066"/>
                  <a:gd name="connsiteY8" fmla="*/ 329362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066" h="328901">
                    <a:moveTo>
                      <a:pt x="427218" y="329362"/>
                    </a:moveTo>
                    <a:lnTo>
                      <a:pt x="27968" y="329362"/>
                    </a:lnTo>
                    <a:cubicBezTo>
                      <a:pt x="12894" y="329362"/>
                      <a:pt x="560" y="317029"/>
                      <a:pt x="560" y="301954"/>
                    </a:cubicBezTo>
                    <a:lnTo>
                      <a:pt x="560" y="27870"/>
                    </a:lnTo>
                    <a:cubicBezTo>
                      <a:pt x="560" y="12795"/>
                      <a:pt x="12894" y="461"/>
                      <a:pt x="27968" y="461"/>
                    </a:cubicBezTo>
                    <a:lnTo>
                      <a:pt x="427218" y="461"/>
                    </a:lnTo>
                    <a:cubicBezTo>
                      <a:pt x="442292" y="461"/>
                      <a:pt x="454626" y="12795"/>
                      <a:pt x="454626" y="27870"/>
                    </a:cubicBezTo>
                    <a:lnTo>
                      <a:pt x="454626" y="301954"/>
                    </a:lnTo>
                    <a:cubicBezTo>
                      <a:pt x="454626" y="317029"/>
                      <a:pt x="442292" y="329362"/>
                      <a:pt x="427218" y="32936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F76D34-F563-1E2A-00BF-48BB7BA0BE46}"/>
                  </a:ext>
                </a:extLst>
              </p:cNvPr>
              <p:cNvSpPr/>
              <p:nvPr/>
            </p:nvSpPr>
            <p:spPr>
              <a:xfrm flipV="1">
                <a:off x="2851652" y="480207"/>
                <a:ext cx="454066" cy="685"/>
              </a:xfrm>
              <a:custGeom>
                <a:avLst/>
                <a:gdLst>
                  <a:gd name="connsiteX0" fmla="*/ 454656 w 454066"/>
                  <a:gd name="connsiteY0" fmla="*/ 441 h 685"/>
                  <a:gd name="connsiteX1" fmla="*/ 590 w 454066"/>
                  <a:gd name="connsiteY1" fmla="*/ 4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4066" h="685">
                    <a:moveTo>
                      <a:pt x="454656" y="441"/>
                    </a:moveTo>
                    <a:lnTo>
                      <a:pt x="590" y="4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86DAB6A1-0A13-64B9-2737-52B8BAA4467B}"/>
                  </a:ext>
                </a:extLst>
              </p:cNvPr>
              <p:cNvSpPr/>
              <p:nvPr/>
            </p:nvSpPr>
            <p:spPr>
              <a:xfrm flipV="1">
                <a:off x="2892764" y="589841"/>
                <a:ext cx="371840" cy="27408"/>
              </a:xfrm>
              <a:custGeom>
                <a:avLst/>
                <a:gdLst>
                  <a:gd name="connsiteX0" fmla="*/ 172543 w 371840"/>
                  <a:gd name="connsiteY0" fmla="*/ 28045 h 27408"/>
                  <a:gd name="connsiteX1" fmla="*/ 27735 w 371840"/>
                  <a:gd name="connsiteY1" fmla="*/ 28045 h 27408"/>
                  <a:gd name="connsiteX2" fmla="*/ 326 w 371840"/>
                  <a:gd name="connsiteY2" fmla="*/ 636 h 27408"/>
                  <a:gd name="connsiteX3" fmla="*/ 372167 w 371840"/>
                  <a:gd name="connsiteY3" fmla="*/ 636 h 27408"/>
                  <a:gd name="connsiteX4" fmla="*/ 344759 w 371840"/>
                  <a:gd name="connsiteY4" fmla="*/ 28045 h 27408"/>
                  <a:gd name="connsiteX5" fmla="*/ 199951 w 371840"/>
                  <a:gd name="connsiteY5" fmla="*/ 28045 h 2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840" h="27408">
                    <a:moveTo>
                      <a:pt x="172543" y="28045"/>
                    </a:moveTo>
                    <a:lnTo>
                      <a:pt x="27735" y="28045"/>
                    </a:lnTo>
                    <a:cubicBezTo>
                      <a:pt x="12660" y="28045"/>
                      <a:pt x="326" y="15711"/>
                      <a:pt x="326" y="636"/>
                    </a:cubicBezTo>
                    <a:lnTo>
                      <a:pt x="372167" y="636"/>
                    </a:lnTo>
                    <a:cubicBezTo>
                      <a:pt x="372167" y="15711"/>
                      <a:pt x="359834" y="28045"/>
                      <a:pt x="344759" y="28045"/>
                    </a:cubicBezTo>
                    <a:lnTo>
                      <a:pt x="199951" y="2804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61FABC6-D6F4-197C-FD7E-DA9ADCBFDD85}"/>
              </a:ext>
            </a:extLst>
          </p:cNvPr>
          <p:cNvGrpSpPr/>
          <p:nvPr/>
        </p:nvGrpSpPr>
        <p:grpSpPr>
          <a:xfrm>
            <a:off x="2146707" y="1352550"/>
            <a:ext cx="712224" cy="712224"/>
            <a:chOff x="2146707" y="1352550"/>
            <a:chExt cx="712224" cy="712224"/>
          </a:xfrm>
        </p:grpSpPr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CBF0687A-3050-E4A3-D8CA-91699DF6CAB4}"/>
                </a:ext>
              </a:extLst>
            </p:cNvPr>
            <p:cNvSpPr/>
            <p:nvPr/>
          </p:nvSpPr>
          <p:spPr>
            <a:xfrm>
              <a:off x="2146707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aphic 526">
              <a:extLst>
                <a:ext uri="{FF2B5EF4-FFF2-40B4-BE49-F238E27FC236}">
                  <a16:creationId xmlns:a16="http://schemas.microsoft.com/office/drawing/2014/main" id="{791741EC-3FBD-D1BE-EE81-E4570D413836}"/>
                </a:ext>
              </a:extLst>
            </p:cNvPr>
            <p:cNvGrpSpPr/>
            <p:nvPr/>
          </p:nvGrpSpPr>
          <p:grpSpPr>
            <a:xfrm>
              <a:off x="2358851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ABFCBC7-B0EA-0B61-96FE-771C55A44FEA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7" y="341"/>
                      <a:pt x="220764" y="341"/>
                    </a:cubicBezTo>
                    <a:cubicBezTo>
                      <a:pt x="99161" y="341"/>
                      <a:pt x="582" y="98920"/>
                      <a:pt x="582" y="220523"/>
                    </a:cubicBezTo>
                    <a:cubicBezTo>
                      <a:pt x="582" y="342126"/>
                      <a:pt x="99161" y="440704"/>
                      <a:pt x="220764" y="440704"/>
                    </a:cubicBezTo>
                    <a:cubicBezTo>
                      <a:pt x="342367" y="440704"/>
                      <a:pt x="440945" y="342126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4D5D14A-E722-4C84-417E-BD6364E92D85}"/>
                  </a:ext>
                </a:extLst>
              </p:cNvPr>
              <p:cNvSpPr/>
              <p:nvPr/>
            </p:nvSpPr>
            <p:spPr>
              <a:xfrm flipV="1">
                <a:off x="3014732" y="292915"/>
                <a:ext cx="164450" cy="237540"/>
              </a:xfrm>
              <a:custGeom>
                <a:avLst/>
                <a:gdLst>
                  <a:gd name="connsiteX0" fmla="*/ 278 w 164450"/>
                  <a:gd name="connsiteY0" fmla="*/ 238012 h 237540"/>
                  <a:gd name="connsiteX1" fmla="*/ 278 w 164450"/>
                  <a:gd name="connsiteY1" fmla="*/ 471 h 237540"/>
                  <a:gd name="connsiteX2" fmla="*/ 164729 w 164450"/>
                  <a:gd name="connsiteY2" fmla="*/ 119241 h 2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450" h="237540">
                    <a:moveTo>
                      <a:pt x="278" y="238012"/>
                    </a:moveTo>
                    <a:lnTo>
                      <a:pt x="278" y="471"/>
                    </a:lnTo>
                    <a:lnTo>
                      <a:pt x="164729" y="11924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49A7EE-2CFA-9464-DD25-C7F41CEFE64A}"/>
              </a:ext>
            </a:extLst>
          </p:cNvPr>
          <p:cNvGrpSpPr/>
          <p:nvPr/>
        </p:nvGrpSpPr>
        <p:grpSpPr>
          <a:xfrm>
            <a:off x="357188" y="1352550"/>
            <a:ext cx="712224" cy="712224"/>
            <a:chOff x="357188" y="1352550"/>
            <a:chExt cx="712224" cy="712224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3DF8D3A8-0C32-E393-0B44-DF3A34991D29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aphic 534">
              <a:extLst>
                <a:ext uri="{FF2B5EF4-FFF2-40B4-BE49-F238E27FC236}">
                  <a16:creationId xmlns:a16="http://schemas.microsoft.com/office/drawing/2014/main" id="{BB8C9AE3-01BE-250A-FE3D-5B18EB9DA041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0C0DF88-9F02-E7AD-4F0C-E217177E87D7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CF3DD90D-2CC3-00BF-82C1-16214778A74C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857E5829-CF56-5AB0-CBBC-5CD77FBBF28E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10ABBE43-DBD1-B6C9-E3F7-5E03CD5B6854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8DD27BC-1365-ED17-CE7F-DE19C7896093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B4379937-F8F0-BD27-0CB2-0FEE5DB6E393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B651F67-DE46-014D-61C2-3EED1CEE17D3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C40AB17-0D89-C46A-A4DB-1F442F3236A2}"/>
              </a:ext>
            </a:extLst>
          </p:cNvPr>
          <p:cNvGrpSpPr/>
          <p:nvPr/>
        </p:nvGrpSpPr>
        <p:grpSpPr>
          <a:xfrm>
            <a:off x="3948391" y="1352550"/>
            <a:ext cx="712224" cy="712224"/>
            <a:chOff x="3948391" y="1352550"/>
            <a:chExt cx="712224" cy="712224"/>
          </a:xfrm>
        </p:grpSpPr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C0B471AA-B6CD-4AB4-94D5-EE536B1429BC}"/>
                </a:ext>
              </a:extLst>
            </p:cNvPr>
            <p:cNvSpPr/>
            <p:nvPr/>
          </p:nvSpPr>
          <p:spPr>
            <a:xfrm>
              <a:off x="394839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5" name="Graphic 544">
              <a:extLst>
                <a:ext uri="{FF2B5EF4-FFF2-40B4-BE49-F238E27FC236}">
                  <a16:creationId xmlns:a16="http://schemas.microsoft.com/office/drawing/2014/main" id="{BF4A51A4-96CA-A5E5-0270-958DCB373AA5}"/>
                </a:ext>
              </a:extLst>
            </p:cNvPr>
            <p:cNvGrpSpPr/>
            <p:nvPr/>
          </p:nvGrpSpPr>
          <p:grpSpPr>
            <a:xfrm>
              <a:off x="4163522" y="1567681"/>
              <a:ext cx="281962" cy="281963"/>
              <a:chOff x="2863072" y="196072"/>
              <a:chExt cx="431226" cy="431227"/>
            </a:xfrm>
            <a:noFill/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686A3EA-81F1-D7AA-AEEE-A89073C78FFF}"/>
                  </a:ext>
                </a:extLst>
              </p:cNvPr>
              <p:cNvSpPr/>
              <p:nvPr/>
            </p:nvSpPr>
            <p:spPr>
              <a:xfrm flipV="1">
                <a:off x="2863072" y="196072"/>
                <a:ext cx="351130" cy="359352"/>
              </a:xfrm>
              <a:custGeom>
                <a:avLst/>
                <a:gdLst>
                  <a:gd name="connsiteX0" fmla="*/ 351605 w 351130"/>
                  <a:gd name="connsiteY0" fmla="*/ 125998 h 359352"/>
                  <a:gd name="connsiteX1" fmla="*/ 180156 w 351130"/>
                  <a:gd name="connsiteY1" fmla="*/ 230 h 359352"/>
                  <a:gd name="connsiteX2" fmla="*/ 475 w 351130"/>
                  <a:gd name="connsiteY2" fmla="*/ 179902 h 359352"/>
                  <a:gd name="connsiteX3" fmla="*/ 180156 w 351130"/>
                  <a:gd name="connsiteY3" fmla="*/ 359583 h 359352"/>
                  <a:gd name="connsiteX4" fmla="*/ 351605 w 351130"/>
                  <a:gd name="connsiteY4" fmla="*/ 233805 h 3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130" h="359352">
                    <a:moveTo>
                      <a:pt x="351605" y="125998"/>
                    </a:moveTo>
                    <a:cubicBezTo>
                      <a:pt x="328709" y="53110"/>
                      <a:pt x="260600" y="230"/>
                      <a:pt x="180156" y="230"/>
                    </a:cubicBezTo>
                    <a:cubicBezTo>
                      <a:pt x="80919" y="230"/>
                      <a:pt x="475" y="80674"/>
                      <a:pt x="475" y="179902"/>
                    </a:cubicBezTo>
                    <a:cubicBezTo>
                      <a:pt x="475" y="279139"/>
                      <a:pt x="80919" y="359583"/>
                      <a:pt x="180156" y="359583"/>
                    </a:cubicBezTo>
                    <a:cubicBezTo>
                      <a:pt x="260609" y="359583"/>
                      <a:pt x="328709" y="306703"/>
                      <a:pt x="351605" y="23380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9165859-68D0-DC52-6703-E9DBC5DD2C0A}"/>
                  </a:ext>
                </a:extLst>
              </p:cNvPr>
              <p:cNvSpPr/>
              <p:nvPr/>
            </p:nvSpPr>
            <p:spPr>
              <a:xfrm flipV="1">
                <a:off x="3169801" y="502801"/>
                <a:ext cx="124497" cy="124497"/>
              </a:xfrm>
              <a:custGeom>
                <a:avLst/>
                <a:gdLst>
                  <a:gd name="connsiteX0" fmla="*/ 125131 w 124497"/>
                  <a:gd name="connsiteY0" fmla="*/ 497 h 124497"/>
                  <a:gd name="connsiteX1" fmla="*/ 633 w 124497"/>
                  <a:gd name="connsiteY1" fmla="*/ 124995 h 1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497" h="124497">
                    <a:moveTo>
                      <a:pt x="125131" y="497"/>
                    </a:moveTo>
                    <a:lnTo>
                      <a:pt x="633" y="1249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0F5D3CFD-8D99-5E1D-B2A0-E4B1FFE7EED6}"/>
                  </a:ext>
                </a:extLst>
              </p:cNvPr>
              <p:cNvSpPr/>
              <p:nvPr/>
            </p:nvSpPr>
            <p:spPr>
              <a:xfrm flipV="1">
                <a:off x="2934946" y="321849"/>
                <a:ext cx="359352" cy="107806"/>
              </a:xfrm>
              <a:custGeom>
                <a:avLst/>
                <a:gdLst>
                  <a:gd name="connsiteX0" fmla="*/ 359943 w 359352"/>
                  <a:gd name="connsiteY0" fmla="*/ 54192 h 107806"/>
                  <a:gd name="connsiteX1" fmla="*/ 359943 w 359352"/>
                  <a:gd name="connsiteY1" fmla="*/ 54192 h 107806"/>
                  <a:gd name="connsiteX2" fmla="*/ 306040 w 359352"/>
                  <a:gd name="connsiteY2" fmla="*/ 289 h 107806"/>
                  <a:gd name="connsiteX3" fmla="*/ 54494 w 359352"/>
                  <a:gd name="connsiteY3" fmla="*/ 289 h 107806"/>
                  <a:gd name="connsiteX4" fmla="*/ 590 w 359352"/>
                  <a:gd name="connsiteY4" fmla="*/ 54192 h 107806"/>
                  <a:gd name="connsiteX5" fmla="*/ 54494 w 359352"/>
                  <a:gd name="connsiteY5" fmla="*/ 108096 h 107806"/>
                  <a:gd name="connsiteX6" fmla="*/ 306040 w 359352"/>
                  <a:gd name="connsiteY6" fmla="*/ 108096 h 107806"/>
                  <a:gd name="connsiteX7" fmla="*/ 359943 w 359352"/>
                  <a:gd name="connsiteY7" fmla="*/ 54192 h 10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352" h="107806">
                    <a:moveTo>
                      <a:pt x="359943" y="54192"/>
                    </a:moveTo>
                    <a:lnTo>
                      <a:pt x="359943" y="54192"/>
                    </a:lnTo>
                    <a:cubicBezTo>
                      <a:pt x="359943" y="24422"/>
                      <a:pt x="335810" y="289"/>
                      <a:pt x="306040" y="289"/>
                    </a:cubicBezTo>
                    <a:lnTo>
                      <a:pt x="54494" y="289"/>
                    </a:lnTo>
                    <a:cubicBezTo>
                      <a:pt x="24724" y="289"/>
                      <a:pt x="590" y="24422"/>
                      <a:pt x="590" y="54192"/>
                    </a:cubicBezTo>
                    <a:cubicBezTo>
                      <a:pt x="590" y="83962"/>
                      <a:pt x="24724" y="108096"/>
                      <a:pt x="54494" y="108096"/>
                    </a:cubicBezTo>
                    <a:lnTo>
                      <a:pt x="306040" y="108096"/>
                    </a:lnTo>
                    <a:cubicBezTo>
                      <a:pt x="335810" y="108096"/>
                      <a:pt x="359943" y="83962"/>
                      <a:pt x="359943" y="5419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29353FB-63AB-ECC2-20DE-B0928DC2A568}"/>
              </a:ext>
            </a:extLst>
          </p:cNvPr>
          <p:cNvGrpSpPr/>
          <p:nvPr/>
        </p:nvGrpSpPr>
        <p:grpSpPr>
          <a:xfrm>
            <a:off x="1242833" y="2466383"/>
            <a:ext cx="712224" cy="712224"/>
            <a:chOff x="1242833" y="2466383"/>
            <a:chExt cx="712224" cy="712224"/>
          </a:xfrm>
        </p:grpSpPr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7BFCB4C2-B6C0-C0E6-C19E-20DEF71877FC}"/>
                </a:ext>
              </a:extLst>
            </p:cNvPr>
            <p:cNvSpPr/>
            <p:nvPr/>
          </p:nvSpPr>
          <p:spPr>
            <a:xfrm>
              <a:off x="12428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9" name="Graphic 550">
              <a:extLst>
                <a:ext uri="{FF2B5EF4-FFF2-40B4-BE49-F238E27FC236}">
                  <a16:creationId xmlns:a16="http://schemas.microsoft.com/office/drawing/2014/main" id="{BC30B3D9-3683-AE74-A421-43F7A8B98F5A}"/>
                </a:ext>
              </a:extLst>
            </p:cNvPr>
            <p:cNvGrpSpPr/>
            <p:nvPr/>
          </p:nvGrpSpPr>
          <p:grpSpPr>
            <a:xfrm>
              <a:off x="1473496" y="2678527"/>
              <a:ext cx="250899" cy="287937"/>
              <a:chOff x="2886826" y="191504"/>
              <a:chExt cx="383718" cy="440363"/>
            </a:xfrm>
            <a:noFill/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916D863C-0F60-F8CF-642B-EF2024724830}"/>
                  </a:ext>
                </a:extLst>
              </p:cNvPr>
              <p:cNvSpPr/>
              <p:nvPr/>
            </p:nvSpPr>
            <p:spPr>
              <a:xfrm flipV="1">
                <a:off x="3133502" y="19150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8641 h 137042"/>
                  <a:gd name="connsiteX1" fmla="*/ 69118 w 137042"/>
                  <a:gd name="connsiteY1" fmla="*/ 120 h 137042"/>
                  <a:gd name="connsiteX2" fmla="*/ 596 w 137042"/>
                  <a:gd name="connsiteY2" fmla="*/ 68641 h 137042"/>
                  <a:gd name="connsiteX3" fmla="*/ 69118 w 137042"/>
                  <a:gd name="connsiteY3" fmla="*/ 137162 h 137042"/>
                  <a:gd name="connsiteX4" fmla="*/ 137639 w 137042"/>
                  <a:gd name="connsiteY4" fmla="*/ 68641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8641"/>
                    </a:moveTo>
                    <a:cubicBezTo>
                      <a:pt x="137639" y="30798"/>
                      <a:pt x="106960" y="120"/>
                      <a:pt x="69118" y="120"/>
                    </a:cubicBezTo>
                    <a:cubicBezTo>
                      <a:pt x="31275" y="120"/>
                      <a:pt x="596" y="30798"/>
                      <a:pt x="596" y="68641"/>
                    </a:cubicBezTo>
                    <a:cubicBezTo>
                      <a:pt x="596" y="106484"/>
                      <a:pt x="31275" y="137162"/>
                      <a:pt x="69118" y="137162"/>
                    </a:cubicBezTo>
                    <a:cubicBezTo>
                      <a:pt x="106960" y="137162"/>
                      <a:pt x="137639" y="106484"/>
                      <a:pt x="137639" y="6864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14129D1-C45C-126A-4814-55FCAE1D1988}"/>
                  </a:ext>
                </a:extLst>
              </p:cNvPr>
              <p:cNvSpPr/>
              <p:nvPr/>
            </p:nvSpPr>
            <p:spPr>
              <a:xfrm flipV="1">
                <a:off x="2886826" y="329460"/>
                <a:ext cx="164450" cy="164450"/>
              </a:xfrm>
              <a:custGeom>
                <a:avLst/>
                <a:gdLst>
                  <a:gd name="connsiteX0" fmla="*/ 164722 w 164450"/>
                  <a:gd name="connsiteY0" fmla="*/ 82567 h 164450"/>
                  <a:gd name="connsiteX1" fmla="*/ 82497 w 164450"/>
                  <a:gd name="connsiteY1" fmla="*/ 341 h 164450"/>
                  <a:gd name="connsiteX2" fmla="*/ 271 w 164450"/>
                  <a:gd name="connsiteY2" fmla="*/ 82567 h 164450"/>
                  <a:gd name="connsiteX3" fmla="*/ 82497 w 164450"/>
                  <a:gd name="connsiteY3" fmla="*/ 164792 h 164450"/>
                  <a:gd name="connsiteX4" fmla="*/ 164722 w 164450"/>
                  <a:gd name="connsiteY4" fmla="*/ 82567 h 16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50" h="164450">
                    <a:moveTo>
                      <a:pt x="164722" y="82567"/>
                    </a:moveTo>
                    <a:cubicBezTo>
                      <a:pt x="164722" y="37155"/>
                      <a:pt x="127909" y="341"/>
                      <a:pt x="82497" y="341"/>
                    </a:cubicBezTo>
                    <a:cubicBezTo>
                      <a:pt x="37085" y="341"/>
                      <a:pt x="271" y="37155"/>
                      <a:pt x="271" y="82567"/>
                    </a:cubicBezTo>
                    <a:cubicBezTo>
                      <a:pt x="271" y="127979"/>
                      <a:pt x="37085" y="164792"/>
                      <a:pt x="82497" y="164792"/>
                    </a:cubicBezTo>
                    <a:cubicBezTo>
                      <a:pt x="127909" y="164792"/>
                      <a:pt x="164722" y="127979"/>
                      <a:pt x="164722" y="8256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614C5208-C69A-6F75-7EF2-2AC21243AB17}"/>
                  </a:ext>
                </a:extLst>
              </p:cNvPr>
              <p:cNvSpPr/>
              <p:nvPr/>
            </p:nvSpPr>
            <p:spPr>
              <a:xfrm flipV="1">
                <a:off x="3133502" y="49482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9084 h 137042"/>
                  <a:gd name="connsiteX1" fmla="*/ 69118 w 137042"/>
                  <a:gd name="connsiteY1" fmla="*/ 563 h 137042"/>
                  <a:gd name="connsiteX2" fmla="*/ 596 w 137042"/>
                  <a:gd name="connsiteY2" fmla="*/ 69084 h 137042"/>
                  <a:gd name="connsiteX3" fmla="*/ 69118 w 137042"/>
                  <a:gd name="connsiteY3" fmla="*/ 137605 h 137042"/>
                  <a:gd name="connsiteX4" fmla="*/ 137639 w 137042"/>
                  <a:gd name="connsiteY4" fmla="*/ 69084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9084"/>
                    </a:moveTo>
                    <a:cubicBezTo>
                      <a:pt x="137639" y="31241"/>
                      <a:pt x="106960" y="563"/>
                      <a:pt x="69118" y="563"/>
                    </a:cubicBezTo>
                    <a:cubicBezTo>
                      <a:pt x="31275" y="563"/>
                      <a:pt x="596" y="31241"/>
                      <a:pt x="596" y="69084"/>
                    </a:cubicBezTo>
                    <a:cubicBezTo>
                      <a:pt x="596" y="106927"/>
                      <a:pt x="31275" y="137605"/>
                      <a:pt x="69118" y="137605"/>
                    </a:cubicBezTo>
                    <a:cubicBezTo>
                      <a:pt x="106960" y="137605"/>
                      <a:pt x="137639" y="106927"/>
                      <a:pt x="137639" y="69084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EDB7CEBC-1287-DD8C-824B-41ED7D5BF080}"/>
                  </a:ext>
                </a:extLst>
              </p:cNvPr>
              <p:cNvSpPr/>
              <p:nvPr/>
            </p:nvSpPr>
            <p:spPr>
              <a:xfrm flipV="1">
                <a:off x="3039223" y="301660"/>
                <a:ext cx="108375" cy="67142"/>
              </a:xfrm>
              <a:custGeom>
                <a:avLst/>
                <a:gdLst>
                  <a:gd name="connsiteX0" fmla="*/ 108797 w 108375"/>
                  <a:gd name="connsiteY0" fmla="*/ 67409 h 67142"/>
                  <a:gd name="connsiteX1" fmla="*/ 422 w 108375"/>
                  <a:gd name="connsiteY1" fmla="*/ 267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108797" y="67409"/>
                    </a:moveTo>
                    <a:lnTo>
                      <a:pt x="422" y="267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66E2FC93-7D8F-3BBB-1AF2-45D17F66BA09}"/>
                  </a:ext>
                </a:extLst>
              </p:cNvPr>
              <p:cNvSpPr/>
              <p:nvPr/>
            </p:nvSpPr>
            <p:spPr>
              <a:xfrm flipV="1">
                <a:off x="3039223" y="454568"/>
                <a:ext cx="108375" cy="67142"/>
              </a:xfrm>
              <a:custGeom>
                <a:avLst/>
                <a:gdLst>
                  <a:gd name="connsiteX0" fmla="*/ 304 w 108375"/>
                  <a:gd name="connsiteY0" fmla="*/ 67632 h 67142"/>
                  <a:gd name="connsiteX1" fmla="*/ 108679 w 108375"/>
                  <a:gd name="connsiteY1" fmla="*/ 490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304" y="67632"/>
                    </a:moveTo>
                    <a:lnTo>
                      <a:pt x="108679" y="490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8B66DDA-5AC3-B79B-15A6-592133A1F286}"/>
              </a:ext>
            </a:extLst>
          </p:cNvPr>
          <p:cNvGrpSpPr/>
          <p:nvPr/>
        </p:nvGrpSpPr>
        <p:grpSpPr>
          <a:xfrm>
            <a:off x="1242833" y="3532485"/>
            <a:ext cx="712224" cy="712224"/>
            <a:chOff x="1242833" y="3532485"/>
            <a:chExt cx="712224" cy="712224"/>
          </a:xfrm>
        </p:grpSpPr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B9E956F4-5A82-0D96-E17B-D12E2D025F49}"/>
                </a:ext>
              </a:extLst>
            </p:cNvPr>
            <p:cNvSpPr/>
            <p:nvPr/>
          </p:nvSpPr>
          <p:spPr>
            <a:xfrm>
              <a:off x="12428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aphic 558">
              <a:extLst>
                <a:ext uri="{FF2B5EF4-FFF2-40B4-BE49-F238E27FC236}">
                  <a16:creationId xmlns:a16="http://schemas.microsoft.com/office/drawing/2014/main" id="{ED51B3DC-5DA0-D2CB-71DE-525608631A85}"/>
                </a:ext>
              </a:extLst>
            </p:cNvPr>
            <p:cNvGrpSpPr/>
            <p:nvPr/>
          </p:nvGrpSpPr>
          <p:grpSpPr>
            <a:xfrm>
              <a:off x="1474719" y="3744708"/>
              <a:ext cx="248453" cy="287779"/>
              <a:chOff x="3701382" y="1004310"/>
              <a:chExt cx="379977" cy="440121"/>
            </a:xfrm>
            <a:noFill/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C0E4CECD-DC02-014C-BE9B-55BE7830BEB4}"/>
                  </a:ext>
                </a:extLst>
              </p:cNvPr>
              <p:cNvSpPr/>
              <p:nvPr/>
            </p:nvSpPr>
            <p:spPr>
              <a:xfrm>
                <a:off x="3701382" y="1103302"/>
                <a:ext cx="306748" cy="341129"/>
              </a:xfrm>
              <a:custGeom>
                <a:avLst/>
                <a:gdLst>
                  <a:gd name="connsiteX0" fmla="*/ 0 w 306748"/>
                  <a:gd name="connsiteY0" fmla="*/ 0 h 341129"/>
                  <a:gd name="connsiteX1" fmla="*/ 306748 w 306748"/>
                  <a:gd name="connsiteY1" fmla="*/ 0 h 341129"/>
                  <a:gd name="connsiteX2" fmla="*/ 306748 w 306748"/>
                  <a:gd name="connsiteY2" fmla="*/ 341129 h 341129"/>
                  <a:gd name="connsiteX3" fmla="*/ 0 w 306748"/>
                  <a:gd name="connsiteY3" fmla="*/ 341129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748" h="341129">
                    <a:moveTo>
                      <a:pt x="0" y="0"/>
                    </a:moveTo>
                    <a:lnTo>
                      <a:pt x="306748" y="0"/>
                    </a:lnTo>
                    <a:lnTo>
                      <a:pt x="306748" y="341129"/>
                    </a:lnTo>
                    <a:lnTo>
                      <a:pt x="0" y="341129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4639D2A-BB68-2045-947F-592612ACB90D}"/>
                  </a:ext>
                </a:extLst>
              </p:cNvPr>
              <p:cNvSpPr/>
              <p:nvPr/>
            </p:nvSpPr>
            <p:spPr>
              <a:xfrm>
                <a:off x="4008131" y="1103302"/>
                <a:ext cx="73229" cy="341129"/>
              </a:xfrm>
              <a:custGeom>
                <a:avLst/>
                <a:gdLst>
                  <a:gd name="connsiteX0" fmla="*/ 0 w 73229"/>
                  <a:gd name="connsiteY0" fmla="*/ 341129 h 341129"/>
                  <a:gd name="connsiteX1" fmla="*/ 73229 w 73229"/>
                  <a:gd name="connsiteY1" fmla="*/ 341129 h 341129"/>
                  <a:gd name="connsiteX2" fmla="*/ 73229 w 73229"/>
                  <a:gd name="connsiteY2" fmla="*/ 0 h 341129"/>
                  <a:gd name="connsiteX3" fmla="*/ 0 w 73229"/>
                  <a:gd name="connsiteY3" fmla="*/ 0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29" h="341129">
                    <a:moveTo>
                      <a:pt x="0" y="341129"/>
                    </a:moveTo>
                    <a:lnTo>
                      <a:pt x="73229" y="341129"/>
                    </a:lnTo>
                    <a:lnTo>
                      <a:pt x="73229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2040860B-4DEE-B7E0-0904-2FE369693045}"/>
                  </a:ext>
                </a:extLst>
              </p:cNvPr>
              <p:cNvSpPr/>
              <p:nvPr/>
            </p:nvSpPr>
            <p:spPr>
              <a:xfrm>
                <a:off x="3868279" y="1004310"/>
                <a:ext cx="139851" cy="98992"/>
              </a:xfrm>
              <a:custGeom>
                <a:avLst/>
                <a:gdLst>
                  <a:gd name="connsiteX0" fmla="*/ 0 w 139851"/>
                  <a:gd name="connsiteY0" fmla="*/ 98992 h 98992"/>
                  <a:gd name="connsiteX1" fmla="*/ 0 w 139851"/>
                  <a:gd name="connsiteY1" fmla="*/ 69926 h 98992"/>
                  <a:gd name="connsiteX2" fmla="*/ 69926 w 139851"/>
                  <a:gd name="connsiteY2" fmla="*/ 0 h 98992"/>
                  <a:gd name="connsiteX3" fmla="*/ 69926 w 139851"/>
                  <a:gd name="connsiteY3" fmla="*/ 0 h 98992"/>
                  <a:gd name="connsiteX4" fmla="*/ 139852 w 139851"/>
                  <a:gd name="connsiteY4" fmla="*/ 69926 h 98992"/>
                  <a:gd name="connsiteX5" fmla="*/ 139852 w 139851"/>
                  <a:gd name="connsiteY5" fmla="*/ 98992 h 9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98992">
                    <a:moveTo>
                      <a:pt x="0" y="98992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9899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2BE409A0-BE7B-EA22-11CB-A1A83FD0ABEE}"/>
                  </a:ext>
                </a:extLst>
              </p:cNvPr>
              <p:cNvSpPr/>
              <p:nvPr/>
            </p:nvSpPr>
            <p:spPr>
              <a:xfrm>
                <a:off x="3783271" y="1004310"/>
                <a:ext cx="139851" cy="161479"/>
              </a:xfrm>
              <a:custGeom>
                <a:avLst/>
                <a:gdLst>
                  <a:gd name="connsiteX0" fmla="*/ 0 w 139851"/>
                  <a:gd name="connsiteY0" fmla="*/ 161479 h 161479"/>
                  <a:gd name="connsiteX1" fmla="*/ 0 w 139851"/>
                  <a:gd name="connsiteY1" fmla="*/ 69926 h 161479"/>
                  <a:gd name="connsiteX2" fmla="*/ 69926 w 139851"/>
                  <a:gd name="connsiteY2" fmla="*/ 0 h 161479"/>
                  <a:gd name="connsiteX3" fmla="*/ 69926 w 139851"/>
                  <a:gd name="connsiteY3" fmla="*/ 0 h 161479"/>
                  <a:gd name="connsiteX4" fmla="*/ 139852 w 139851"/>
                  <a:gd name="connsiteY4" fmla="*/ 69926 h 161479"/>
                  <a:gd name="connsiteX5" fmla="*/ 139852 w 139851"/>
                  <a:gd name="connsiteY5" fmla="*/ 161479 h 1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161479">
                    <a:moveTo>
                      <a:pt x="0" y="161479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16147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357A10-156F-20AC-47F3-D234E6C9D835}"/>
              </a:ext>
            </a:extLst>
          </p:cNvPr>
          <p:cNvGrpSpPr/>
          <p:nvPr/>
        </p:nvGrpSpPr>
        <p:grpSpPr>
          <a:xfrm>
            <a:off x="357188" y="3532485"/>
            <a:ext cx="712224" cy="712224"/>
            <a:chOff x="357188" y="3532485"/>
            <a:chExt cx="712224" cy="712224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785AA36C-92D2-EA87-3E9C-C33923352A5C}"/>
                </a:ext>
              </a:extLst>
            </p:cNvPr>
            <p:cNvSpPr/>
            <p:nvPr/>
          </p:nvSpPr>
          <p:spPr>
            <a:xfrm>
              <a:off x="357188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Graphic 565">
              <a:extLst>
                <a:ext uri="{FF2B5EF4-FFF2-40B4-BE49-F238E27FC236}">
                  <a16:creationId xmlns:a16="http://schemas.microsoft.com/office/drawing/2014/main" id="{05DD239A-A603-3775-63C0-0312D50ED359}"/>
                </a:ext>
              </a:extLst>
            </p:cNvPr>
            <p:cNvGrpSpPr/>
            <p:nvPr/>
          </p:nvGrpSpPr>
          <p:grpSpPr>
            <a:xfrm>
              <a:off x="569332" y="3763148"/>
              <a:ext cx="287936" cy="250898"/>
              <a:chOff x="2858504" y="219827"/>
              <a:chExt cx="440362" cy="383717"/>
            </a:xfrm>
            <a:noFill/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5BE14A8-6A50-2971-BD29-06CD78C3D6CE}"/>
                  </a:ext>
                </a:extLst>
              </p:cNvPr>
              <p:cNvSpPr/>
              <p:nvPr/>
            </p:nvSpPr>
            <p:spPr>
              <a:xfrm flipV="1">
                <a:off x="2941643" y="274644"/>
                <a:ext cx="357223" cy="191858"/>
              </a:xfrm>
              <a:custGeom>
                <a:avLst/>
                <a:gdLst>
                  <a:gd name="connsiteX0" fmla="*/ 206 w 357223"/>
                  <a:gd name="connsiteY0" fmla="*/ 192245 h 191858"/>
                  <a:gd name="connsiteX1" fmla="*/ 357430 w 357223"/>
                  <a:gd name="connsiteY1" fmla="*/ 192245 h 191858"/>
                  <a:gd name="connsiteX2" fmla="*/ 302613 w 357223"/>
                  <a:gd name="connsiteY2" fmla="*/ 386 h 191858"/>
                  <a:gd name="connsiteX3" fmla="*/ 55023 w 357223"/>
                  <a:gd name="connsiteY3" fmla="*/ 386 h 1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223" h="191858">
                    <a:moveTo>
                      <a:pt x="206" y="192245"/>
                    </a:moveTo>
                    <a:lnTo>
                      <a:pt x="357430" y="192245"/>
                    </a:lnTo>
                    <a:lnTo>
                      <a:pt x="302613" y="386"/>
                    </a:lnTo>
                    <a:lnTo>
                      <a:pt x="55023" y="3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E3B914E-77D0-C17D-9A6C-63A89C973708}"/>
                  </a:ext>
                </a:extLst>
              </p:cNvPr>
              <p:cNvSpPr/>
              <p:nvPr/>
            </p:nvSpPr>
            <p:spPr>
              <a:xfrm flipV="1">
                <a:off x="3023868" y="548728"/>
                <a:ext cx="54816" cy="54816"/>
              </a:xfrm>
              <a:custGeom>
                <a:avLst/>
                <a:gdLst>
                  <a:gd name="connsiteX0" fmla="*/ 55148 w 54816"/>
                  <a:gd name="connsiteY0" fmla="*/ 27990 h 54816"/>
                  <a:gd name="connsiteX1" fmla="*/ 27740 w 54816"/>
                  <a:gd name="connsiteY1" fmla="*/ 581 h 54816"/>
                  <a:gd name="connsiteX2" fmla="*/ 331 w 54816"/>
                  <a:gd name="connsiteY2" fmla="*/ 27990 h 54816"/>
                  <a:gd name="connsiteX3" fmla="*/ 27740 w 54816"/>
                  <a:gd name="connsiteY3" fmla="*/ 55398 h 54816"/>
                  <a:gd name="connsiteX4" fmla="*/ 55148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148" y="27990"/>
                    </a:moveTo>
                    <a:cubicBezTo>
                      <a:pt x="55148" y="12853"/>
                      <a:pt x="42877" y="581"/>
                      <a:pt x="27740" y="581"/>
                    </a:cubicBezTo>
                    <a:cubicBezTo>
                      <a:pt x="12603" y="581"/>
                      <a:pt x="331" y="12853"/>
                      <a:pt x="331" y="27990"/>
                    </a:cubicBezTo>
                    <a:cubicBezTo>
                      <a:pt x="331" y="43127"/>
                      <a:pt x="12603" y="55398"/>
                      <a:pt x="27740" y="55398"/>
                    </a:cubicBezTo>
                    <a:cubicBezTo>
                      <a:pt x="42877" y="55398"/>
                      <a:pt x="55148" y="43127"/>
                      <a:pt x="55148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7D656CA-078B-B1DC-F0FE-675C4A204D6F}"/>
                  </a:ext>
                </a:extLst>
              </p:cNvPr>
              <p:cNvSpPr/>
              <p:nvPr/>
            </p:nvSpPr>
            <p:spPr>
              <a:xfrm flipV="1">
                <a:off x="3161824" y="548728"/>
                <a:ext cx="54816" cy="54816"/>
              </a:xfrm>
              <a:custGeom>
                <a:avLst/>
                <a:gdLst>
                  <a:gd name="connsiteX0" fmla="*/ 55350 w 54816"/>
                  <a:gd name="connsiteY0" fmla="*/ 27990 h 54816"/>
                  <a:gd name="connsiteX1" fmla="*/ 27941 w 54816"/>
                  <a:gd name="connsiteY1" fmla="*/ 581 h 54816"/>
                  <a:gd name="connsiteX2" fmla="*/ 533 w 54816"/>
                  <a:gd name="connsiteY2" fmla="*/ 27990 h 54816"/>
                  <a:gd name="connsiteX3" fmla="*/ 27941 w 54816"/>
                  <a:gd name="connsiteY3" fmla="*/ 55398 h 54816"/>
                  <a:gd name="connsiteX4" fmla="*/ 55350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50" y="27990"/>
                    </a:moveTo>
                    <a:cubicBezTo>
                      <a:pt x="55350" y="12853"/>
                      <a:pt x="43078" y="581"/>
                      <a:pt x="27941" y="581"/>
                    </a:cubicBezTo>
                    <a:cubicBezTo>
                      <a:pt x="12804" y="581"/>
                      <a:pt x="533" y="12853"/>
                      <a:pt x="533" y="27990"/>
                    </a:cubicBezTo>
                    <a:cubicBezTo>
                      <a:pt x="533" y="43127"/>
                      <a:pt x="12804" y="55398"/>
                      <a:pt x="27941" y="55398"/>
                    </a:cubicBezTo>
                    <a:cubicBezTo>
                      <a:pt x="43078" y="55398"/>
                      <a:pt x="55350" y="43127"/>
                      <a:pt x="55350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4BFB69-02B5-017A-BB2C-4681EC3C8EC1}"/>
                  </a:ext>
                </a:extLst>
              </p:cNvPr>
              <p:cNvSpPr/>
              <p:nvPr/>
            </p:nvSpPr>
            <p:spPr>
              <a:xfrm flipV="1">
                <a:off x="2985955" y="466503"/>
                <a:ext cx="258093" cy="54816"/>
              </a:xfrm>
              <a:custGeom>
                <a:avLst/>
                <a:gdLst>
                  <a:gd name="connsiteX0" fmla="*/ 258629 w 258093"/>
                  <a:gd name="connsiteY0" fmla="*/ 431 h 54816"/>
                  <a:gd name="connsiteX1" fmla="*/ 27979 w 258093"/>
                  <a:gd name="connsiteY1" fmla="*/ 431 h 54816"/>
                  <a:gd name="connsiteX2" fmla="*/ 3464 w 258093"/>
                  <a:gd name="connsiteY2" fmla="*/ 40098 h 54816"/>
                  <a:gd name="connsiteX3" fmla="*/ 11040 w 258093"/>
                  <a:gd name="connsiteY3" fmla="*/ 55248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093" h="54816">
                    <a:moveTo>
                      <a:pt x="258629" y="431"/>
                    </a:moveTo>
                    <a:lnTo>
                      <a:pt x="27979" y="431"/>
                    </a:lnTo>
                    <a:cubicBezTo>
                      <a:pt x="7605" y="431"/>
                      <a:pt x="-5647" y="21873"/>
                      <a:pt x="3464" y="40098"/>
                    </a:cubicBezTo>
                    <a:lnTo>
                      <a:pt x="11040" y="5524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75B229C1-BF1B-A562-EAA3-09811C81B106}"/>
                  </a:ext>
                </a:extLst>
              </p:cNvPr>
              <p:cNvSpPr/>
              <p:nvPr/>
            </p:nvSpPr>
            <p:spPr>
              <a:xfrm flipV="1">
                <a:off x="2858504" y="219827"/>
                <a:ext cx="137955" cy="246675"/>
              </a:xfrm>
              <a:custGeom>
                <a:avLst/>
                <a:gdLst>
                  <a:gd name="connsiteX0" fmla="*/ 45 w 137955"/>
                  <a:gd name="connsiteY0" fmla="*/ 247052 h 246675"/>
                  <a:gd name="connsiteX1" fmla="*/ 67526 w 137955"/>
                  <a:gd name="connsiteY1" fmla="*/ 247052 h 246675"/>
                  <a:gd name="connsiteX2" fmla="*/ 138001 w 137955"/>
                  <a:gd name="connsiteY2" fmla="*/ 376 h 24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955" h="246675">
                    <a:moveTo>
                      <a:pt x="45" y="247052"/>
                    </a:moveTo>
                    <a:lnTo>
                      <a:pt x="67526" y="247052"/>
                    </a:lnTo>
                    <a:cubicBezTo>
                      <a:pt x="90860" y="165367"/>
                      <a:pt x="138001" y="376"/>
                      <a:pt x="138001" y="37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61931E-3C85-6E33-CE5A-8B9F4181C9AA}"/>
              </a:ext>
            </a:extLst>
          </p:cNvPr>
          <p:cNvGrpSpPr/>
          <p:nvPr/>
        </p:nvGrpSpPr>
        <p:grpSpPr>
          <a:xfrm>
            <a:off x="6631254" y="1352550"/>
            <a:ext cx="712224" cy="712224"/>
            <a:chOff x="6631254" y="1352550"/>
            <a:chExt cx="712224" cy="712224"/>
          </a:xfrm>
        </p:grpSpPr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692FDC9-885E-3C8E-370D-26553AA0932F}"/>
                </a:ext>
              </a:extLst>
            </p:cNvPr>
            <p:cNvSpPr/>
            <p:nvPr/>
          </p:nvSpPr>
          <p:spPr>
            <a:xfrm>
              <a:off x="6631254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aphic 573">
              <a:extLst>
                <a:ext uri="{FF2B5EF4-FFF2-40B4-BE49-F238E27FC236}">
                  <a16:creationId xmlns:a16="http://schemas.microsoft.com/office/drawing/2014/main" id="{F9C3C28F-ACCC-DFCA-F3C2-E3D4B1F02DDF}"/>
                </a:ext>
              </a:extLst>
            </p:cNvPr>
            <p:cNvGrpSpPr/>
            <p:nvPr/>
          </p:nvGrpSpPr>
          <p:grpSpPr>
            <a:xfrm>
              <a:off x="6901941" y="1564693"/>
              <a:ext cx="170851" cy="287938"/>
              <a:chOff x="2948038" y="191503"/>
              <a:chExt cx="261294" cy="440364"/>
            </a:xfrm>
            <a:noFill/>
          </p:grpSpPr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2EF5C06-78DF-93C2-983F-D9B0BF5EAD4C}"/>
                  </a:ext>
                </a:extLst>
              </p:cNvPr>
              <p:cNvSpPr/>
              <p:nvPr/>
            </p:nvSpPr>
            <p:spPr>
              <a:xfrm flipV="1">
                <a:off x="2948038" y="191503"/>
                <a:ext cx="261294" cy="440364"/>
              </a:xfrm>
              <a:custGeom>
                <a:avLst/>
                <a:gdLst>
                  <a:gd name="connsiteX0" fmla="*/ 222907 w 261294"/>
                  <a:gd name="connsiteY0" fmla="*/ 100 h 440364"/>
                  <a:gd name="connsiteX1" fmla="*/ 39271 w 261294"/>
                  <a:gd name="connsiteY1" fmla="*/ 100 h 440364"/>
                  <a:gd name="connsiteX2" fmla="*/ 442 w 261294"/>
                  <a:gd name="connsiteY2" fmla="*/ 38929 h 440364"/>
                  <a:gd name="connsiteX3" fmla="*/ 442 w 261294"/>
                  <a:gd name="connsiteY3" fmla="*/ 401636 h 440364"/>
                  <a:gd name="connsiteX4" fmla="*/ 39271 w 261294"/>
                  <a:gd name="connsiteY4" fmla="*/ 440464 h 440364"/>
                  <a:gd name="connsiteX5" fmla="*/ 222907 w 261294"/>
                  <a:gd name="connsiteY5" fmla="*/ 440464 h 440364"/>
                  <a:gd name="connsiteX6" fmla="*/ 261736 w 261294"/>
                  <a:gd name="connsiteY6" fmla="*/ 401636 h 440364"/>
                  <a:gd name="connsiteX7" fmla="*/ 261736 w 261294"/>
                  <a:gd name="connsiteY7" fmla="*/ 38929 h 440364"/>
                  <a:gd name="connsiteX8" fmla="*/ 222907 w 261294"/>
                  <a:gd name="connsiteY8" fmla="*/ 100 h 44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294" h="440364">
                    <a:moveTo>
                      <a:pt x="222907" y="100"/>
                    </a:moveTo>
                    <a:lnTo>
                      <a:pt x="39271" y="100"/>
                    </a:lnTo>
                    <a:cubicBezTo>
                      <a:pt x="17826" y="100"/>
                      <a:pt x="442" y="17485"/>
                      <a:pt x="442" y="38929"/>
                    </a:cubicBezTo>
                    <a:lnTo>
                      <a:pt x="442" y="401636"/>
                    </a:lnTo>
                    <a:cubicBezTo>
                      <a:pt x="442" y="423080"/>
                      <a:pt x="17826" y="440464"/>
                      <a:pt x="39271" y="440464"/>
                    </a:cubicBezTo>
                    <a:lnTo>
                      <a:pt x="222907" y="440464"/>
                    </a:lnTo>
                    <a:cubicBezTo>
                      <a:pt x="244352" y="440464"/>
                      <a:pt x="261736" y="423080"/>
                      <a:pt x="261736" y="401636"/>
                    </a:cubicBezTo>
                    <a:lnTo>
                      <a:pt x="261736" y="38929"/>
                    </a:lnTo>
                    <a:cubicBezTo>
                      <a:pt x="261736" y="17485"/>
                      <a:pt x="244352" y="100"/>
                      <a:pt x="222907" y="10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71709D2C-913A-B2E2-E2E7-F11D797CDF6A}"/>
                  </a:ext>
                </a:extLst>
              </p:cNvPr>
              <p:cNvSpPr/>
              <p:nvPr/>
            </p:nvSpPr>
            <p:spPr>
              <a:xfrm flipV="1">
                <a:off x="2948038" y="552382"/>
                <a:ext cx="261294" cy="685"/>
              </a:xfrm>
              <a:custGeom>
                <a:avLst/>
                <a:gdLst>
                  <a:gd name="connsiteX0" fmla="*/ 198 w 261294"/>
                  <a:gd name="connsiteY0" fmla="*/ 547 h 685"/>
                  <a:gd name="connsiteX1" fmla="*/ 261493 w 261294"/>
                  <a:gd name="connsiteY1" fmla="*/ 54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94" h="685">
                    <a:moveTo>
                      <a:pt x="198" y="547"/>
                    </a:moveTo>
                    <a:lnTo>
                      <a:pt x="261493" y="54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F1A79BA-A377-E2A0-D59F-6735045D7F46}"/>
                  </a:ext>
                </a:extLst>
              </p:cNvPr>
              <p:cNvSpPr/>
              <p:nvPr/>
            </p:nvSpPr>
            <p:spPr>
              <a:xfrm flipV="1">
                <a:off x="3078685" y="590755"/>
                <a:ext cx="685" cy="1827"/>
              </a:xfrm>
              <a:custGeom>
                <a:avLst/>
                <a:gdLst>
                  <a:gd name="connsiteX0" fmla="*/ 341 w 685"/>
                  <a:gd name="connsiteY0" fmla="*/ 2432 h 1827"/>
                  <a:gd name="connsiteX1" fmla="*/ 341 w 685"/>
                  <a:gd name="connsiteY1" fmla="*/ 605 h 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827">
                    <a:moveTo>
                      <a:pt x="341" y="2432"/>
                    </a:moveTo>
                    <a:lnTo>
                      <a:pt x="341" y="60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0D84B82-3902-A022-992B-B6874A96927C}"/>
              </a:ext>
            </a:extLst>
          </p:cNvPr>
          <p:cNvGrpSpPr/>
          <p:nvPr/>
        </p:nvGrpSpPr>
        <p:grpSpPr>
          <a:xfrm>
            <a:off x="11125632" y="1352550"/>
            <a:ext cx="712224" cy="712224"/>
            <a:chOff x="11125632" y="1352550"/>
            <a:chExt cx="712224" cy="712224"/>
          </a:xfrm>
        </p:grpSpPr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8875830-D0E6-8B2B-060B-767E46FA27C2}"/>
                </a:ext>
              </a:extLst>
            </p:cNvPr>
            <p:cNvSpPr/>
            <p:nvPr/>
          </p:nvSpPr>
          <p:spPr>
            <a:xfrm>
              <a:off x="11125632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0" name="Graphic 579">
              <a:extLst>
                <a:ext uri="{FF2B5EF4-FFF2-40B4-BE49-F238E27FC236}">
                  <a16:creationId xmlns:a16="http://schemas.microsoft.com/office/drawing/2014/main" id="{46F782B0-3B46-44F4-86DA-5A911DE29751}"/>
                </a:ext>
              </a:extLst>
            </p:cNvPr>
            <p:cNvGrpSpPr/>
            <p:nvPr/>
          </p:nvGrpSpPr>
          <p:grpSpPr>
            <a:xfrm>
              <a:off x="11337776" y="1564693"/>
              <a:ext cx="287937" cy="287938"/>
              <a:chOff x="2858504" y="191503"/>
              <a:chExt cx="440363" cy="440364"/>
            </a:xfrm>
            <a:noFill/>
          </p:grpSpPr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5A3A0C2D-211D-DD8F-4316-514320C65A3E}"/>
                  </a:ext>
                </a:extLst>
              </p:cNvPr>
              <p:cNvSpPr/>
              <p:nvPr/>
            </p:nvSpPr>
            <p:spPr>
              <a:xfrm flipV="1">
                <a:off x="3091479" y="424478"/>
                <a:ext cx="207388" cy="207389"/>
              </a:xfrm>
              <a:custGeom>
                <a:avLst/>
                <a:gdLst>
                  <a:gd name="connsiteX0" fmla="*/ 208013 w 207388"/>
                  <a:gd name="connsiteY0" fmla="*/ 104206 h 207389"/>
                  <a:gd name="connsiteX1" fmla="*/ 129753 w 207388"/>
                  <a:gd name="connsiteY1" fmla="*/ 3657 h 207389"/>
                  <a:gd name="connsiteX2" fmla="*/ 104318 w 207388"/>
                  <a:gd name="connsiteY2" fmla="*/ 511 h 207389"/>
                  <a:gd name="connsiteX3" fmla="*/ 78885 w 207388"/>
                  <a:gd name="connsiteY3" fmla="*/ 3657 h 207389"/>
                  <a:gd name="connsiteX4" fmla="*/ 625 w 207388"/>
                  <a:gd name="connsiteY4" fmla="*/ 104206 h 207389"/>
                  <a:gd name="connsiteX5" fmla="*/ 104318 w 207388"/>
                  <a:gd name="connsiteY5" fmla="*/ 207900 h 207389"/>
                  <a:gd name="connsiteX6" fmla="*/ 208013 w 207388"/>
                  <a:gd name="connsiteY6" fmla="*/ 10420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8013" y="104206"/>
                    </a:moveTo>
                    <a:cubicBezTo>
                      <a:pt x="208013" y="55712"/>
                      <a:pt x="174728" y="14992"/>
                      <a:pt x="129753" y="3657"/>
                    </a:cubicBezTo>
                    <a:cubicBezTo>
                      <a:pt x="121614" y="1605"/>
                      <a:pt x="113094" y="511"/>
                      <a:pt x="104318" y="511"/>
                    </a:cubicBezTo>
                    <a:cubicBezTo>
                      <a:pt x="95544" y="511"/>
                      <a:pt x="87024" y="1605"/>
                      <a:pt x="78885" y="3657"/>
                    </a:cubicBezTo>
                    <a:cubicBezTo>
                      <a:pt x="33910" y="14992"/>
                      <a:pt x="625" y="55712"/>
                      <a:pt x="625" y="104206"/>
                    </a:cubicBezTo>
                    <a:cubicBezTo>
                      <a:pt x="625" y="161475"/>
                      <a:pt x="47050" y="207900"/>
                      <a:pt x="104318" y="207900"/>
                    </a:cubicBezTo>
                    <a:cubicBezTo>
                      <a:pt x="161588" y="207900"/>
                      <a:pt x="208013" y="161475"/>
                      <a:pt x="208013" y="10420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EFA047B-DB9F-915E-B3B7-0DB745376C5B}"/>
                  </a:ext>
                </a:extLst>
              </p:cNvPr>
              <p:cNvSpPr/>
              <p:nvPr/>
            </p:nvSpPr>
            <p:spPr>
              <a:xfrm flipV="1">
                <a:off x="3163384" y="484700"/>
                <a:ext cx="63577" cy="63577"/>
              </a:xfrm>
              <a:custGeom>
                <a:avLst/>
                <a:gdLst>
                  <a:gd name="connsiteX0" fmla="*/ 64124 w 63577"/>
                  <a:gd name="connsiteY0" fmla="*/ 32284 h 63577"/>
                  <a:gd name="connsiteX1" fmla="*/ 32335 w 63577"/>
                  <a:gd name="connsiteY1" fmla="*/ 494 h 63577"/>
                  <a:gd name="connsiteX2" fmla="*/ 546 w 63577"/>
                  <a:gd name="connsiteY2" fmla="*/ 32284 h 63577"/>
                  <a:gd name="connsiteX3" fmla="*/ 32335 w 63577"/>
                  <a:gd name="connsiteY3" fmla="*/ 64072 h 63577"/>
                  <a:gd name="connsiteX4" fmla="*/ 64124 w 63577"/>
                  <a:gd name="connsiteY4" fmla="*/ 32284 h 6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7">
                    <a:moveTo>
                      <a:pt x="64124" y="32284"/>
                    </a:moveTo>
                    <a:cubicBezTo>
                      <a:pt x="64124" y="14727"/>
                      <a:pt x="49891" y="494"/>
                      <a:pt x="32335" y="494"/>
                    </a:cubicBezTo>
                    <a:cubicBezTo>
                      <a:pt x="14778" y="494"/>
                      <a:pt x="546" y="14727"/>
                      <a:pt x="546" y="32284"/>
                    </a:cubicBezTo>
                    <a:cubicBezTo>
                      <a:pt x="546" y="49840"/>
                      <a:pt x="14778" y="64072"/>
                      <a:pt x="32335" y="64072"/>
                    </a:cubicBezTo>
                    <a:cubicBezTo>
                      <a:pt x="49891" y="64072"/>
                      <a:pt x="64124" y="49840"/>
                      <a:pt x="64124" y="3228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A865807D-0465-190A-39F2-40DAD9D0831C}"/>
                  </a:ext>
                </a:extLst>
              </p:cNvPr>
              <p:cNvSpPr/>
              <p:nvPr/>
            </p:nvSpPr>
            <p:spPr>
              <a:xfrm flipV="1">
                <a:off x="3138213" y="548277"/>
                <a:ext cx="113920" cy="66558"/>
              </a:xfrm>
              <a:custGeom>
                <a:avLst/>
                <a:gdLst>
                  <a:gd name="connsiteX0" fmla="*/ 114494 w 113920"/>
                  <a:gd name="connsiteY0" fmla="*/ 553 h 66558"/>
                  <a:gd name="connsiteX1" fmla="*/ 114494 w 113920"/>
                  <a:gd name="connsiteY1" fmla="*/ 10141 h 66558"/>
                  <a:gd name="connsiteX2" fmla="*/ 57534 w 113920"/>
                  <a:gd name="connsiteY2" fmla="*/ 67112 h 66558"/>
                  <a:gd name="connsiteX3" fmla="*/ 574 w 113920"/>
                  <a:gd name="connsiteY3" fmla="*/ 10141 h 66558"/>
                  <a:gd name="connsiteX4" fmla="*/ 574 w 113920"/>
                  <a:gd name="connsiteY4" fmla="*/ 55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494" y="553"/>
                    </a:moveTo>
                    <a:lnTo>
                      <a:pt x="114494" y="10141"/>
                    </a:lnTo>
                    <a:cubicBezTo>
                      <a:pt x="114494" y="41612"/>
                      <a:pt x="88985" y="67112"/>
                      <a:pt x="57534" y="67112"/>
                    </a:cubicBezTo>
                    <a:cubicBezTo>
                      <a:pt x="26083" y="67112"/>
                      <a:pt x="574" y="41612"/>
                      <a:pt x="574" y="10141"/>
                    </a:cubicBezTo>
                    <a:lnTo>
                      <a:pt x="574" y="55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D3E74E5D-20E1-0BEB-2DE4-F5085A3A315B}"/>
                  </a:ext>
                </a:extLst>
              </p:cNvPr>
              <p:cNvSpPr/>
              <p:nvPr/>
            </p:nvSpPr>
            <p:spPr>
              <a:xfrm flipV="1">
                <a:off x="2858504" y="191503"/>
                <a:ext cx="207388" cy="207389"/>
              </a:xfrm>
              <a:custGeom>
                <a:avLst/>
                <a:gdLst>
                  <a:gd name="connsiteX0" fmla="*/ 207673 w 207388"/>
                  <a:gd name="connsiteY0" fmla="*/ 103866 h 207389"/>
                  <a:gd name="connsiteX1" fmla="*/ 129413 w 207388"/>
                  <a:gd name="connsiteY1" fmla="*/ 3317 h 207389"/>
                  <a:gd name="connsiteX2" fmla="*/ 103978 w 207388"/>
                  <a:gd name="connsiteY2" fmla="*/ 171 h 207389"/>
                  <a:gd name="connsiteX3" fmla="*/ 78545 w 207388"/>
                  <a:gd name="connsiteY3" fmla="*/ 3317 h 207389"/>
                  <a:gd name="connsiteX4" fmla="*/ 285 w 207388"/>
                  <a:gd name="connsiteY4" fmla="*/ 103866 h 207389"/>
                  <a:gd name="connsiteX5" fmla="*/ 103978 w 207388"/>
                  <a:gd name="connsiteY5" fmla="*/ 207560 h 207389"/>
                  <a:gd name="connsiteX6" fmla="*/ 207673 w 207388"/>
                  <a:gd name="connsiteY6" fmla="*/ 10386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7673" y="103866"/>
                    </a:moveTo>
                    <a:cubicBezTo>
                      <a:pt x="207673" y="55372"/>
                      <a:pt x="174388" y="14652"/>
                      <a:pt x="129413" y="3317"/>
                    </a:cubicBezTo>
                    <a:cubicBezTo>
                      <a:pt x="121274" y="1266"/>
                      <a:pt x="112754" y="171"/>
                      <a:pt x="103978" y="171"/>
                    </a:cubicBezTo>
                    <a:cubicBezTo>
                      <a:pt x="95204" y="171"/>
                      <a:pt x="86684" y="1266"/>
                      <a:pt x="78545" y="3317"/>
                    </a:cubicBezTo>
                    <a:cubicBezTo>
                      <a:pt x="33570" y="14652"/>
                      <a:pt x="285" y="55372"/>
                      <a:pt x="285" y="103866"/>
                    </a:cubicBezTo>
                    <a:cubicBezTo>
                      <a:pt x="285" y="161135"/>
                      <a:pt x="46710" y="207560"/>
                      <a:pt x="103978" y="207560"/>
                    </a:cubicBezTo>
                    <a:cubicBezTo>
                      <a:pt x="161248" y="207560"/>
                      <a:pt x="207673" y="161135"/>
                      <a:pt x="207673" y="10386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9977367-84E3-3ECA-AF13-9210525EB0FF}"/>
                  </a:ext>
                </a:extLst>
              </p:cNvPr>
              <p:cNvSpPr/>
              <p:nvPr/>
            </p:nvSpPr>
            <p:spPr>
              <a:xfrm flipV="1">
                <a:off x="2930409" y="251725"/>
                <a:ext cx="63577" cy="63576"/>
              </a:xfrm>
              <a:custGeom>
                <a:avLst/>
                <a:gdLst>
                  <a:gd name="connsiteX0" fmla="*/ 63784 w 63577"/>
                  <a:gd name="connsiteY0" fmla="*/ 31943 h 63576"/>
                  <a:gd name="connsiteX1" fmla="*/ 31995 w 63577"/>
                  <a:gd name="connsiteY1" fmla="*/ 154 h 63576"/>
                  <a:gd name="connsiteX2" fmla="*/ 206 w 63577"/>
                  <a:gd name="connsiteY2" fmla="*/ 31943 h 63576"/>
                  <a:gd name="connsiteX3" fmla="*/ 31995 w 63577"/>
                  <a:gd name="connsiteY3" fmla="*/ 63731 h 63576"/>
                  <a:gd name="connsiteX4" fmla="*/ 63784 w 63577"/>
                  <a:gd name="connsiteY4" fmla="*/ 31943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6">
                    <a:moveTo>
                      <a:pt x="63784" y="31943"/>
                    </a:moveTo>
                    <a:cubicBezTo>
                      <a:pt x="63784" y="14386"/>
                      <a:pt x="49551" y="154"/>
                      <a:pt x="31995" y="154"/>
                    </a:cubicBezTo>
                    <a:cubicBezTo>
                      <a:pt x="14438" y="154"/>
                      <a:pt x="206" y="14386"/>
                      <a:pt x="206" y="31943"/>
                    </a:cubicBezTo>
                    <a:cubicBezTo>
                      <a:pt x="206" y="49499"/>
                      <a:pt x="14438" y="63731"/>
                      <a:pt x="31995" y="63731"/>
                    </a:cubicBezTo>
                    <a:cubicBezTo>
                      <a:pt x="49551" y="63731"/>
                      <a:pt x="63784" y="49499"/>
                      <a:pt x="63784" y="319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B1B39BF-6701-B686-BE57-6E5E3768EC9F}"/>
                  </a:ext>
                </a:extLst>
              </p:cNvPr>
              <p:cNvSpPr/>
              <p:nvPr/>
            </p:nvSpPr>
            <p:spPr>
              <a:xfrm flipV="1">
                <a:off x="2905238" y="315302"/>
                <a:ext cx="113920" cy="66558"/>
              </a:xfrm>
              <a:custGeom>
                <a:avLst/>
                <a:gdLst>
                  <a:gd name="connsiteX0" fmla="*/ 114154 w 113920"/>
                  <a:gd name="connsiteY0" fmla="*/ 213 h 66558"/>
                  <a:gd name="connsiteX1" fmla="*/ 114154 w 113920"/>
                  <a:gd name="connsiteY1" fmla="*/ 9801 h 66558"/>
                  <a:gd name="connsiteX2" fmla="*/ 57194 w 113920"/>
                  <a:gd name="connsiteY2" fmla="*/ 66772 h 66558"/>
                  <a:gd name="connsiteX3" fmla="*/ 234 w 113920"/>
                  <a:gd name="connsiteY3" fmla="*/ 9801 h 66558"/>
                  <a:gd name="connsiteX4" fmla="*/ 234 w 113920"/>
                  <a:gd name="connsiteY4" fmla="*/ 21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154" y="213"/>
                    </a:moveTo>
                    <a:lnTo>
                      <a:pt x="114154" y="9801"/>
                    </a:lnTo>
                    <a:cubicBezTo>
                      <a:pt x="114154" y="41272"/>
                      <a:pt x="88645" y="66772"/>
                      <a:pt x="57194" y="66772"/>
                    </a:cubicBezTo>
                    <a:cubicBezTo>
                      <a:pt x="25743" y="66772"/>
                      <a:pt x="234" y="41272"/>
                      <a:pt x="234" y="9801"/>
                    </a:cubicBezTo>
                    <a:lnTo>
                      <a:pt x="234" y="21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6F61006-AED0-91DF-E799-A2AE8BD15D52}"/>
                  </a:ext>
                </a:extLst>
              </p:cNvPr>
              <p:cNvSpPr/>
              <p:nvPr/>
            </p:nvSpPr>
            <p:spPr>
              <a:xfrm flipV="1">
                <a:off x="3182530" y="237030"/>
                <a:ext cx="116337" cy="116336"/>
              </a:xfrm>
              <a:custGeom>
                <a:avLst/>
                <a:gdLst>
                  <a:gd name="connsiteX0" fmla="*/ 116979 w 116337"/>
                  <a:gd name="connsiteY0" fmla="*/ 58339 h 116336"/>
                  <a:gd name="connsiteX1" fmla="*/ 58810 w 116337"/>
                  <a:gd name="connsiteY1" fmla="*/ 171 h 116336"/>
                  <a:gd name="connsiteX2" fmla="*/ 641 w 116337"/>
                  <a:gd name="connsiteY2" fmla="*/ 58339 h 116336"/>
                  <a:gd name="connsiteX3" fmla="*/ 58810 w 116337"/>
                  <a:gd name="connsiteY3" fmla="*/ 116508 h 116336"/>
                  <a:gd name="connsiteX4" fmla="*/ 116979 w 116337"/>
                  <a:gd name="connsiteY4" fmla="*/ 5833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979" y="58339"/>
                    </a:moveTo>
                    <a:cubicBezTo>
                      <a:pt x="116979" y="26214"/>
                      <a:pt x="90936" y="171"/>
                      <a:pt x="58810" y="171"/>
                    </a:cubicBezTo>
                    <a:cubicBezTo>
                      <a:pt x="26684" y="171"/>
                      <a:pt x="641" y="26214"/>
                      <a:pt x="641" y="58339"/>
                    </a:cubicBezTo>
                    <a:cubicBezTo>
                      <a:pt x="641" y="90465"/>
                      <a:pt x="26684" y="116508"/>
                      <a:pt x="58810" y="116508"/>
                    </a:cubicBezTo>
                    <a:cubicBezTo>
                      <a:pt x="90936" y="116508"/>
                      <a:pt x="116979" y="90465"/>
                      <a:pt x="116979" y="583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2A61D0F7-580E-C200-EFA9-2B32BF4A4BBA}"/>
                  </a:ext>
                </a:extLst>
              </p:cNvPr>
              <p:cNvSpPr/>
              <p:nvPr/>
            </p:nvSpPr>
            <p:spPr>
              <a:xfrm flipV="1">
                <a:off x="2858504" y="470005"/>
                <a:ext cx="116337" cy="116336"/>
              </a:xfrm>
              <a:custGeom>
                <a:avLst/>
                <a:gdLst>
                  <a:gd name="connsiteX0" fmla="*/ 116506 w 116337"/>
                  <a:gd name="connsiteY0" fmla="*/ 58679 h 116336"/>
                  <a:gd name="connsiteX1" fmla="*/ 58338 w 116337"/>
                  <a:gd name="connsiteY1" fmla="*/ 511 h 116336"/>
                  <a:gd name="connsiteX2" fmla="*/ 169 w 116337"/>
                  <a:gd name="connsiteY2" fmla="*/ 58679 h 116336"/>
                  <a:gd name="connsiteX3" fmla="*/ 58338 w 116337"/>
                  <a:gd name="connsiteY3" fmla="*/ 116848 h 116336"/>
                  <a:gd name="connsiteX4" fmla="*/ 116506 w 116337"/>
                  <a:gd name="connsiteY4" fmla="*/ 5867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506" y="58679"/>
                    </a:moveTo>
                    <a:cubicBezTo>
                      <a:pt x="116506" y="26554"/>
                      <a:pt x="90463" y="511"/>
                      <a:pt x="58338" y="511"/>
                    </a:cubicBezTo>
                    <a:cubicBezTo>
                      <a:pt x="26211" y="511"/>
                      <a:pt x="169" y="26554"/>
                      <a:pt x="169" y="58679"/>
                    </a:cubicBezTo>
                    <a:cubicBezTo>
                      <a:pt x="169" y="90805"/>
                      <a:pt x="26211" y="116848"/>
                      <a:pt x="58338" y="116848"/>
                    </a:cubicBezTo>
                    <a:cubicBezTo>
                      <a:pt x="90463" y="116848"/>
                      <a:pt x="116506" y="90805"/>
                      <a:pt x="116506" y="586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ECC61C1C-7DC8-9DF4-4CE1-42713B4D63E1}"/>
                  </a:ext>
                </a:extLst>
              </p:cNvPr>
              <p:cNvSpPr/>
              <p:nvPr/>
            </p:nvSpPr>
            <p:spPr>
              <a:xfrm flipV="1">
                <a:off x="3065892" y="295198"/>
                <a:ext cx="116637" cy="685"/>
              </a:xfrm>
              <a:custGeom>
                <a:avLst/>
                <a:gdLst>
                  <a:gd name="connsiteX0" fmla="*/ 117109 w 116637"/>
                  <a:gd name="connsiteY0" fmla="*/ 171 h 685"/>
                  <a:gd name="connsiteX1" fmla="*/ 472 w 116637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7109" y="171"/>
                    </a:moveTo>
                    <a:lnTo>
                      <a:pt x="472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E6BF87A9-5D48-605C-5CDB-C895CA6B53C7}"/>
                  </a:ext>
                </a:extLst>
              </p:cNvPr>
              <p:cNvSpPr/>
              <p:nvPr/>
            </p:nvSpPr>
            <p:spPr>
              <a:xfrm flipV="1">
                <a:off x="2974841" y="528173"/>
                <a:ext cx="116637" cy="685"/>
              </a:xfrm>
              <a:custGeom>
                <a:avLst/>
                <a:gdLst>
                  <a:gd name="connsiteX0" fmla="*/ 116976 w 116637"/>
                  <a:gd name="connsiteY0" fmla="*/ 511 h 685"/>
                  <a:gd name="connsiteX1" fmla="*/ 339 w 116637"/>
                  <a:gd name="connsiteY1" fmla="*/ 51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6976" y="511"/>
                    </a:moveTo>
                    <a:lnTo>
                      <a:pt x="339" y="51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39C7495-CBCC-CB44-A9AA-DC02F16A9E97}"/>
                  </a:ext>
                </a:extLst>
              </p:cNvPr>
              <p:cNvSpPr/>
              <p:nvPr/>
            </p:nvSpPr>
            <p:spPr>
              <a:xfrm flipV="1">
                <a:off x="3035517" y="368517"/>
                <a:ext cx="86327" cy="86327"/>
              </a:xfrm>
              <a:custGeom>
                <a:avLst/>
                <a:gdLst>
                  <a:gd name="connsiteX0" fmla="*/ 86716 w 86327"/>
                  <a:gd name="connsiteY0" fmla="*/ 294 h 86327"/>
                  <a:gd name="connsiteX1" fmla="*/ 389 w 86327"/>
                  <a:gd name="connsiteY1" fmla="*/ 86622 h 8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327" h="86327">
                    <a:moveTo>
                      <a:pt x="86716" y="294"/>
                    </a:moveTo>
                    <a:lnTo>
                      <a:pt x="389" y="8662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987726B-A8E0-FB3A-B80E-F918B0B07C4A}"/>
              </a:ext>
            </a:extLst>
          </p:cNvPr>
          <p:cNvGrpSpPr/>
          <p:nvPr/>
        </p:nvGrpSpPr>
        <p:grpSpPr>
          <a:xfrm>
            <a:off x="7532096" y="1352550"/>
            <a:ext cx="712224" cy="712224"/>
            <a:chOff x="7532096" y="1352550"/>
            <a:chExt cx="712224" cy="712224"/>
          </a:xfrm>
        </p:grpSpPr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5D4880E0-EEC6-69F8-95F1-3F05FC5FE285}"/>
                </a:ext>
              </a:extLst>
            </p:cNvPr>
            <p:cNvSpPr/>
            <p:nvPr/>
          </p:nvSpPr>
          <p:spPr>
            <a:xfrm>
              <a:off x="7532096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4" name="Graphic 607">
              <a:extLst>
                <a:ext uri="{FF2B5EF4-FFF2-40B4-BE49-F238E27FC236}">
                  <a16:creationId xmlns:a16="http://schemas.microsoft.com/office/drawing/2014/main" id="{FE80C751-A85B-0642-208D-89DAFA5B800D}"/>
                </a:ext>
              </a:extLst>
            </p:cNvPr>
            <p:cNvGrpSpPr/>
            <p:nvPr/>
          </p:nvGrpSpPr>
          <p:grpSpPr>
            <a:xfrm>
              <a:off x="7780680" y="1564694"/>
              <a:ext cx="215056" cy="287937"/>
              <a:chOff x="2914234" y="191504"/>
              <a:chExt cx="328901" cy="440363"/>
            </a:xfrm>
            <a:noFill/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8D2F926-7794-CF94-6B53-7994474684F2}"/>
                  </a:ext>
                </a:extLst>
              </p:cNvPr>
              <p:cNvSpPr/>
              <p:nvPr/>
            </p:nvSpPr>
            <p:spPr>
              <a:xfrm flipV="1">
                <a:off x="2914234" y="191504"/>
                <a:ext cx="328901" cy="440363"/>
              </a:xfrm>
              <a:custGeom>
                <a:avLst/>
                <a:gdLst>
                  <a:gd name="connsiteX0" fmla="*/ 329423 w 328901"/>
                  <a:gd name="connsiteY0" fmla="*/ 27539 h 440363"/>
                  <a:gd name="connsiteX1" fmla="*/ 302015 w 328901"/>
                  <a:gd name="connsiteY1" fmla="*/ 130 h 440363"/>
                  <a:gd name="connsiteX2" fmla="*/ 27930 w 328901"/>
                  <a:gd name="connsiteY2" fmla="*/ 130 h 440363"/>
                  <a:gd name="connsiteX3" fmla="*/ 521 w 328901"/>
                  <a:gd name="connsiteY3" fmla="*/ 27539 h 440363"/>
                  <a:gd name="connsiteX4" fmla="*/ 521 w 328901"/>
                  <a:gd name="connsiteY4" fmla="*/ 413085 h 440363"/>
                  <a:gd name="connsiteX5" fmla="*/ 27930 w 328901"/>
                  <a:gd name="connsiteY5" fmla="*/ 440493 h 440363"/>
                  <a:gd name="connsiteX6" fmla="*/ 302015 w 328901"/>
                  <a:gd name="connsiteY6" fmla="*/ 440493 h 440363"/>
                  <a:gd name="connsiteX7" fmla="*/ 329423 w 328901"/>
                  <a:gd name="connsiteY7" fmla="*/ 413085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8901" h="440363">
                    <a:moveTo>
                      <a:pt x="329423" y="27539"/>
                    </a:moveTo>
                    <a:cubicBezTo>
                      <a:pt x="329423" y="12402"/>
                      <a:pt x="317152" y="130"/>
                      <a:pt x="302015" y="130"/>
                    </a:cubicBezTo>
                    <a:lnTo>
                      <a:pt x="27930" y="130"/>
                    </a:lnTo>
                    <a:cubicBezTo>
                      <a:pt x="12793" y="130"/>
                      <a:pt x="521" y="12402"/>
                      <a:pt x="521" y="27539"/>
                    </a:cubicBezTo>
                    <a:lnTo>
                      <a:pt x="521" y="413085"/>
                    </a:lnTo>
                    <a:cubicBezTo>
                      <a:pt x="521" y="428223"/>
                      <a:pt x="12793" y="440493"/>
                      <a:pt x="27930" y="440493"/>
                    </a:cubicBezTo>
                    <a:lnTo>
                      <a:pt x="302015" y="440493"/>
                    </a:lnTo>
                    <a:cubicBezTo>
                      <a:pt x="317152" y="440493"/>
                      <a:pt x="329423" y="428223"/>
                      <a:pt x="329423" y="413085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F2D3460-42DC-7A62-21CC-6C971237030E}"/>
                  </a:ext>
                </a:extLst>
              </p:cNvPr>
              <p:cNvSpPr/>
              <p:nvPr/>
            </p:nvSpPr>
            <p:spPr>
              <a:xfrm flipV="1">
                <a:off x="3037573" y="577050"/>
                <a:ext cx="82225" cy="685"/>
              </a:xfrm>
              <a:custGeom>
                <a:avLst/>
                <a:gdLst>
                  <a:gd name="connsiteX0" fmla="*/ 296 w 82225"/>
                  <a:gd name="connsiteY0" fmla="*/ 583 h 685"/>
                  <a:gd name="connsiteX1" fmla="*/ 82522 w 82225"/>
                  <a:gd name="connsiteY1" fmla="*/ 58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685">
                    <a:moveTo>
                      <a:pt x="296" y="583"/>
                    </a:moveTo>
                    <a:lnTo>
                      <a:pt x="82522" y="58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900394-D017-2E26-D7DD-6CF824EEFBA5}"/>
              </a:ext>
            </a:extLst>
          </p:cNvPr>
          <p:cNvGrpSpPr/>
          <p:nvPr/>
        </p:nvGrpSpPr>
        <p:grpSpPr>
          <a:xfrm>
            <a:off x="10214959" y="1352550"/>
            <a:ext cx="712224" cy="712224"/>
            <a:chOff x="10214959" y="1352550"/>
            <a:chExt cx="712224" cy="712224"/>
          </a:xfrm>
        </p:grpSpPr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DB142E8-E52C-E1E3-0755-1776C4BBBA6A}"/>
                </a:ext>
              </a:extLst>
            </p:cNvPr>
            <p:cNvSpPr/>
            <p:nvPr/>
          </p:nvSpPr>
          <p:spPr>
            <a:xfrm>
              <a:off x="1021495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aphic 619">
              <a:extLst>
                <a:ext uri="{FF2B5EF4-FFF2-40B4-BE49-F238E27FC236}">
                  <a16:creationId xmlns:a16="http://schemas.microsoft.com/office/drawing/2014/main" id="{C64F9601-EBB9-990E-7540-74572F2C864F}"/>
                </a:ext>
              </a:extLst>
            </p:cNvPr>
            <p:cNvGrpSpPr/>
            <p:nvPr/>
          </p:nvGrpSpPr>
          <p:grpSpPr>
            <a:xfrm>
              <a:off x="10427102" y="1564694"/>
              <a:ext cx="287938" cy="287937"/>
              <a:chOff x="2858503" y="191504"/>
              <a:chExt cx="440364" cy="440363"/>
            </a:xfrm>
            <a:noFill/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0CE004CC-997D-6A79-CD8D-8982F513AEC1}"/>
                  </a:ext>
                </a:extLst>
              </p:cNvPr>
              <p:cNvSpPr/>
              <p:nvPr/>
            </p:nvSpPr>
            <p:spPr>
              <a:xfrm flipV="1">
                <a:off x="2895962" y="310292"/>
                <a:ext cx="53519" cy="128801"/>
              </a:xfrm>
              <a:custGeom>
                <a:avLst/>
                <a:gdLst>
                  <a:gd name="connsiteX0" fmla="*/ 53663 w 53519"/>
                  <a:gd name="connsiteY0" fmla="*/ 129159 h 128801"/>
                  <a:gd name="connsiteX1" fmla="*/ 143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3663" y="129159"/>
                    </a:moveTo>
                    <a:cubicBezTo>
                      <a:pt x="18077" y="93574"/>
                      <a:pt x="244" y="46980"/>
                      <a:pt x="143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8FEB2B9-5FEA-4CE6-BB88-CF90C017DED5}"/>
                  </a:ext>
                </a:extLst>
              </p:cNvPr>
              <p:cNvSpPr/>
              <p:nvPr/>
            </p:nvSpPr>
            <p:spPr>
              <a:xfrm flipV="1">
                <a:off x="3207889" y="310292"/>
                <a:ext cx="53519" cy="128801"/>
              </a:xfrm>
              <a:custGeom>
                <a:avLst/>
                <a:gdLst>
                  <a:gd name="connsiteX0" fmla="*/ 540 w 53519"/>
                  <a:gd name="connsiteY0" fmla="*/ 129159 h 128801"/>
                  <a:gd name="connsiteX1" fmla="*/ 54059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40" y="129159"/>
                    </a:moveTo>
                    <a:cubicBezTo>
                      <a:pt x="36125" y="93574"/>
                      <a:pt x="53959" y="46980"/>
                      <a:pt x="54059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A4C535AE-218D-EE22-349E-71279691DBA2}"/>
                  </a:ext>
                </a:extLst>
              </p:cNvPr>
              <p:cNvSpPr/>
              <p:nvPr/>
            </p:nvSpPr>
            <p:spPr>
              <a:xfrm flipV="1">
                <a:off x="3042141" y="618546"/>
                <a:ext cx="73089" cy="3672"/>
              </a:xfrm>
              <a:custGeom>
                <a:avLst/>
                <a:gdLst>
                  <a:gd name="connsiteX0" fmla="*/ 301 w 73089"/>
                  <a:gd name="connsiteY0" fmla="*/ 4321 h 3672"/>
                  <a:gd name="connsiteX1" fmla="*/ 73391 w 73089"/>
                  <a:gd name="connsiteY1" fmla="*/ 4321 h 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089" h="3672">
                    <a:moveTo>
                      <a:pt x="301" y="4321"/>
                    </a:moveTo>
                    <a:cubicBezTo>
                      <a:pt x="24403" y="-576"/>
                      <a:pt x="49289" y="-576"/>
                      <a:pt x="73391" y="432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9F8298F-537B-DEAD-4F35-7A85BD53B023}"/>
                  </a:ext>
                </a:extLst>
              </p:cNvPr>
              <p:cNvSpPr/>
              <p:nvPr/>
            </p:nvSpPr>
            <p:spPr>
              <a:xfrm flipV="1">
                <a:off x="3042141" y="191504"/>
                <a:ext cx="73089" cy="73089"/>
              </a:xfrm>
              <a:custGeom>
                <a:avLst/>
                <a:gdLst>
                  <a:gd name="connsiteX0" fmla="*/ 301 w 73089"/>
                  <a:gd name="connsiteY0" fmla="*/ 36618 h 73089"/>
                  <a:gd name="connsiteX1" fmla="*/ 36846 w 73089"/>
                  <a:gd name="connsiteY1" fmla="*/ 73163 h 73089"/>
                  <a:gd name="connsiteX2" fmla="*/ 73391 w 73089"/>
                  <a:gd name="connsiteY2" fmla="*/ 36618 h 73089"/>
                  <a:gd name="connsiteX3" fmla="*/ 36846 w 73089"/>
                  <a:gd name="connsiteY3" fmla="*/ 73 h 73089"/>
                  <a:gd name="connsiteX4" fmla="*/ 301 w 73089"/>
                  <a:gd name="connsiteY4" fmla="*/ 36618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301" y="36618"/>
                    </a:moveTo>
                    <a:cubicBezTo>
                      <a:pt x="301" y="56802"/>
                      <a:pt x="16663" y="73163"/>
                      <a:pt x="36846" y="73163"/>
                    </a:cubicBezTo>
                    <a:cubicBezTo>
                      <a:pt x="57029" y="73163"/>
                      <a:pt x="73391" y="56802"/>
                      <a:pt x="73391" y="36618"/>
                    </a:cubicBezTo>
                    <a:cubicBezTo>
                      <a:pt x="73391" y="16434"/>
                      <a:pt x="57029" y="73"/>
                      <a:pt x="36846" y="73"/>
                    </a:cubicBezTo>
                    <a:cubicBezTo>
                      <a:pt x="16663" y="73"/>
                      <a:pt x="301" y="16434"/>
                      <a:pt x="301" y="366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917303B-E2B0-F3D4-536D-56354C57F6D3}"/>
                  </a:ext>
                </a:extLst>
              </p:cNvPr>
              <p:cNvSpPr/>
              <p:nvPr/>
            </p:nvSpPr>
            <p:spPr>
              <a:xfrm flipV="1">
                <a:off x="3012718" y="264593"/>
                <a:ext cx="131936" cy="73089"/>
              </a:xfrm>
              <a:custGeom>
                <a:avLst/>
                <a:gdLst>
                  <a:gd name="connsiteX0" fmla="*/ 88079 w 131936"/>
                  <a:gd name="connsiteY0" fmla="*/ 73309 h 73089"/>
                  <a:gd name="connsiteX1" fmla="*/ 44587 w 131936"/>
                  <a:gd name="connsiteY1" fmla="*/ 73309 h 73089"/>
                  <a:gd name="connsiteX2" fmla="*/ 9128 w 131936"/>
                  <a:gd name="connsiteY2" fmla="*/ 45606 h 73089"/>
                  <a:gd name="connsiteX3" fmla="*/ 641 w 131936"/>
                  <a:gd name="connsiteY3" fmla="*/ 11566 h 73089"/>
                  <a:gd name="connsiteX4" fmla="*/ 9506 w 131936"/>
                  <a:gd name="connsiteY4" fmla="*/ 220 h 73089"/>
                  <a:gd name="connsiteX5" fmla="*/ 123161 w 131936"/>
                  <a:gd name="connsiteY5" fmla="*/ 220 h 73089"/>
                  <a:gd name="connsiteX6" fmla="*/ 132025 w 131936"/>
                  <a:gd name="connsiteY6" fmla="*/ 11566 h 73089"/>
                  <a:gd name="connsiteX7" fmla="*/ 123538 w 131936"/>
                  <a:gd name="connsiteY7" fmla="*/ 45606 h 73089"/>
                  <a:gd name="connsiteX8" fmla="*/ 88079 w 131936"/>
                  <a:gd name="connsiteY8" fmla="*/ 7330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079" y="73309"/>
                    </a:moveTo>
                    <a:lnTo>
                      <a:pt x="44587" y="73309"/>
                    </a:lnTo>
                    <a:cubicBezTo>
                      <a:pt x="27809" y="73309"/>
                      <a:pt x="13187" y="61885"/>
                      <a:pt x="9128" y="45606"/>
                    </a:cubicBezTo>
                    <a:lnTo>
                      <a:pt x="641" y="11566"/>
                    </a:lnTo>
                    <a:cubicBezTo>
                      <a:pt x="-796" y="5801"/>
                      <a:pt x="3565" y="220"/>
                      <a:pt x="9506" y="220"/>
                    </a:cubicBezTo>
                    <a:lnTo>
                      <a:pt x="123161" y="220"/>
                    </a:lnTo>
                    <a:cubicBezTo>
                      <a:pt x="129102" y="220"/>
                      <a:pt x="133462" y="5801"/>
                      <a:pt x="132025" y="11566"/>
                    </a:cubicBezTo>
                    <a:lnTo>
                      <a:pt x="123538" y="45606"/>
                    </a:lnTo>
                    <a:cubicBezTo>
                      <a:pt x="119479" y="61885"/>
                      <a:pt x="104856" y="73309"/>
                      <a:pt x="88079" y="7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A8584AF4-9FA4-86D8-488B-18BDA5CE7C18}"/>
                  </a:ext>
                </a:extLst>
              </p:cNvPr>
              <p:cNvSpPr/>
              <p:nvPr/>
            </p:nvSpPr>
            <p:spPr>
              <a:xfrm flipV="1">
                <a:off x="2887927" y="485688"/>
                <a:ext cx="73089" cy="73089"/>
              </a:xfrm>
              <a:custGeom>
                <a:avLst/>
                <a:gdLst>
                  <a:gd name="connsiteX0" fmla="*/ 76 w 73089"/>
                  <a:gd name="connsiteY0" fmla="*/ 37047 h 73089"/>
                  <a:gd name="connsiteX1" fmla="*/ 36621 w 73089"/>
                  <a:gd name="connsiteY1" fmla="*/ 73592 h 73089"/>
                  <a:gd name="connsiteX2" fmla="*/ 73166 w 73089"/>
                  <a:gd name="connsiteY2" fmla="*/ 37047 h 73089"/>
                  <a:gd name="connsiteX3" fmla="*/ 36621 w 73089"/>
                  <a:gd name="connsiteY3" fmla="*/ 503 h 73089"/>
                  <a:gd name="connsiteX4" fmla="*/ 7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6" y="37047"/>
                    </a:moveTo>
                    <a:cubicBezTo>
                      <a:pt x="76" y="57231"/>
                      <a:pt x="16437" y="73592"/>
                      <a:pt x="36621" y="73592"/>
                    </a:cubicBezTo>
                    <a:cubicBezTo>
                      <a:pt x="56804" y="73592"/>
                      <a:pt x="73166" y="57231"/>
                      <a:pt x="73166" y="37047"/>
                    </a:cubicBezTo>
                    <a:cubicBezTo>
                      <a:pt x="73166" y="16864"/>
                      <a:pt x="56804" y="503"/>
                      <a:pt x="36621" y="503"/>
                    </a:cubicBezTo>
                    <a:cubicBezTo>
                      <a:pt x="16437" y="503"/>
                      <a:pt x="76" y="16864"/>
                      <a:pt x="7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C94B2451-E9DC-5BE2-F436-E4E5178175A7}"/>
                  </a:ext>
                </a:extLst>
              </p:cNvPr>
              <p:cNvSpPr/>
              <p:nvPr/>
            </p:nvSpPr>
            <p:spPr>
              <a:xfrm flipV="1">
                <a:off x="2858503" y="558778"/>
                <a:ext cx="131936" cy="73089"/>
              </a:xfrm>
              <a:custGeom>
                <a:avLst/>
                <a:gdLst>
                  <a:gd name="connsiteX0" fmla="*/ 87854 w 131936"/>
                  <a:gd name="connsiteY0" fmla="*/ 73739 h 73089"/>
                  <a:gd name="connsiteX1" fmla="*/ 44363 w 131936"/>
                  <a:gd name="connsiteY1" fmla="*/ 73739 h 73089"/>
                  <a:gd name="connsiteX2" fmla="*/ 8903 w 131936"/>
                  <a:gd name="connsiteY2" fmla="*/ 46035 h 73089"/>
                  <a:gd name="connsiteX3" fmla="*/ 416 w 131936"/>
                  <a:gd name="connsiteY3" fmla="*/ 11996 h 73089"/>
                  <a:gd name="connsiteX4" fmla="*/ 9282 w 131936"/>
                  <a:gd name="connsiteY4" fmla="*/ 649 h 73089"/>
                  <a:gd name="connsiteX5" fmla="*/ 122935 w 131936"/>
                  <a:gd name="connsiteY5" fmla="*/ 649 h 73089"/>
                  <a:gd name="connsiteX6" fmla="*/ 131801 w 131936"/>
                  <a:gd name="connsiteY6" fmla="*/ 11996 h 73089"/>
                  <a:gd name="connsiteX7" fmla="*/ 123314 w 131936"/>
                  <a:gd name="connsiteY7" fmla="*/ 46035 h 73089"/>
                  <a:gd name="connsiteX8" fmla="*/ 87854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7854" y="73739"/>
                    </a:moveTo>
                    <a:lnTo>
                      <a:pt x="44363" y="73739"/>
                    </a:lnTo>
                    <a:cubicBezTo>
                      <a:pt x="27585" y="73739"/>
                      <a:pt x="12963" y="62315"/>
                      <a:pt x="8903" y="46035"/>
                    </a:cubicBezTo>
                    <a:lnTo>
                      <a:pt x="416" y="11996"/>
                    </a:lnTo>
                    <a:cubicBezTo>
                      <a:pt x="-1021" y="6231"/>
                      <a:pt x="3340" y="649"/>
                      <a:pt x="9282" y="649"/>
                    </a:cubicBezTo>
                    <a:lnTo>
                      <a:pt x="122935" y="649"/>
                    </a:lnTo>
                    <a:cubicBezTo>
                      <a:pt x="128878" y="649"/>
                      <a:pt x="133238" y="6231"/>
                      <a:pt x="131801" y="11996"/>
                    </a:cubicBezTo>
                    <a:lnTo>
                      <a:pt x="123314" y="46035"/>
                    </a:lnTo>
                    <a:cubicBezTo>
                      <a:pt x="119254" y="62315"/>
                      <a:pt x="104632" y="73739"/>
                      <a:pt x="87854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2BB9736-B586-3978-22D6-99EFA6F28AD1}"/>
                  </a:ext>
                </a:extLst>
              </p:cNvPr>
              <p:cNvSpPr/>
              <p:nvPr/>
            </p:nvSpPr>
            <p:spPr>
              <a:xfrm flipV="1">
                <a:off x="3196354" y="485688"/>
                <a:ext cx="73089" cy="73089"/>
              </a:xfrm>
              <a:custGeom>
                <a:avLst/>
                <a:gdLst>
                  <a:gd name="connsiteX0" fmla="*/ 526 w 73089"/>
                  <a:gd name="connsiteY0" fmla="*/ 37047 h 73089"/>
                  <a:gd name="connsiteX1" fmla="*/ 37071 w 73089"/>
                  <a:gd name="connsiteY1" fmla="*/ 73592 h 73089"/>
                  <a:gd name="connsiteX2" fmla="*/ 73616 w 73089"/>
                  <a:gd name="connsiteY2" fmla="*/ 37047 h 73089"/>
                  <a:gd name="connsiteX3" fmla="*/ 37071 w 73089"/>
                  <a:gd name="connsiteY3" fmla="*/ 503 h 73089"/>
                  <a:gd name="connsiteX4" fmla="*/ 52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526" y="37047"/>
                    </a:moveTo>
                    <a:cubicBezTo>
                      <a:pt x="526" y="57231"/>
                      <a:pt x="16888" y="73592"/>
                      <a:pt x="37071" y="73592"/>
                    </a:cubicBezTo>
                    <a:cubicBezTo>
                      <a:pt x="57255" y="73592"/>
                      <a:pt x="73616" y="57231"/>
                      <a:pt x="73616" y="37047"/>
                    </a:cubicBezTo>
                    <a:cubicBezTo>
                      <a:pt x="73616" y="16864"/>
                      <a:pt x="57255" y="503"/>
                      <a:pt x="37071" y="503"/>
                    </a:cubicBezTo>
                    <a:cubicBezTo>
                      <a:pt x="16888" y="503"/>
                      <a:pt x="526" y="16864"/>
                      <a:pt x="52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77E3701-4C0E-8205-9A47-A21440DD8F4C}"/>
                  </a:ext>
                </a:extLst>
              </p:cNvPr>
              <p:cNvSpPr/>
              <p:nvPr/>
            </p:nvSpPr>
            <p:spPr>
              <a:xfrm flipV="1">
                <a:off x="3166930" y="558778"/>
                <a:ext cx="131936" cy="73089"/>
              </a:xfrm>
              <a:custGeom>
                <a:avLst/>
                <a:gdLst>
                  <a:gd name="connsiteX0" fmla="*/ 88305 w 131936"/>
                  <a:gd name="connsiteY0" fmla="*/ 73739 h 73089"/>
                  <a:gd name="connsiteX1" fmla="*/ 44813 w 131936"/>
                  <a:gd name="connsiteY1" fmla="*/ 73739 h 73089"/>
                  <a:gd name="connsiteX2" fmla="*/ 9353 w 131936"/>
                  <a:gd name="connsiteY2" fmla="*/ 46035 h 73089"/>
                  <a:gd name="connsiteX3" fmla="*/ 866 w 131936"/>
                  <a:gd name="connsiteY3" fmla="*/ 11996 h 73089"/>
                  <a:gd name="connsiteX4" fmla="*/ 9732 w 131936"/>
                  <a:gd name="connsiteY4" fmla="*/ 649 h 73089"/>
                  <a:gd name="connsiteX5" fmla="*/ 123386 w 131936"/>
                  <a:gd name="connsiteY5" fmla="*/ 649 h 73089"/>
                  <a:gd name="connsiteX6" fmla="*/ 132251 w 131936"/>
                  <a:gd name="connsiteY6" fmla="*/ 11996 h 73089"/>
                  <a:gd name="connsiteX7" fmla="*/ 123764 w 131936"/>
                  <a:gd name="connsiteY7" fmla="*/ 46035 h 73089"/>
                  <a:gd name="connsiteX8" fmla="*/ 88305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305" y="73739"/>
                    </a:moveTo>
                    <a:lnTo>
                      <a:pt x="44813" y="73739"/>
                    </a:lnTo>
                    <a:cubicBezTo>
                      <a:pt x="28035" y="73739"/>
                      <a:pt x="13413" y="62315"/>
                      <a:pt x="9353" y="46035"/>
                    </a:cubicBezTo>
                    <a:lnTo>
                      <a:pt x="866" y="11996"/>
                    </a:lnTo>
                    <a:cubicBezTo>
                      <a:pt x="-571" y="6231"/>
                      <a:pt x="3790" y="649"/>
                      <a:pt x="9732" y="649"/>
                    </a:cubicBezTo>
                    <a:lnTo>
                      <a:pt x="123386" y="649"/>
                    </a:lnTo>
                    <a:cubicBezTo>
                      <a:pt x="129327" y="649"/>
                      <a:pt x="133688" y="6231"/>
                      <a:pt x="132251" y="11996"/>
                    </a:cubicBezTo>
                    <a:lnTo>
                      <a:pt x="123764" y="46035"/>
                    </a:lnTo>
                    <a:cubicBezTo>
                      <a:pt x="119705" y="62315"/>
                      <a:pt x="105082" y="73739"/>
                      <a:pt x="88305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D0E7AFE-CE0F-31E9-28B5-81DA6C5FFD2C}"/>
                  </a:ext>
                </a:extLst>
              </p:cNvPr>
              <p:cNvSpPr/>
              <p:nvPr/>
            </p:nvSpPr>
            <p:spPr>
              <a:xfrm flipV="1">
                <a:off x="3033004" y="423035"/>
                <a:ext cx="91361" cy="66835"/>
              </a:xfrm>
              <a:custGeom>
                <a:avLst/>
                <a:gdLst>
                  <a:gd name="connsiteX0" fmla="*/ 291 w 91361"/>
                  <a:gd name="connsiteY0" fmla="*/ 24924 h 66835"/>
                  <a:gd name="connsiteX1" fmla="*/ 24818 w 91361"/>
                  <a:gd name="connsiteY1" fmla="*/ 397 h 66835"/>
                  <a:gd name="connsiteX2" fmla="*/ 91653 w 91361"/>
                  <a:gd name="connsiteY2" fmla="*/ 67233 h 6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61" h="66835">
                    <a:moveTo>
                      <a:pt x="291" y="24924"/>
                    </a:moveTo>
                    <a:lnTo>
                      <a:pt x="24818" y="397"/>
                    </a:lnTo>
                    <a:lnTo>
                      <a:pt x="91653" y="6723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96C370E-6AAF-0395-7162-60621E6CDDBC}"/>
              </a:ext>
            </a:extLst>
          </p:cNvPr>
          <p:cNvGrpSpPr/>
          <p:nvPr/>
        </p:nvGrpSpPr>
        <p:grpSpPr>
          <a:xfrm>
            <a:off x="3047549" y="1352550"/>
            <a:ext cx="712224" cy="712224"/>
            <a:chOff x="3047549" y="1352550"/>
            <a:chExt cx="712224" cy="712224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8863C1E-0FB6-2900-B18A-A1BBD1386309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1" name="Graphic 632">
              <a:extLst>
                <a:ext uri="{FF2B5EF4-FFF2-40B4-BE49-F238E27FC236}">
                  <a16:creationId xmlns:a16="http://schemas.microsoft.com/office/drawing/2014/main" id="{0A64DE8A-9226-4646-370E-5C296CFD0070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199891"/>
              <a:chOff x="2858504" y="258831"/>
              <a:chExt cx="440363" cy="305708"/>
            </a:xfrm>
            <a:noFill/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B979F52-775C-C17E-F72E-854D06F4E7EE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5F53260-54BE-A97D-D960-7CCFD44E533F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20D19F4-8550-B73D-BA7A-B92F1E8FF1F4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49C32644-16DD-3A45-B52E-DC8AF4D41BB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103C91-0DEE-F656-B125-22CB1FF8736D}"/>
              </a:ext>
            </a:extLst>
          </p:cNvPr>
          <p:cNvGrpSpPr/>
          <p:nvPr/>
        </p:nvGrpSpPr>
        <p:grpSpPr>
          <a:xfrm>
            <a:off x="9333781" y="1352550"/>
            <a:ext cx="712224" cy="712224"/>
            <a:chOff x="9333781" y="1352550"/>
            <a:chExt cx="712224" cy="712224"/>
          </a:xfrm>
        </p:grpSpPr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191EA27-88E6-B09E-6ED6-40D38200227F}"/>
                </a:ext>
              </a:extLst>
            </p:cNvPr>
            <p:cNvSpPr/>
            <p:nvPr/>
          </p:nvSpPr>
          <p:spPr>
            <a:xfrm>
              <a:off x="933378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6" name="Graphic 639">
              <a:extLst>
                <a:ext uri="{FF2B5EF4-FFF2-40B4-BE49-F238E27FC236}">
                  <a16:creationId xmlns:a16="http://schemas.microsoft.com/office/drawing/2014/main" id="{CF884540-B6FB-A931-08FC-2C0E99F98268}"/>
                </a:ext>
              </a:extLst>
            </p:cNvPr>
            <p:cNvGrpSpPr/>
            <p:nvPr/>
          </p:nvGrpSpPr>
          <p:grpSpPr>
            <a:xfrm>
              <a:off x="9545925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2825302-E33C-ADA9-194C-EA1A4030F90F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6" y="341"/>
                      <a:pt x="220764" y="341"/>
                    </a:cubicBezTo>
                    <a:cubicBezTo>
                      <a:pt x="99159" y="341"/>
                      <a:pt x="582" y="98920"/>
                      <a:pt x="582" y="220523"/>
                    </a:cubicBezTo>
                    <a:cubicBezTo>
                      <a:pt x="582" y="342128"/>
                      <a:pt x="99159" y="440704"/>
                      <a:pt x="220764" y="440704"/>
                    </a:cubicBezTo>
                    <a:cubicBezTo>
                      <a:pt x="342366" y="440704"/>
                      <a:pt x="440945" y="342128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CA6EB6B5-6BE0-A5AE-8E08-DBF438BDC6C0}"/>
                  </a:ext>
                </a:extLst>
              </p:cNvPr>
              <p:cNvSpPr/>
              <p:nvPr/>
            </p:nvSpPr>
            <p:spPr>
              <a:xfrm flipV="1">
                <a:off x="2990612" y="294256"/>
                <a:ext cx="176146" cy="176144"/>
              </a:xfrm>
              <a:custGeom>
                <a:avLst/>
                <a:gdLst>
                  <a:gd name="connsiteX0" fmla="*/ 176584 w 176146"/>
                  <a:gd name="connsiteY0" fmla="*/ 88371 h 176144"/>
                  <a:gd name="connsiteX1" fmla="*/ 88511 w 176146"/>
                  <a:gd name="connsiteY1" fmla="*/ 298 h 176144"/>
                  <a:gd name="connsiteX2" fmla="*/ 438 w 176146"/>
                  <a:gd name="connsiteY2" fmla="*/ 88371 h 176144"/>
                  <a:gd name="connsiteX3" fmla="*/ 88511 w 176146"/>
                  <a:gd name="connsiteY3" fmla="*/ 176443 h 176144"/>
                  <a:gd name="connsiteX4" fmla="*/ 176584 w 176146"/>
                  <a:gd name="connsiteY4" fmla="*/ 88371 h 17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46" h="176144">
                    <a:moveTo>
                      <a:pt x="176584" y="88371"/>
                    </a:moveTo>
                    <a:cubicBezTo>
                      <a:pt x="176584" y="39730"/>
                      <a:pt x="137154" y="298"/>
                      <a:pt x="88511" y="298"/>
                    </a:cubicBezTo>
                    <a:cubicBezTo>
                      <a:pt x="39867" y="298"/>
                      <a:pt x="438" y="39730"/>
                      <a:pt x="438" y="88371"/>
                    </a:cubicBezTo>
                    <a:cubicBezTo>
                      <a:pt x="438" y="137011"/>
                      <a:pt x="39867" y="176443"/>
                      <a:pt x="88511" y="176443"/>
                    </a:cubicBezTo>
                    <a:cubicBezTo>
                      <a:pt x="137154" y="176443"/>
                      <a:pt x="176584" y="137011"/>
                      <a:pt x="176584" y="8837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6B97D4F-5B58-AFC7-7A25-6E4ED6B481DD}"/>
                  </a:ext>
                </a:extLst>
              </p:cNvPr>
              <p:cNvSpPr/>
              <p:nvPr/>
            </p:nvSpPr>
            <p:spPr>
              <a:xfrm flipV="1">
                <a:off x="2947319" y="470401"/>
                <a:ext cx="262730" cy="118002"/>
              </a:xfrm>
              <a:custGeom>
                <a:avLst/>
                <a:gdLst>
                  <a:gd name="connsiteX0" fmla="*/ 198 w 262730"/>
                  <a:gd name="connsiteY0" fmla="*/ 450 h 118002"/>
                  <a:gd name="connsiteX1" fmla="*/ 131564 w 262730"/>
                  <a:gd name="connsiteY1" fmla="*/ 118451 h 118002"/>
                  <a:gd name="connsiteX2" fmla="*/ 262928 w 262730"/>
                  <a:gd name="connsiteY2" fmla="*/ 449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730" h="118002">
                    <a:moveTo>
                      <a:pt x="198" y="450"/>
                    </a:moveTo>
                    <a:cubicBezTo>
                      <a:pt x="7242" y="66781"/>
                      <a:pt x="63367" y="118451"/>
                      <a:pt x="131564" y="118451"/>
                    </a:cubicBezTo>
                    <a:cubicBezTo>
                      <a:pt x="199762" y="118451"/>
                      <a:pt x="255887" y="66777"/>
                      <a:pt x="262928" y="44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A81B51-1BB1-56F2-A2B0-563A84CE6B96}"/>
              </a:ext>
            </a:extLst>
          </p:cNvPr>
          <p:cNvGrpSpPr/>
          <p:nvPr/>
        </p:nvGrpSpPr>
        <p:grpSpPr>
          <a:xfrm>
            <a:off x="2146707" y="2466383"/>
            <a:ext cx="712224" cy="712224"/>
            <a:chOff x="2146707" y="2466383"/>
            <a:chExt cx="712224" cy="712224"/>
          </a:xfrm>
        </p:grpSpPr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3C0937A1-C645-00E0-9A34-D80411473C38}"/>
                </a:ext>
              </a:extLst>
            </p:cNvPr>
            <p:cNvSpPr/>
            <p:nvPr/>
          </p:nvSpPr>
          <p:spPr>
            <a:xfrm>
              <a:off x="2146707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aphic 645">
              <a:extLst>
                <a:ext uri="{FF2B5EF4-FFF2-40B4-BE49-F238E27FC236}">
                  <a16:creationId xmlns:a16="http://schemas.microsoft.com/office/drawing/2014/main" id="{0FF283AD-A86D-F046-5289-D8A3F0185265}"/>
                </a:ext>
              </a:extLst>
            </p:cNvPr>
            <p:cNvGrpSpPr/>
            <p:nvPr/>
          </p:nvGrpSpPr>
          <p:grpSpPr>
            <a:xfrm>
              <a:off x="2358851" y="2678527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7697B6D-F3E3-5DC5-9F05-3F015DB9FCAD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3" y="341"/>
                      <a:pt x="220764" y="341"/>
                    </a:cubicBezTo>
                    <a:cubicBezTo>
                      <a:pt x="99665" y="341"/>
                      <a:pt x="582" y="99425"/>
                      <a:pt x="582" y="220523"/>
                    </a:cubicBezTo>
                    <a:cubicBezTo>
                      <a:pt x="582" y="341621"/>
                      <a:pt x="99665" y="440704"/>
                      <a:pt x="220764" y="440704"/>
                    </a:cubicBezTo>
                    <a:cubicBezTo>
                      <a:pt x="341863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460B7BC-D00E-4CE2-A359-C1E984B1001C}"/>
                  </a:ext>
                </a:extLst>
              </p:cNvPr>
              <p:cNvSpPr/>
              <p:nvPr/>
            </p:nvSpPr>
            <p:spPr>
              <a:xfrm flipV="1">
                <a:off x="3078685" y="191504"/>
                <a:ext cx="685" cy="440363"/>
              </a:xfrm>
              <a:custGeom>
                <a:avLst/>
                <a:gdLst>
                  <a:gd name="connsiteX0" fmla="*/ 341 w 685"/>
                  <a:gd name="connsiteY0" fmla="*/ 100 h 440363"/>
                  <a:gd name="connsiteX1" fmla="*/ 341 w 685"/>
                  <a:gd name="connsiteY1" fmla="*/ 44046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440363">
                    <a:moveTo>
                      <a:pt x="341" y="100"/>
                    </a:moveTo>
                    <a:lnTo>
                      <a:pt x="341" y="4404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9EAAC5A1-A3C6-3AC4-67DD-A028017C3F6F}"/>
                  </a:ext>
                </a:extLst>
              </p:cNvPr>
              <p:cNvSpPr/>
              <p:nvPr/>
            </p:nvSpPr>
            <p:spPr>
              <a:xfrm flipV="1">
                <a:off x="2969051" y="191504"/>
                <a:ext cx="219267" cy="440363"/>
              </a:xfrm>
              <a:custGeom>
                <a:avLst/>
                <a:gdLst>
                  <a:gd name="connsiteX0" fmla="*/ 219729 w 219267"/>
                  <a:gd name="connsiteY0" fmla="*/ 220523 h 440363"/>
                  <a:gd name="connsiteX1" fmla="*/ 110095 w 219267"/>
                  <a:gd name="connsiteY1" fmla="*/ 341 h 440363"/>
                  <a:gd name="connsiteX2" fmla="*/ 461 w 219267"/>
                  <a:gd name="connsiteY2" fmla="*/ 220523 h 440363"/>
                  <a:gd name="connsiteX3" fmla="*/ 110095 w 219267"/>
                  <a:gd name="connsiteY3" fmla="*/ 440704 h 440363"/>
                  <a:gd name="connsiteX4" fmla="*/ 219729 w 219267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67" h="440363">
                    <a:moveTo>
                      <a:pt x="219729" y="220523"/>
                    </a:moveTo>
                    <a:cubicBezTo>
                      <a:pt x="219729" y="99425"/>
                      <a:pt x="170644" y="341"/>
                      <a:pt x="110095" y="341"/>
                    </a:cubicBezTo>
                    <a:cubicBezTo>
                      <a:pt x="49546" y="341"/>
                      <a:pt x="461" y="99425"/>
                      <a:pt x="461" y="220523"/>
                    </a:cubicBezTo>
                    <a:cubicBezTo>
                      <a:pt x="461" y="341621"/>
                      <a:pt x="49546" y="440704"/>
                      <a:pt x="110095" y="440704"/>
                    </a:cubicBezTo>
                    <a:cubicBezTo>
                      <a:pt x="170644" y="440704"/>
                      <a:pt x="219729" y="341621"/>
                      <a:pt x="219729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624359B-AB60-87F3-072C-3160226AA87B}"/>
                  </a:ext>
                </a:extLst>
              </p:cNvPr>
              <p:cNvSpPr/>
              <p:nvPr/>
            </p:nvSpPr>
            <p:spPr>
              <a:xfrm flipV="1">
                <a:off x="2858504" y="411685"/>
                <a:ext cx="440363" cy="685"/>
              </a:xfrm>
              <a:custGeom>
                <a:avLst/>
                <a:gdLst>
                  <a:gd name="connsiteX0" fmla="*/ 440945 w 440363"/>
                  <a:gd name="connsiteY0" fmla="*/ 341 h 685"/>
                  <a:gd name="connsiteX1" fmla="*/ 582 w 44036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0363" h="685">
                    <a:moveTo>
                      <a:pt x="440945" y="341"/>
                    </a:moveTo>
                    <a:lnTo>
                      <a:pt x="582" y="3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D628978-0840-2B51-13EC-DEBDB3AE7791}"/>
                  </a:ext>
                </a:extLst>
              </p:cNvPr>
              <p:cNvSpPr/>
              <p:nvPr/>
            </p:nvSpPr>
            <p:spPr>
              <a:xfrm flipV="1">
                <a:off x="2897369" y="288347"/>
                <a:ext cx="362632" cy="685"/>
              </a:xfrm>
              <a:custGeom>
                <a:avLst/>
                <a:gdLst>
                  <a:gd name="connsiteX0" fmla="*/ 363172 w 362632"/>
                  <a:gd name="connsiteY0" fmla="*/ 161 h 685"/>
                  <a:gd name="connsiteX1" fmla="*/ 540 w 362632"/>
                  <a:gd name="connsiteY1" fmla="*/ 1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161"/>
                    </a:moveTo>
                    <a:lnTo>
                      <a:pt x="540" y="16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19AD6506-B99E-B12A-E34C-220EC3147223}"/>
                  </a:ext>
                </a:extLst>
              </p:cNvPr>
              <p:cNvSpPr/>
              <p:nvPr/>
            </p:nvSpPr>
            <p:spPr>
              <a:xfrm flipV="1">
                <a:off x="2897369" y="535024"/>
                <a:ext cx="362632" cy="685"/>
              </a:xfrm>
              <a:custGeom>
                <a:avLst/>
                <a:gdLst>
                  <a:gd name="connsiteX0" fmla="*/ 363172 w 362632"/>
                  <a:gd name="connsiteY0" fmla="*/ 521 h 685"/>
                  <a:gd name="connsiteX1" fmla="*/ 540 w 362632"/>
                  <a:gd name="connsiteY1" fmla="*/ 5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521"/>
                    </a:moveTo>
                    <a:lnTo>
                      <a:pt x="540" y="5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D35C1A6-F06B-9408-8429-67569303E1CC}"/>
              </a:ext>
            </a:extLst>
          </p:cNvPr>
          <p:cNvGrpSpPr/>
          <p:nvPr/>
        </p:nvGrpSpPr>
        <p:grpSpPr>
          <a:xfrm>
            <a:off x="4849233" y="3532485"/>
            <a:ext cx="712224" cy="712224"/>
            <a:chOff x="4849233" y="3532485"/>
            <a:chExt cx="712224" cy="712224"/>
          </a:xfrm>
        </p:grpSpPr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FC225EA6-A044-7FEA-7B94-0B7670EE9250}"/>
                </a:ext>
              </a:extLst>
            </p:cNvPr>
            <p:cNvSpPr/>
            <p:nvPr/>
          </p:nvSpPr>
          <p:spPr>
            <a:xfrm>
              <a:off x="48492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EEF2624-9006-BFCA-8FC7-FC38467D062E}"/>
                </a:ext>
              </a:extLst>
            </p:cNvPr>
            <p:cNvGrpSpPr/>
            <p:nvPr/>
          </p:nvGrpSpPr>
          <p:grpSpPr>
            <a:xfrm>
              <a:off x="5062502" y="3745754"/>
              <a:ext cx="285686" cy="285686"/>
              <a:chOff x="8293017" y="2532364"/>
              <a:chExt cx="436921" cy="436921"/>
            </a:xfrm>
          </p:grpSpPr>
          <p:grpSp>
            <p:nvGrpSpPr>
              <p:cNvPr id="254" name="Graphic 157">
                <a:extLst>
                  <a:ext uri="{FF2B5EF4-FFF2-40B4-BE49-F238E27FC236}">
                    <a16:creationId xmlns:a16="http://schemas.microsoft.com/office/drawing/2014/main" id="{BD65B939-E80A-69F7-986F-CF857EEE0FEA}"/>
                  </a:ext>
                </a:extLst>
              </p:cNvPr>
              <p:cNvGrpSpPr/>
              <p:nvPr/>
            </p:nvGrpSpPr>
            <p:grpSpPr>
              <a:xfrm flipH="1">
                <a:off x="8293017" y="2532364"/>
                <a:ext cx="436921" cy="436921"/>
                <a:chOff x="8293017" y="2532364"/>
                <a:chExt cx="436921" cy="436921"/>
              </a:xfrm>
              <a:no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E366111F-DD1D-42E8-6053-2A52C5F0CD5C}"/>
                    </a:ext>
                  </a:extLst>
                </p:cNvPr>
                <p:cNvSpPr/>
                <p:nvPr/>
              </p:nvSpPr>
              <p:spPr>
                <a:xfrm>
                  <a:off x="8364314" y="2532364"/>
                  <a:ext cx="365625" cy="365625"/>
                </a:xfrm>
                <a:custGeom>
                  <a:avLst/>
                  <a:gdLst>
                    <a:gd name="connsiteX0" fmla="*/ 365625 w 365625"/>
                    <a:gd name="connsiteY0" fmla="*/ 182813 h 365625"/>
                    <a:gd name="connsiteX1" fmla="*/ 182813 w 365625"/>
                    <a:gd name="connsiteY1" fmla="*/ 365625 h 365625"/>
                    <a:gd name="connsiteX2" fmla="*/ 0 w 365625"/>
                    <a:gd name="connsiteY2" fmla="*/ 182813 h 365625"/>
                    <a:gd name="connsiteX3" fmla="*/ 182813 w 365625"/>
                    <a:gd name="connsiteY3" fmla="*/ 0 h 365625"/>
                    <a:gd name="connsiteX4" fmla="*/ 365625 w 365625"/>
                    <a:gd name="connsiteY4" fmla="*/ 182813 h 36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25" h="365625">
                      <a:moveTo>
                        <a:pt x="365625" y="182813"/>
                      </a:moveTo>
                      <a:cubicBezTo>
                        <a:pt x="365625" y="283777"/>
                        <a:pt x="283777" y="365625"/>
                        <a:pt x="182813" y="365625"/>
                      </a:cubicBezTo>
                      <a:cubicBezTo>
                        <a:pt x="81848" y="365625"/>
                        <a:pt x="0" y="283777"/>
                        <a:pt x="0" y="182813"/>
                      </a:cubicBezTo>
                      <a:cubicBezTo>
                        <a:pt x="0" y="81848"/>
                        <a:pt x="81848" y="0"/>
                        <a:pt x="182813" y="0"/>
                      </a:cubicBezTo>
                      <a:cubicBezTo>
                        <a:pt x="283777" y="0"/>
                        <a:pt x="365625" y="81848"/>
                        <a:pt x="365625" y="182813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A849E57D-7AB1-C737-0A96-E23826819C4E}"/>
                    </a:ext>
                  </a:extLst>
                </p:cNvPr>
                <p:cNvSpPr/>
                <p:nvPr/>
              </p:nvSpPr>
              <p:spPr>
                <a:xfrm>
                  <a:off x="8293017" y="2844444"/>
                  <a:ext cx="124841" cy="124841"/>
                </a:xfrm>
                <a:custGeom>
                  <a:avLst/>
                  <a:gdLst>
                    <a:gd name="connsiteX0" fmla="*/ 0 w 124841"/>
                    <a:gd name="connsiteY0" fmla="*/ 124842 h 124841"/>
                    <a:gd name="connsiteX1" fmla="*/ 124842 w 124841"/>
                    <a:gd name="connsiteY1" fmla="*/ 0 h 12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4841" h="124841">
                      <a:moveTo>
                        <a:pt x="0" y="124842"/>
                      </a:moveTo>
                      <a:lnTo>
                        <a:pt x="124842" y="0"/>
                      </a:lnTo>
                    </a:path>
                  </a:pathLst>
                </a:custGeom>
                <a:ln w="1905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B7F3910-CC5D-CE44-3B4E-F6F5AB1DD6DB}"/>
                  </a:ext>
                </a:extLst>
              </p:cNvPr>
              <p:cNvGrpSpPr/>
              <p:nvPr/>
            </p:nvGrpSpPr>
            <p:grpSpPr>
              <a:xfrm>
                <a:off x="8431462" y="2609929"/>
                <a:ext cx="104685" cy="209370"/>
                <a:chOff x="6070855" y="3725551"/>
                <a:chExt cx="50094" cy="100188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EF543331-1EF9-F76B-2D47-164523A04441}"/>
                    </a:ext>
                  </a:extLst>
                </p:cNvPr>
                <p:cNvSpPr/>
                <p:nvPr/>
              </p:nvSpPr>
              <p:spPr>
                <a:xfrm flipV="1">
                  <a:off x="6070855" y="3738074"/>
                  <a:ext cx="50094" cy="75141"/>
                </a:xfrm>
                <a:custGeom>
                  <a:avLst/>
                  <a:gdLst>
                    <a:gd name="connsiteX0" fmla="*/ 37928 w 50094"/>
                    <a:gd name="connsiteY0" fmla="*/ 75531 h 75141"/>
                    <a:gd name="connsiteX1" fmla="*/ 18829 w 50094"/>
                    <a:gd name="connsiteY1" fmla="*/ 75531 h 75141"/>
                    <a:gd name="connsiteX2" fmla="*/ 357 w 50094"/>
                    <a:gd name="connsiteY2" fmla="*/ 57033 h 75141"/>
                    <a:gd name="connsiteX3" fmla="*/ 357 w 50094"/>
                    <a:gd name="connsiteY3" fmla="*/ 57021 h 75141"/>
                    <a:gd name="connsiteX4" fmla="*/ 19394 w 50094"/>
                    <a:gd name="connsiteY4" fmla="*/ 37960 h 75141"/>
                    <a:gd name="connsiteX5" fmla="*/ 31667 w 50094"/>
                    <a:gd name="connsiteY5" fmla="*/ 37960 h 75141"/>
                    <a:gd name="connsiteX6" fmla="*/ 50452 w 50094"/>
                    <a:gd name="connsiteY6" fmla="*/ 19175 h 75141"/>
                    <a:gd name="connsiteX7" fmla="*/ 31667 w 50094"/>
                    <a:gd name="connsiteY7" fmla="*/ 390 h 75141"/>
                    <a:gd name="connsiteX8" fmla="*/ 12881 w 50094"/>
                    <a:gd name="connsiteY8" fmla="*/ 390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094" h="75141">
                      <a:moveTo>
                        <a:pt x="37928" y="75531"/>
                      </a:moveTo>
                      <a:lnTo>
                        <a:pt x="18829" y="75531"/>
                      </a:lnTo>
                      <a:cubicBezTo>
                        <a:pt x="8623" y="75531"/>
                        <a:pt x="357" y="67247"/>
                        <a:pt x="357" y="57033"/>
                      </a:cubicBezTo>
                      <a:lnTo>
                        <a:pt x="357" y="57021"/>
                      </a:lnTo>
                      <a:cubicBezTo>
                        <a:pt x="357" y="46495"/>
                        <a:pt x="8874" y="37960"/>
                        <a:pt x="19394" y="37960"/>
                      </a:cubicBezTo>
                      <a:lnTo>
                        <a:pt x="31667" y="37960"/>
                      </a:lnTo>
                      <a:cubicBezTo>
                        <a:pt x="42062" y="37960"/>
                        <a:pt x="50452" y="29550"/>
                        <a:pt x="50452" y="19175"/>
                      </a:cubicBezTo>
                      <a:cubicBezTo>
                        <a:pt x="50452" y="8799"/>
                        <a:pt x="42062" y="390"/>
                        <a:pt x="31667" y="390"/>
                      </a:cubicBezTo>
                      <a:lnTo>
                        <a:pt x="12881" y="3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92D6199-628F-F337-430A-DD32C925758F}"/>
                    </a:ext>
                  </a:extLst>
                </p:cNvPr>
                <p:cNvSpPr/>
                <p:nvPr/>
              </p:nvSpPr>
              <p:spPr>
                <a:xfrm flipV="1">
                  <a:off x="6095902" y="3725551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258 h 12523"/>
                    <a:gd name="connsiteX1" fmla="*/ 341 w 584"/>
                    <a:gd name="connsiteY1" fmla="*/ 12781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258"/>
                      </a:moveTo>
                      <a:lnTo>
                        <a:pt x="341" y="12781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5879BF1-F867-77E8-9DB1-2AF203682D98}"/>
                    </a:ext>
                  </a:extLst>
                </p:cNvPr>
                <p:cNvSpPr/>
                <p:nvPr/>
              </p:nvSpPr>
              <p:spPr>
                <a:xfrm flipV="1">
                  <a:off x="6095902" y="3813216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12947 h 12523"/>
                    <a:gd name="connsiteX1" fmla="*/ 341 w 584"/>
                    <a:gd name="connsiteY1" fmla="*/ 424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12947"/>
                      </a:moveTo>
                      <a:lnTo>
                        <a:pt x="341" y="42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76F326-DF6F-933A-4B0F-8C28FF49F052}"/>
              </a:ext>
            </a:extLst>
          </p:cNvPr>
          <p:cNvGrpSpPr/>
          <p:nvPr/>
        </p:nvGrpSpPr>
        <p:grpSpPr>
          <a:xfrm>
            <a:off x="6631254" y="2466383"/>
            <a:ext cx="712224" cy="712224"/>
            <a:chOff x="6631254" y="2466383"/>
            <a:chExt cx="712224" cy="712224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F14BC5-0E91-2BAB-9E33-C7D424AD7CF7}"/>
                </a:ext>
              </a:extLst>
            </p:cNvPr>
            <p:cNvSpPr/>
            <p:nvPr/>
          </p:nvSpPr>
          <p:spPr>
            <a:xfrm>
              <a:off x="6631254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aphic 173">
              <a:extLst>
                <a:ext uri="{FF2B5EF4-FFF2-40B4-BE49-F238E27FC236}">
                  <a16:creationId xmlns:a16="http://schemas.microsoft.com/office/drawing/2014/main" id="{357BDCA6-32B5-7451-A312-E334B036FD60}"/>
                </a:ext>
              </a:extLst>
            </p:cNvPr>
            <p:cNvGrpSpPr/>
            <p:nvPr/>
          </p:nvGrpSpPr>
          <p:grpSpPr>
            <a:xfrm>
              <a:off x="6843398" y="2678608"/>
              <a:ext cx="287937" cy="287775"/>
              <a:chOff x="2858504" y="191750"/>
              <a:chExt cx="440363" cy="440116"/>
            </a:xfrm>
            <a:noFill/>
          </p:grpSpPr>
          <p:grpSp>
            <p:nvGrpSpPr>
              <p:cNvPr id="267" name="Graphic 173">
                <a:extLst>
                  <a:ext uri="{FF2B5EF4-FFF2-40B4-BE49-F238E27FC236}">
                    <a16:creationId xmlns:a16="http://schemas.microsoft.com/office/drawing/2014/main" id="{8CCF8D16-BA7B-A8EB-0062-C2152A33F28B}"/>
                  </a:ext>
                </a:extLst>
              </p:cNvPr>
              <p:cNvGrpSpPr/>
              <p:nvPr/>
            </p:nvGrpSpPr>
            <p:grpSpPr>
              <a:xfrm>
                <a:off x="2869172" y="191750"/>
                <a:ext cx="429695" cy="440116"/>
                <a:chOff x="2869172" y="191750"/>
                <a:chExt cx="429695" cy="440116"/>
              </a:xfrm>
              <a:noFill/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B0955FBA-25A5-BF1B-97F7-F5E50ED5A59D}"/>
                    </a:ext>
                  </a:extLst>
                </p:cNvPr>
                <p:cNvSpPr/>
                <p:nvPr/>
              </p:nvSpPr>
              <p:spPr>
                <a:xfrm flipV="1">
                  <a:off x="2885912" y="440007"/>
                  <a:ext cx="412954" cy="191859"/>
                </a:xfrm>
                <a:custGeom>
                  <a:avLst/>
                  <a:gdLst>
                    <a:gd name="connsiteX0" fmla="*/ 413045 w 412954"/>
                    <a:gd name="connsiteY0" fmla="*/ 403 h 191859"/>
                    <a:gd name="connsiteX1" fmla="*/ 90 w 412954"/>
                    <a:gd name="connsiteY1" fmla="*/ 403 h 191859"/>
                    <a:gd name="connsiteX2" fmla="*/ 90 w 412954"/>
                    <a:gd name="connsiteY2" fmla="*/ 192262 h 191859"/>
                    <a:gd name="connsiteX3" fmla="*/ 413045 w 412954"/>
                    <a:gd name="connsiteY3" fmla="*/ 192262 h 191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954" h="191859">
                      <a:moveTo>
                        <a:pt x="413045" y="403"/>
                      </a:moveTo>
                      <a:lnTo>
                        <a:pt x="90" y="403"/>
                      </a:lnTo>
                      <a:lnTo>
                        <a:pt x="90" y="192262"/>
                      </a:lnTo>
                      <a:lnTo>
                        <a:pt x="413045" y="192262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510F1162-DA71-8BBB-F187-40A17E2E728E}"/>
                    </a:ext>
                  </a:extLst>
                </p:cNvPr>
                <p:cNvSpPr/>
                <p:nvPr/>
              </p:nvSpPr>
              <p:spPr>
                <a:xfrm flipV="1">
                  <a:off x="2885912" y="357782"/>
                  <a:ext cx="412954" cy="82225"/>
                </a:xfrm>
                <a:custGeom>
                  <a:avLst/>
                  <a:gdLst>
                    <a:gd name="connsiteX0" fmla="*/ 27574 w 412954"/>
                    <a:gd name="connsiteY0" fmla="*/ 82593 h 82225"/>
                    <a:gd name="connsiteX1" fmla="*/ 413120 w 412954"/>
                    <a:gd name="connsiteY1" fmla="*/ 82593 h 82225"/>
                    <a:gd name="connsiteX2" fmla="*/ 413120 w 412954"/>
                    <a:gd name="connsiteY2" fmla="*/ 368 h 82225"/>
                    <a:gd name="connsiteX3" fmla="*/ 165 w 412954"/>
                    <a:gd name="connsiteY3" fmla="*/ 368 h 82225"/>
                    <a:gd name="connsiteX4" fmla="*/ 165 w 412954"/>
                    <a:gd name="connsiteY4" fmla="*/ 55185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954" h="82225">
                      <a:moveTo>
                        <a:pt x="27574" y="82593"/>
                      </a:moveTo>
                      <a:lnTo>
                        <a:pt x="413120" y="82593"/>
                      </a:lnTo>
                      <a:lnTo>
                        <a:pt x="413120" y="368"/>
                      </a:lnTo>
                      <a:lnTo>
                        <a:pt x="165" y="368"/>
                      </a:lnTo>
                      <a:lnTo>
                        <a:pt x="165" y="55185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6C42157-74F8-27B4-788F-F832CE1857DC}"/>
                    </a:ext>
                  </a:extLst>
                </p:cNvPr>
                <p:cNvSpPr/>
                <p:nvPr/>
              </p:nvSpPr>
              <p:spPr>
                <a:xfrm flipV="1">
                  <a:off x="2869172" y="191750"/>
                  <a:ext cx="421084" cy="158623"/>
                </a:xfrm>
                <a:custGeom>
                  <a:avLst/>
                  <a:gdLst>
                    <a:gd name="connsiteX0" fmla="*/ 11284 w 421084"/>
                    <a:gd name="connsiteY0" fmla="*/ 21332 h 158623"/>
                    <a:gd name="connsiteX1" fmla="*/ 125 w 421084"/>
                    <a:gd name="connsiteY1" fmla="*/ 74996 h 158623"/>
                    <a:gd name="connsiteX2" fmla="*/ 404468 w 421084"/>
                    <a:gd name="connsiteY2" fmla="*/ 158696 h 158623"/>
                    <a:gd name="connsiteX3" fmla="*/ 421209 w 421084"/>
                    <a:gd name="connsiteY3" fmla="*/ 78193 h 158623"/>
                    <a:gd name="connsiteX4" fmla="*/ 43705 w 421084"/>
                    <a:gd name="connsiteY4" fmla="*/ 73 h 1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084" h="158623">
                      <a:moveTo>
                        <a:pt x="11284" y="21332"/>
                      </a:moveTo>
                      <a:lnTo>
                        <a:pt x="125" y="74996"/>
                      </a:lnTo>
                      <a:lnTo>
                        <a:pt x="404468" y="158696"/>
                      </a:lnTo>
                      <a:lnTo>
                        <a:pt x="421209" y="78193"/>
                      </a:lnTo>
                      <a:lnTo>
                        <a:pt x="43705" y="73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6B78FF3-50F9-D9E0-C950-C3B5CA5BAD41}"/>
                  </a:ext>
                </a:extLst>
              </p:cNvPr>
              <p:cNvSpPr/>
              <p:nvPr/>
            </p:nvSpPr>
            <p:spPr>
              <a:xfrm flipV="1">
                <a:off x="2969965" y="357782"/>
                <a:ext cx="82225" cy="82225"/>
              </a:xfrm>
              <a:custGeom>
                <a:avLst/>
                <a:gdLst>
                  <a:gd name="connsiteX0" fmla="*/ 82513 w 82225"/>
                  <a:gd name="connsiteY0" fmla="*/ 82593 h 82225"/>
                  <a:gd name="connsiteX1" fmla="*/ 28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513" y="82593"/>
                    </a:moveTo>
                    <a:lnTo>
                      <a:pt x="28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70E4CB4-1861-E58F-5511-933667A196D4}"/>
                  </a:ext>
                </a:extLst>
              </p:cNvPr>
              <p:cNvSpPr/>
              <p:nvPr/>
            </p:nvSpPr>
            <p:spPr>
              <a:xfrm flipV="1">
                <a:off x="2951503" y="258711"/>
                <a:ext cx="97243" cy="63763"/>
              </a:xfrm>
              <a:custGeom>
                <a:avLst/>
                <a:gdLst>
                  <a:gd name="connsiteX0" fmla="*/ 173 w 97243"/>
                  <a:gd name="connsiteY0" fmla="*/ 63963 h 63763"/>
                  <a:gd name="connsiteX1" fmla="*/ 97417 w 97243"/>
                  <a:gd name="connsiteY1" fmla="*/ 200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173" y="63963"/>
                    </a:moveTo>
                    <a:lnTo>
                      <a:pt x="97417" y="2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56DAA1FB-9E1E-72C6-2D8F-6B5F363CB70B}"/>
                  </a:ext>
                </a:extLst>
              </p:cNvPr>
              <p:cNvSpPr/>
              <p:nvPr/>
            </p:nvSpPr>
            <p:spPr>
              <a:xfrm flipV="1">
                <a:off x="3079599" y="357782"/>
                <a:ext cx="82225" cy="82225"/>
              </a:xfrm>
              <a:custGeom>
                <a:avLst/>
                <a:gdLst>
                  <a:gd name="connsiteX0" fmla="*/ 82673 w 82225"/>
                  <a:gd name="connsiteY0" fmla="*/ 82593 h 82225"/>
                  <a:gd name="connsiteX1" fmla="*/ 44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673" y="82593"/>
                    </a:moveTo>
                    <a:lnTo>
                      <a:pt x="44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EAA8BF8-8930-75FF-63CB-E1E7EBD57901}"/>
                  </a:ext>
                </a:extLst>
              </p:cNvPr>
              <p:cNvSpPr/>
              <p:nvPr/>
            </p:nvSpPr>
            <p:spPr>
              <a:xfrm flipV="1">
                <a:off x="3058840" y="236391"/>
                <a:ext cx="97243" cy="63763"/>
              </a:xfrm>
              <a:custGeom>
                <a:avLst/>
                <a:gdLst>
                  <a:gd name="connsiteX0" fmla="*/ 330 w 97243"/>
                  <a:gd name="connsiteY0" fmla="*/ 63930 h 63763"/>
                  <a:gd name="connsiteX1" fmla="*/ 97574 w 97243"/>
                  <a:gd name="connsiteY1" fmla="*/ 167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330" y="63930"/>
                    </a:moveTo>
                    <a:lnTo>
                      <a:pt x="97574" y="16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72" name="Graphic 173">
                <a:extLst>
                  <a:ext uri="{FF2B5EF4-FFF2-40B4-BE49-F238E27FC236}">
                    <a16:creationId xmlns:a16="http://schemas.microsoft.com/office/drawing/2014/main" id="{0512A98F-CA84-80BE-E4AD-A8DF4FD54B8A}"/>
                  </a:ext>
                </a:extLst>
              </p:cNvPr>
              <p:cNvGrpSpPr/>
              <p:nvPr/>
            </p:nvGrpSpPr>
            <p:grpSpPr>
              <a:xfrm>
                <a:off x="2858504" y="214070"/>
                <a:ext cx="412954" cy="225937"/>
                <a:chOff x="2858504" y="214070"/>
                <a:chExt cx="412954" cy="225937"/>
              </a:xfrm>
              <a:noFill/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20122CD2-CCB4-169F-C534-32BF4E50D723}"/>
                    </a:ext>
                  </a:extLst>
                </p:cNvPr>
                <p:cNvSpPr/>
                <p:nvPr/>
              </p:nvSpPr>
              <p:spPr>
                <a:xfrm flipV="1">
                  <a:off x="3189233" y="357782"/>
                  <a:ext cx="82225" cy="82225"/>
                </a:xfrm>
                <a:custGeom>
                  <a:avLst/>
                  <a:gdLst>
                    <a:gd name="connsiteX0" fmla="*/ 82833 w 82225"/>
                    <a:gd name="connsiteY0" fmla="*/ 82593 h 82225"/>
                    <a:gd name="connsiteX1" fmla="*/ 608 w 82225"/>
                    <a:gd name="connsiteY1" fmla="*/ 368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25" h="82225">
                      <a:moveTo>
                        <a:pt x="82833" y="82593"/>
                      </a:moveTo>
                      <a:lnTo>
                        <a:pt x="608" y="368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F09D4F8D-EC44-348A-BFC8-F386767AF5C4}"/>
                    </a:ext>
                  </a:extLst>
                </p:cNvPr>
                <p:cNvSpPr/>
                <p:nvPr/>
              </p:nvSpPr>
              <p:spPr>
                <a:xfrm flipV="1">
                  <a:off x="3166178" y="214070"/>
                  <a:ext cx="97243" cy="63763"/>
                </a:xfrm>
                <a:custGeom>
                  <a:avLst/>
                  <a:gdLst>
                    <a:gd name="connsiteX0" fmla="*/ 487 w 97243"/>
                    <a:gd name="connsiteY0" fmla="*/ 63897 h 63763"/>
                    <a:gd name="connsiteX1" fmla="*/ 97730 w 97243"/>
                    <a:gd name="connsiteY1" fmla="*/ 134 h 6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243" h="63763">
                      <a:moveTo>
                        <a:pt x="487" y="63897"/>
                      </a:moveTo>
                      <a:lnTo>
                        <a:pt x="97730" y="13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EDFC9EEC-2E88-401B-0B08-8496668F12F8}"/>
                    </a:ext>
                  </a:extLst>
                </p:cNvPr>
                <p:cNvSpPr/>
                <p:nvPr/>
              </p:nvSpPr>
              <p:spPr>
                <a:xfrm flipV="1">
                  <a:off x="2858504" y="330373"/>
                  <a:ext cx="54816" cy="54816"/>
                </a:xfrm>
                <a:custGeom>
                  <a:avLst/>
                  <a:gdLst>
                    <a:gd name="connsiteX0" fmla="*/ 54907 w 54816"/>
                    <a:gd name="connsiteY0" fmla="*/ 27671 h 54816"/>
                    <a:gd name="connsiteX1" fmla="*/ 27498 w 54816"/>
                    <a:gd name="connsiteY1" fmla="*/ 263 h 54816"/>
                    <a:gd name="connsiteX2" fmla="*/ 90 w 54816"/>
                    <a:gd name="connsiteY2" fmla="*/ 27671 h 54816"/>
                    <a:gd name="connsiteX3" fmla="*/ 27498 w 54816"/>
                    <a:gd name="connsiteY3" fmla="*/ 55080 h 54816"/>
                    <a:gd name="connsiteX4" fmla="*/ 54907 w 54816"/>
                    <a:gd name="connsiteY4" fmla="*/ 27671 h 5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16" h="54816">
                      <a:moveTo>
                        <a:pt x="54907" y="27671"/>
                      </a:moveTo>
                      <a:cubicBezTo>
                        <a:pt x="54907" y="12534"/>
                        <a:pt x="42635" y="263"/>
                        <a:pt x="27498" y="263"/>
                      </a:cubicBezTo>
                      <a:cubicBezTo>
                        <a:pt x="12362" y="263"/>
                        <a:pt x="90" y="12534"/>
                        <a:pt x="90" y="27671"/>
                      </a:cubicBezTo>
                      <a:cubicBezTo>
                        <a:pt x="90" y="42808"/>
                        <a:pt x="12362" y="55080"/>
                        <a:pt x="27498" y="55080"/>
                      </a:cubicBezTo>
                      <a:cubicBezTo>
                        <a:pt x="42635" y="55080"/>
                        <a:pt x="54907" y="42808"/>
                        <a:pt x="54907" y="27671"/>
                      </a:cubicBez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69E27A6-0AFF-2789-0AEB-F77A40CAA43E}"/>
              </a:ext>
            </a:extLst>
          </p:cNvPr>
          <p:cNvGrpSpPr/>
          <p:nvPr/>
        </p:nvGrpSpPr>
        <p:grpSpPr>
          <a:xfrm>
            <a:off x="4849233" y="2466383"/>
            <a:ext cx="712224" cy="712224"/>
            <a:chOff x="4849233" y="2466383"/>
            <a:chExt cx="712224" cy="712224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8412147C-3016-F984-C397-D965B681C2CE}"/>
                </a:ext>
              </a:extLst>
            </p:cNvPr>
            <p:cNvSpPr/>
            <p:nvPr/>
          </p:nvSpPr>
          <p:spPr>
            <a:xfrm>
              <a:off x="48492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aphic 240">
              <a:extLst>
                <a:ext uri="{FF2B5EF4-FFF2-40B4-BE49-F238E27FC236}">
                  <a16:creationId xmlns:a16="http://schemas.microsoft.com/office/drawing/2014/main" id="{BCCB8987-ACCB-BAE8-78DF-EFAE6236905A}"/>
                </a:ext>
              </a:extLst>
            </p:cNvPr>
            <p:cNvGrpSpPr/>
            <p:nvPr/>
          </p:nvGrpSpPr>
          <p:grpSpPr>
            <a:xfrm>
              <a:off x="5061377" y="2679124"/>
              <a:ext cx="287937" cy="286742"/>
              <a:chOff x="2858504" y="192417"/>
              <a:chExt cx="440363" cy="438535"/>
            </a:xfrm>
            <a:noFill/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3CB5278-AFAB-41D5-54E3-6EE33D5E6A42}"/>
                  </a:ext>
                </a:extLst>
              </p:cNvPr>
              <p:cNvSpPr/>
              <p:nvPr/>
            </p:nvSpPr>
            <p:spPr>
              <a:xfrm flipV="1">
                <a:off x="2858504" y="192417"/>
                <a:ext cx="255812" cy="438535"/>
              </a:xfrm>
              <a:custGeom>
                <a:avLst/>
                <a:gdLst>
                  <a:gd name="connsiteX0" fmla="*/ 182990 w 255812"/>
                  <a:gd name="connsiteY0" fmla="*/ 439117 h 438535"/>
                  <a:gd name="connsiteX1" fmla="*/ 182990 w 255812"/>
                  <a:gd name="connsiteY1" fmla="*/ 408135 h 438535"/>
                  <a:gd name="connsiteX2" fmla="*/ 112185 w 255812"/>
                  <a:gd name="connsiteY2" fmla="*/ 378882 h 438535"/>
                  <a:gd name="connsiteX3" fmla="*/ 90330 w 255812"/>
                  <a:gd name="connsiteY3" fmla="*/ 400736 h 438535"/>
                  <a:gd name="connsiteX4" fmla="*/ 38648 w 255812"/>
                  <a:gd name="connsiteY4" fmla="*/ 349055 h 438535"/>
                  <a:gd name="connsiteX5" fmla="*/ 60501 w 255812"/>
                  <a:gd name="connsiteY5" fmla="*/ 327200 h 438535"/>
                  <a:gd name="connsiteX6" fmla="*/ 31249 w 255812"/>
                  <a:gd name="connsiteY6" fmla="*/ 256394 h 438535"/>
                  <a:gd name="connsiteX7" fmla="*/ 267 w 255812"/>
                  <a:gd name="connsiteY7" fmla="*/ 256394 h 438535"/>
                  <a:gd name="connsiteX8" fmla="*/ 267 w 255812"/>
                  <a:gd name="connsiteY8" fmla="*/ 183305 h 438535"/>
                  <a:gd name="connsiteX9" fmla="*/ 31249 w 255812"/>
                  <a:gd name="connsiteY9" fmla="*/ 183305 h 438535"/>
                  <a:gd name="connsiteX10" fmla="*/ 60502 w 255812"/>
                  <a:gd name="connsiteY10" fmla="*/ 112498 h 438535"/>
                  <a:gd name="connsiteX11" fmla="*/ 38648 w 255812"/>
                  <a:gd name="connsiteY11" fmla="*/ 90644 h 438535"/>
                  <a:gd name="connsiteX12" fmla="*/ 90330 w 255812"/>
                  <a:gd name="connsiteY12" fmla="*/ 38963 h 438535"/>
                  <a:gd name="connsiteX13" fmla="*/ 112184 w 255812"/>
                  <a:gd name="connsiteY13" fmla="*/ 60817 h 438535"/>
                  <a:gd name="connsiteX14" fmla="*/ 182990 w 255812"/>
                  <a:gd name="connsiteY14" fmla="*/ 31564 h 438535"/>
                  <a:gd name="connsiteX15" fmla="*/ 182990 w 255812"/>
                  <a:gd name="connsiteY15" fmla="*/ 581 h 438535"/>
                  <a:gd name="connsiteX16" fmla="*/ 256079 w 255812"/>
                  <a:gd name="connsiteY16" fmla="*/ 581 h 438535"/>
                  <a:gd name="connsiteX17" fmla="*/ 256079 w 255812"/>
                  <a:gd name="connsiteY17" fmla="*/ 439117 h 43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812" h="438535">
                    <a:moveTo>
                      <a:pt x="182990" y="439117"/>
                    </a:moveTo>
                    <a:lnTo>
                      <a:pt x="182990" y="408135"/>
                    </a:lnTo>
                    <a:cubicBezTo>
                      <a:pt x="157180" y="403154"/>
                      <a:pt x="133186" y="393086"/>
                      <a:pt x="112185" y="378882"/>
                    </a:cubicBezTo>
                    <a:lnTo>
                      <a:pt x="90330" y="400736"/>
                    </a:lnTo>
                    <a:lnTo>
                      <a:pt x="38648" y="349055"/>
                    </a:lnTo>
                    <a:lnTo>
                      <a:pt x="60501" y="327200"/>
                    </a:lnTo>
                    <a:cubicBezTo>
                      <a:pt x="46296" y="306199"/>
                      <a:pt x="36231" y="282203"/>
                      <a:pt x="31249" y="256394"/>
                    </a:cubicBezTo>
                    <a:lnTo>
                      <a:pt x="267" y="256394"/>
                    </a:lnTo>
                    <a:lnTo>
                      <a:pt x="267" y="183305"/>
                    </a:lnTo>
                    <a:lnTo>
                      <a:pt x="31249" y="183305"/>
                    </a:lnTo>
                    <a:cubicBezTo>
                      <a:pt x="36231" y="157496"/>
                      <a:pt x="46297" y="133501"/>
                      <a:pt x="60502" y="112498"/>
                    </a:cubicBezTo>
                    <a:lnTo>
                      <a:pt x="38648" y="90644"/>
                    </a:lnTo>
                    <a:lnTo>
                      <a:pt x="90330" y="38963"/>
                    </a:lnTo>
                    <a:lnTo>
                      <a:pt x="112184" y="60817"/>
                    </a:lnTo>
                    <a:cubicBezTo>
                      <a:pt x="133185" y="46612"/>
                      <a:pt x="157180" y="36545"/>
                      <a:pt x="182990" y="31564"/>
                    </a:cubicBezTo>
                    <a:lnTo>
                      <a:pt x="182990" y="581"/>
                    </a:lnTo>
                    <a:lnTo>
                      <a:pt x="256079" y="581"/>
                    </a:lnTo>
                    <a:lnTo>
                      <a:pt x="256079" y="43911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1A37FD1-FD13-3E58-43A1-CFCF7E752866}"/>
                  </a:ext>
                </a:extLst>
              </p:cNvPr>
              <p:cNvSpPr/>
              <p:nvPr/>
            </p:nvSpPr>
            <p:spPr>
              <a:xfrm flipV="1">
                <a:off x="2968138" y="302051"/>
                <a:ext cx="146178" cy="219267"/>
              </a:xfrm>
              <a:custGeom>
                <a:avLst/>
                <a:gdLst>
                  <a:gd name="connsiteX0" fmla="*/ 146545 w 146178"/>
                  <a:gd name="connsiteY0" fmla="*/ 213350 h 219267"/>
                  <a:gd name="connsiteX1" fmla="*/ 110001 w 146178"/>
                  <a:gd name="connsiteY1" fmla="*/ 219722 h 219267"/>
                  <a:gd name="connsiteX2" fmla="*/ 367 w 146178"/>
                  <a:gd name="connsiteY2" fmla="*/ 110088 h 219267"/>
                  <a:gd name="connsiteX3" fmla="*/ 110001 w 146178"/>
                  <a:gd name="connsiteY3" fmla="*/ 454 h 219267"/>
                  <a:gd name="connsiteX4" fmla="*/ 146545 w 146178"/>
                  <a:gd name="connsiteY4" fmla="*/ 6826 h 21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78" h="219267">
                    <a:moveTo>
                      <a:pt x="146545" y="213350"/>
                    </a:moveTo>
                    <a:cubicBezTo>
                      <a:pt x="135100" y="217403"/>
                      <a:pt x="122835" y="219722"/>
                      <a:pt x="110001" y="219722"/>
                    </a:cubicBezTo>
                    <a:cubicBezTo>
                      <a:pt x="49452" y="219722"/>
                      <a:pt x="367" y="170637"/>
                      <a:pt x="367" y="110088"/>
                    </a:cubicBezTo>
                    <a:cubicBezTo>
                      <a:pt x="367" y="49539"/>
                      <a:pt x="49452" y="454"/>
                      <a:pt x="110001" y="454"/>
                    </a:cubicBezTo>
                    <a:cubicBezTo>
                      <a:pt x="122835" y="454"/>
                      <a:pt x="135100" y="2774"/>
                      <a:pt x="146545" y="682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7F260923-A4FB-16CA-E150-A99DD3B57C9C}"/>
                  </a:ext>
                </a:extLst>
              </p:cNvPr>
              <p:cNvSpPr/>
              <p:nvPr/>
            </p:nvSpPr>
            <p:spPr>
              <a:xfrm flipV="1">
                <a:off x="3244050" y="384277"/>
                <a:ext cx="54816" cy="54816"/>
              </a:xfrm>
              <a:custGeom>
                <a:avLst/>
                <a:gdLst>
                  <a:gd name="connsiteX0" fmla="*/ 55470 w 54816"/>
                  <a:gd name="connsiteY0" fmla="*/ 27750 h 54816"/>
                  <a:gd name="connsiteX1" fmla="*/ 28061 w 54816"/>
                  <a:gd name="connsiteY1" fmla="*/ 341 h 54816"/>
                  <a:gd name="connsiteX2" fmla="*/ 653 w 54816"/>
                  <a:gd name="connsiteY2" fmla="*/ 27750 h 54816"/>
                  <a:gd name="connsiteX3" fmla="*/ 28061 w 54816"/>
                  <a:gd name="connsiteY3" fmla="*/ 55158 h 54816"/>
                  <a:gd name="connsiteX4" fmla="*/ 55470 w 54816"/>
                  <a:gd name="connsiteY4" fmla="*/ 2775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750"/>
                    </a:moveTo>
                    <a:cubicBezTo>
                      <a:pt x="55470" y="12613"/>
                      <a:pt x="43198" y="341"/>
                      <a:pt x="28061" y="341"/>
                    </a:cubicBezTo>
                    <a:cubicBezTo>
                      <a:pt x="12924" y="341"/>
                      <a:pt x="653" y="12613"/>
                      <a:pt x="653" y="27750"/>
                    </a:cubicBezTo>
                    <a:cubicBezTo>
                      <a:pt x="653" y="42887"/>
                      <a:pt x="12924" y="55158"/>
                      <a:pt x="28061" y="55158"/>
                    </a:cubicBezTo>
                    <a:cubicBezTo>
                      <a:pt x="43198" y="55158"/>
                      <a:pt x="55470" y="42887"/>
                      <a:pt x="55470" y="2775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CC5D659-3937-5689-012F-2B7E938907AD}"/>
                  </a:ext>
                </a:extLst>
              </p:cNvPr>
              <p:cNvSpPr/>
              <p:nvPr/>
            </p:nvSpPr>
            <p:spPr>
              <a:xfrm flipV="1">
                <a:off x="3244050" y="493911"/>
                <a:ext cx="54816" cy="54816"/>
              </a:xfrm>
              <a:custGeom>
                <a:avLst/>
                <a:gdLst>
                  <a:gd name="connsiteX0" fmla="*/ 55470 w 54816"/>
                  <a:gd name="connsiteY0" fmla="*/ 27910 h 54816"/>
                  <a:gd name="connsiteX1" fmla="*/ 28061 w 54816"/>
                  <a:gd name="connsiteY1" fmla="*/ 501 h 54816"/>
                  <a:gd name="connsiteX2" fmla="*/ 653 w 54816"/>
                  <a:gd name="connsiteY2" fmla="*/ 27910 h 54816"/>
                  <a:gd name="connsiteX3" fmla="*/ 28061 w 54816"/>
                  <a:gd name="connsiteY3" fmla="*/ 55318 h 54816"/>
                  <a:gd name="connsiteX4" fmla="*/ 55470 w 54816"/>
                  <a:gd name="connsiteY4" fmla="*/ 2791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910"/>
                    </a:moveTo>
                    <a:cubicBezTo>
                      <a:pt x="55470" y="12773"/>
                      <a:pt x="43198" y="501"/>
                      <a:pt x="28061" y="501"/>
                    </a:cubicBezTo>
                    <a:cubicBezTo>
                      <a:pt x="12924" y="501"/>
                      <a:pt x="653" y="12773"/>
                      <a:pt x="653" y="27910"/>
                    </a:cubicBezTo>
                    <a:cubicBezTo>
                      <a:pt x="653" y="43047"/>
                      <a:pt x="12924" y="55318"/>
                      <a:pt x="28061" y="55318"/>
                    </a:cubicBezTo>
                    <a:cubicBezTo>
                      <a:pt x="43198" y="55318"/>
                      <a:pt x="55470" y="43047"/>
                      <a:pt x="55470" y="279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6F916E2-10FC-B5E0-DFE5-90B52B127F4C}"/>
                  </a:ext>
                </a:extLst>
              </p:cNvPr>
              <p:cNvSpPr/>
              <p:nvPr/>
            </p:nvSpPr>
            <p:spPr>
              <a:xfrm flipV="1">
                <a:off x="3180097" y="576136"/>
                <a:ext cx="54816" cy="54816"/>
              </a:xfrm>
              <a:custGeom>
                <a:avLst/>
                <a:gdLst>
                  <a:gd name="connsiteX0" fmla="*/ 55376 w 54816"/>
                  <a:gd name="connsiteY0" fmla="*/ 28030 h 54816"/>
                  <a:gd name="connsiteX1" fmla="*/ 27968 w 54816"/>
                  <a:gd name="connsiteY1" fmla="*/ 621 h 54816"/>
                  <a:gd name="connsiteX2" fmla="*/ 559 w 54816"/>
                  <a:gd name="connsiteY2" fmla="*/ 28030 h 54816"/>
                  <a:gd name="connsiteX3" fmla="*/ 27968 w 54816"/>
                  <a:gd name="connsiteY3" fmla="*/ 55438 h 54816"/>
                  <a:gd name="connsiteX4" fmla="*/ 55376 w 54816"/>
                  <a:gd name="connsiteY4" fmla="*/ 2803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8030"/>
                    </a:moveTo>
                    <a:cubicBezTo>
                      <a:pt x="55376" y="12893"/>
                      <a:pt x="43105" y="621"/>
                      <a:pt x="27968" y="621"/>
                    </a:cubicBezTo>
                    <a:cubicBezTo>
                      <a:pt x="12831" y="621"/>
                      <a:pt x="559" y="12893"/>
                      <a:pt x="559" y="28030"/>
                    </a:cubicBezTo>
                    <a:cubicBezTo>
                      <a:pt x="559" y="43167"/>
                      <a:pt x="12831" y="55438"/>
                      <a:pt x="27968" y="55438"/>
                    </a:cubicBezTo>
                    <a:cubicBezTo>
                      <a:pt x="43105" y="55438"/>
                      <a:pt x="55376" y="43167"/>
                      <a:pt x="55376" y="280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4F5B49B-CDE6-FF0B-443C-5A39676B94BB}"/>
                  </a:ext>
                </a:extLst>
              </p:cNvPr>
              <p:cNvSpPr/>
              <p:nvPr/>
            </p:nvSpPr>
            <p:spPr>
              <a:xfrm flipV="1">
                <a:off x="3114316" y="411685"/>
                <a:ext cx="129733" cy="685"/>
              </a:xfrm>
              <a:custGeom>
                <a:avLst/>
                <a:gdLst>
                  <a:gd name="connsiteX0" fmla="*/ 130293 w 129733"/>
                  <a:gd name="connsiteY0" fmla="*/ 341 h 685"/>
                  <a:gd name="connsiteX1" fmla="*/ 559 w 12973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733" h="685">
                    <a:moveTo>
                      <a:pt x="130293" y="341"/>
                    </a:moveTo>
                    <a:lnTo>
                      <a:pt x="559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C10CB59-778E-1075-DD31-F9627D8C1AC4}"/>
                  </a:ext>
                </a:extLst>
              </p:cNvPr>
              <p:cNvSpPr/>
              <p:nvPr/>
            </p:nvSpPr>
            <p:spPr>
              <a:xfrm flipV="1">
                <a:off x="3244050" y="274643"/>
                <a:ext cx="54816" cy="54816"/>
              </a:xfrm>
              <a:custGeom>
                <a:avLst/>
                <a:gdLst>
                  <a:gd name="connsiteX0" fmla="*/ 55470 w 54816"/>
                  <a:gd name="connsiteY0" fmla="*/ 27590 h 54816"/>
                  <a:gd name="connsiteX1" fmla="*/ 28061 w 54816"/>
                  <a:gd name="connsiteY1" fmla="*/ 54998 h 54816"/>
                  <a:gd name="connsiteX2" fmla="*/ 653 w 54816"/>
                  <a:gd name="connsiteY2" fmla="*/ 27590 h 54816"/>
                  <a:gd name="connsiteX3" fmla="*/ 28061 w 54816"/>
                  <a:gd name="connsiteY3" fmla="*/ 181 h 54816"/>
                  <a:gd name="connsiteX4" fmla="*/ 55470 w 54816"/>
                  <a:gd name="connsiteY4" fmla="*/ 275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590"/>
                    </a:moveTo>
                    <a:cubicBezTo>
                      <a:pt x="55470" y="42727"/>
                      <a:pt x="43198" y="54998"/>
                      <a:pt x="28061" y="54998"/>
                    </a:cubicBezTo>
                    <a:cubicBezTo>
                      <a:pt x="12924" y="54998"/>
                      <a:pt x="653" y="42727"/>
                      <a:pt x="653" y="27590"/>
                    </a:cubicBezTo>
                    <a:cubicBezTo>
                      <a:pt x="653" y="12453"/>
                      <a:pt x="12924" y="181"/>
                      <a:pt x="28061" y="181"/>
                    </a:cubicBezTo>
                    <a:cubicBezTo>
                      <a:pt x="43198" y="181"/>
                      <a:pt x="55470" y="12453"/>
                      <a:pt x="55470" y="275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F43388D4-EC74-7200-D3F7-2DE2B82F3A49}"/>
                  </a:ext>
                </a:extLst>
              </p:cNvPr>
              <p:cNvSpPr/>
              <p:nvPr/>
            </p:nvSpPr>
            <p:spPr>
              <a:xfrm flipV="1">
                <a:off x="3114316" y="603545"/>
                <a:ext cx="65780" cy="685"/>
              </a:xfrm>
              <a:custGeom>
                <a:avLst/>
                <a:gdLst>
                  <a:gd name="connsiteX0" fmla="*/ 405 w 65780"/>
                  <a:gd name="connsiteY0" fmla="*/ 621 h 685"/>
                  <a:gd name="connsiteX1" fmla="*/ 66186 w 65780"/>
                  <a:gd name="connsiteY1" fmla="*/ 6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21"/>
                    </a:moveTo>
                    <a:lnTo>
                      <a:pt x="66186" y="62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64830089-559F-8EF0-2E3A-07DACAB97C47}"/>
                  </a:ext>
                </a:extLst>
              </p:cNvPr>
              <p:cNvSpPr/>
              <p:nvPr/>
            </p:nvSpPr>
            <p:spPr>
              <a:xfrm flipV="1">
                <a:off x="3180097" y="192417"/>
                <a:ext cx="54816" cy="54816"/>
              </a:xfrm>
              <a:custGeom>
                <a:avLst/>
                <a:gdLst>
                  <a:gd name="connsiteX0" fmla="*/ 55376 w 54816"/>
                  <a:gd name="connsiteY0" fmla="*/ 27470 h 54816"/>
                  <a:gd name="connsiteX1" fmla="*/ 27968 w 54816"/>
                  <a:gd name="connsiteY1" fmla="*/ 54878 h 54816"/>
                  <a:gd name="connsiteX2" fmla="*/ 559 w 54816"/>
                  <a:gd name="connsiteY2" fmla="*/ 27470 h 54816"/>
                  <a:gd name="connsiteX3" fmla="*/ 27968 w 54816"/>
                  <a:gd name="connsiteY3" fmla="*/ 61 h 54816"/>
                  <a:gd name="connsiteX4" fmla="*/ 55376 w 54816"/>
                  <a:gd name="connsiteY4" fmla="*/ 2747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7470"/>
                    </a:moveTo>
                    <a:cubicBezTo>
                      <a:pt x="55376" y="42607"/>
                      <a:pt x="43105" y="54878"/>
                      <a:pt x="27968" y="54878"/>
                    </a:cubicBezTo>
                    <a:cubicBezTo>
                      <a:pt x="12831" y="54878"/>
                      <a:pt x="559" y="42607"/>
                      <a:pt x="559" y="27470"/>
                    </a:cubicBezTo>
                    <a:cubicBezTo>
                      <a:pt x="559" y="12333"/>
                      <a:pt x="12831" y="61"/>
                      <a:pt x="27968" y="61"/>
                    </a:cubicBezTo>
                    <a:cubicBezTo>
                      <a:pt x="43105" y="61"/>
                      <a:pt x="55376" y="12333"/>
                      <a:pt x="55376" y="2747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0FA53C7-F191-E28A-2B26-0432CDA5519D}"/>
                  </a:ext>
                </a:extLst>
              </p:cNvPr>
              <p:cNvSpPr/>
              <p:nvPr/>
            </p:nvSpPr>
            <p:spPr>
              <a:xfrm flipV="1">
                <a:off x="3114316" y="219826"/>
                <a:ext cx="65780" cy="685"/>
              </a:xfrm>
              <a:custGeom>
                <a:avLst/>
                <a:gdLst>
                  <a:gd name="connsiteX0" fmla="*/ 405 w 65780"/>
                  <a:gd name="connsiteY0" fmla="*/ 61 h 685"/>
                  <a:gd name="connsiteX1" fmla="*/ 66186 w 65780"/>
                  <a:gd name="connsiteY1" fmla="*/ 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1"/>
                    </a:moveTo>
                    <a:lnTo>
                      <a:pt x="66186" y="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EC0A23FC-C7C2-5A74-7BF3-8236F20B475B}"/>
                  </a:ext>
                </a:extLst>
              </p:cNvPr>
              <p:cNvSpPr/>
              <p:nvPr/>
            </p:nvSpPr>
            <p:spPr>
              <a:xfrm flipV="1">
                <a:off x="3114316" y="319518"/>
                <a:ext cx="136181" cy="28214"/>
              </a:xfrm>
              <a:custGeom>
                <a:avLst/>
                <a:gdLst>
                  <a:gd name="connsiteX0" fmla="*/ 418 w 136181"/>
                  <a:gd name="connsiteY0" fmla="*/ 212 h 28214"/>
                  <a:gd name="connsiteX1" fmla="*/ 102743 w 136181"/>
                  <a:gd name="connsiteY1" fmla="*/ 212 h 28214"/>
                  <a:gd name="connsiteX2" fmla="*/ 136600 w 136181"/>
                  <a:gd name="connsiteY2" fmla="*/ 28426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418" y="212"/>
                    </a:moveTo>
                    <a:lnTo>
                      <a:pt x="102743" y="212"/>
                    </a:lnTo>
                    <a:lnTo>
                      <a:pt x="136600" y="2842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3B4F2C8-2284-B8ED-9596-8175E234D171}"/>
                  </a:ext>
                </a:extLst>
              </p:cNvPr>
              <p:cNvSpPr/>
              <p:nvPr/>
            </p:nvSpPr>
            <p:spPr>
              <a:xfrm flipV="1">
                <a:off x="3114316" y="475638"/>
                <a:ext cx="136181" cy="28214"/>
              </a:xfrm>
              <a:custGeom>
                <a:avLst/>
                <a:gdLst>
                  <a:gd name="connsiteX0" fmla="*/ 136749 w 136181"/>
                  <a:gd name="connsiteY0" fmla="*/ 440 h 28214"/>
                  <a:gd name="connsiteX1" fmla="*/ 102892 w 136181"/>
                  <a:gd name="connsiteY1" fmla="*/ 28654 h 28214"/>
                  <a:gd name="connsiteX2" fmla="*/ 567 w 136181"/>
                  <a:gd name="connsiteY2" fmla="*/ 28654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136749" y="440"/>
                    </a:moveTo>
                    <a:lnTo>
                      <a:pt x="102892" y="28654"/>
                    </a:lnTo>
                    <a:lnTo>
                      <a:pt x="567" y="2865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91EAB1-C213-AAB2-49EE-D3A02E1AB95F}"/>
              </a:ext>
            </a:extLst>
          </p:cNvPr>
          <p:cNvGrpSpPr/>
          <p:nvPr/>
        </p:nvGrpSpPr>
        <p:grpSpPr>
          <a:xfrm>
            <a:off x="3948391" y="2466383"/>
            <a:ext cx="712224" cy="712224"/>
            <a:chOff x="3948391" y="2466383"/>
            <a:chExt cx="712224" cy="712224"/>
          </a:xfrm>
        </p:grpSpPr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5DDD93FB-56A0-1BF5-D402-7BA607D60542}"/>
                </a:ext>
              </a:extLst>
            </p:cNvPr>
            <p:cNvSpPr/>
            <p:nvPr/>
          </p:nvSpPr>
          <p:spPr>
            <a:xfrm>
              <a:off x="394839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aphic 275">
              <a:extLst>
                <a:ext uri="{FF2B5EF4-FFF2-40B4-BE49-F238E27FC236}">
                  <a16:creationId xmlns:a16="http://schemas.microsoft.com/office/drawing/2014/main" id="{C44BC2C5-23F8-73A9-300E-2AACE592FC48}"/>
                </a:ext>
              </a:extLst>
            </p:cNvPr>
            <p:cNvGrpSpPr/>
            <p:nvPr/>
          </p:nvGrpSpPr>
          <p:grpSpPr>
            <a:xfrm>
              <a:off x="4160535" y="2678448"/>
              <a:ext cx="287937" cy="288094"/>
              <a:chOff x="2858504" y="191263"/>
              <a:chExt cx="440363" cy="440603"/>
            </a:xfrm>
            <a:noFill/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C6AAD5-F5E4-D5F7-518A-3C0E0B19FEE0}"/>
                  </a:ext>
                </a:extLst>
              </p:cNvPr>
              <p:cNvSpPr/>
              <p:nvPr/>
            </p:nvSpPr>
            <p:spPr>
              <a:xfrm flipV="1">
                <a:off x="3013243" y="312181"/>
                <a:ext cx="150024" cy="150024"/>
              </a:xfrm>
              <a:custGeom>
                <a:avLst/>
                <a:gdLst>
                  <a:gd name="connsiteX0" fmla="*/ 150462 w 150024"/>
                  <a:gd name="connsiteY0" fmla="*/ 75318 h 150024"/>
                  <a:gd name="connsiteX1" fmla="*/ 75451 w 150024"/>
                  <a:gd name="connsiteY1" fmla="*/ 306 h 150024"/>
                  <a:gd name="connsiteX2" fmla="*/ 437 w 150024"/>
                  <a:gd name="connsiteY2" fmla="*/ 75318 h 150024"/>
                  <a:gd name="connsiteX3" fmla="*/ 75451 w 150024"/>
                  <a:gd name="connsiteY3" fmla="*/ 150330 h 150024"/>
                  <a:gd name="connsiteX4" fmla="*/ 150462 w 150024"/>
                  <a:gd name="connsiteY4" fmla="*/ 75318 h 15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24" h="150024">
                    <a:moveTo>
                      <a:pt x="150462" y="75318"/>
                    </a:moveTo>
                    <a:cubicBezTo>
                      <a:pt x="150462" y="33889"/>
                      <a:pt x="116878" y="306"/>
                      <a:pt x="75451" y="306"/>
                    </a:cubicBezTo>
                    <a:cubicBezTo>
                      <a:pt x="34022" y="306"/>
                      <a:pt x="437" y="33889"/>
                      <a:pt x="437" y="75318"/>
                    </a:cubicBezTo>
                    <a:cubicBezTo>
                      <a:pt x="437" y="116747"/>
                      <a:pt x="34022" y="150330"/>
                      <a:pt x="75451" y="150330"/>
                    </a:cubicBezTo>
                    <a:cubicBezTo>
                      <a:pt x="116878" y="150330"/>
                      <a:pt x="150462" y="116747"/>
                      <a:pt x="150462" y="753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0A62666-8875-EE5A-B13F-92BFA6A5B5A7}"/>
                  </a:ext>
                </a:extLst>
              </p:cNvPr>
              <p:cNvSpPr/>
              <p:nvPr/>
            </p:nvSpPr>
            <p:spPr>
              <a:xfrm flipV="1">
                <a:off x="2858576" y="191263"/>
                <a:ext cx="64750" cy="64751"/>
              </a:xfrm>
              <a:custGeom>
                <a:avLst/>
                <a:gdLst>
                  <a:gd name="connsiteX0" fmla="*/ 64854 w 64750"/>
                  <a:gd name="connsiteY0" fmla="*/ 32443 h 64751"/>
                  <a:gd name="connsiteX1" fmla="*/ 32478 w 64750"/>
                  <a:gd name="connsiteY1" fmla="*/ 67 h 64751"/>
                  <a:gd name="connsiteX2" fmla="*/ 103 w 64750"/>
                  <a:gd name="connsiteY2" fmla="*/ 32443 h 64751"/>
                  <a:gd name="connsiteX3" fmla="*/ 32478 w 64750"/>
                  <a:gd name="connsiteY3" fmla="*/ 64819 h 64751"/>
                  <a:gd name="connsiteX4" fmla="*/ 64854 w 64750"/>
                  <a:gd name="connsiteY4" fmla="*/ 32443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50" h="64751">
                    <a:moveTo>
                      <a:pt x="64854" y="32443"/>
                    </a:moveTo>
                    <a:cubicBezTo>
                      <a:pt x="64854" y="14563"/>
                      <a:pt x="50358" y="67"/>
                      <a:pt x="32478" y="67"/>
                    </a:cubicBezTo>
                    <a:cubicBezTo>
                      <a:pt x="14598" y="67"/>
                      <a:pt x="103" y="14563"/>
                      <a:pt x="103" y="32443"/>
                    </a:cubicBezTo>
                    <a:cubicBezTo>
                      <a:pt x="103" y="50323"/>
                      <a:pt x="14598" y="64819"/>
                      <a:pt x="32478" y="64819"/>
                    </a:cubicBezTo>
                    <a:cubicBezTo>
                      <a:pt x="50358" y="64819"/>
                      <a:pt x="64854" y="50323"/>
                      <a:pt x="64854" y="324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F59FB4D-D114-C94F-BEDC-4E20D76803B6}"/>
                  </a:ext>
                </a:extLst>
              </p:cNvPr>
              <p:cNvSpPr/>
              <p:nvPr/>
            </p:nvSpPr>
            <p:spPr>
              <a:xfrm flipV="1">
                <a:off x="2858504" y="441593"/>
                <a:ext cx="82068" cy="82068"/>
              </a:xfrm>
              <a:custGeom>
                <a:avLst/>
                <a:gdLst>
                  <a:gd name="connsiteX0" fmla="*/ 82193 w 82068"/>
                  <a:gd name="connsiteY0" fmla="*/ 41479 h 82068"/>
                  <a:gd name="connsiteX1" fmla="*/ 41159 w 82068"/>
                  <a:gd name="connsiteY1" fmla="*/ 445 h 82068"/>
                  <a:gd name="connsiteX2" fmla="*/ 125 w 82068"/>
                  <a:gd name="connsiteY2" fmla="*/ 41479 h 82068"/>
                  <a:gd name="connsiteX3" fmla="*/ 41159 w 82068"/>
                  <a:gd name="connsiteY3" fmla="*/ 82513 h 82068"/>
                  <a:gd name="connsiteX4" fmla="*/ 82193 w 82068"/>
                  <a:gd name="connsiteY4" fmla="*/ 41479 h 8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68" h="82068">
                    <a:moveTo>
                      <a:pt x="82193" y="41479"/>
                    </a:moveTo>
                    <a:cubicBezTo>
                      <a:pt x="82193" y="18817"/>
                      <a:pt x="63821" y="445"/>
                      <a:pt x="41159" y="445"/>
                    </a:cubicBezTo>
                    <a:cubicBezTo>
                      <a:pt x="18497" y="445"/>
                      <a:pt x="125" y="18817"/>
                      <a:pt x="125" y="41479"/>
                    </a:cubicBezTo>
                    <a:cubicBezTo>
                      <a:pt x="125" y="64142"/>
                      <a:pt x="18497" y="82513"/>
                      <a:pt x="41159" y="82513"/>
                    </a:cubicBezTo>
                    <a:cubicBezTo>
                      <a:pt x="63821" y="82513"/>
                      <a:pt x="82193" y="64142"/>
                      <a:pt x="82193" y="414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241DCA4-1523-0592-EF4E-A40B2FAB320C}"/>
                  </a:ext>
                </a:extLst>
              </p:cNvPr>
              <p:cNvSpPr/>
              <p:nvPr/>
            </p:nvSpPr>
            <p:spPr>
              <a:xfrm flipV="1">
                <a:off x="3218264" y="191504"/>
                <a:ext cx="80602" cy="80601"/>
              </a:xfrm>
              <a:custGeom>
                <a:avLst/>
                <a:gdLst>
                  <a:gd name="connsiteX0" fmla="*/ 81251 w 80602"/>
                  <a:gd name="connsiteY0" fmla="*/ 40379 h 80601"/>
                  <a:gd name="connsiteX1" fmla="*/ 40949 w 80602"/>
                  <a:gd name="connsiteY1" fmla="*/ 79 h 80601"/>
                  <a:gd name="connsiteX2" fmla="*/ 648 w 80602"/>
                  <a:gd name="connsiteY2" fmla="*/ 40379 h 80601"/>
                  <a:gd name="connsiteX3" fmla="*/ 40949 w 80602"/>
                  <a:gd name="connsiteY3" fmla="*/ 80681 h 80601"/>
                  <a:gd name="connsiteX4" fmla="*/ 81251 w 80602"/>
                  <a:gd name="connsiteY4" fmla="*/ 40379 h 8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02" h="80601">
                    <a:moveTo>
                      <a:pt x="81251" y="40379"/>
                    </a:moveTo>
                    <a:cubicBezTo>
                      <a:pt x="81251" y="18122"/>
                      <a:pt x="63207" y="79"/>
                      <a:pt x="40949" y="79"/>
                    </a:cubicBezTo>
                    <a:cubicBezTo>
                      <a:pt x="18691" y="79"/>
                      <a:pt x="648" y="18122"/>
                      <a:pt x="648" y="40379"/>
                    </a:cubicBezTo>
                    <a:cubicBezTo>
                      <a:pt x="648" y="62637"/>
                      <a:pt x="18691" y="80681"/>
                      <a:pt x="40949" y="80681"/>
                    </a:cubicBezTo>
                    <a:cubicBezTo>
                      <a:pt x="63207" y="80681"/>
                      <a:pt x="81251" y="62637"/>
                      <a:pt x="81251" y="403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7B4494B-AEA5-1CBE-FBC0-48E7FFCA65A7}"/>
                  </a:ext>
                </a:extLst>
              </p:cNvPr>
              <p:cNvSpPr/>
              <p:nvPr/>
            </p:nvSpPr>
            <p:spPr>
              <a:xfrm flipV="1">
                <a:off x="3242756" y="442508"/>
                <a:ext cx="56111" cy="56111"/>
              </a:xfrm>
              <a:custGeom>
                <a:avLst/>
                <a:gdLst>
                  <a:gd name="connsiteX0" fmla="*/ 56764 w 56111"/>
                  <a:gd name="connsiteY0" fmla="*/ 28483 h 56111"/>
                  <a:gd name="connsiteX1" fmla="*/ 28708 w 56111"/>
                  <a:gd name="connsiteY1" fmla="*/ 427 h 56111"/>
                  <a:gd name="connsiteX2" fmla="*/ 652 w 56111"/>
                  <a:gd name="connsiteY2" fmla="*/ 28483 h 56111"/>
                  <a:gd name="connsiteX3" fmla="*/ 28708 w 56111"/>
                  <a:gd name="connsiteY3" fmla="*/ 56539 h 56111"/>
                  <a:gd name="connsiteX4" fmla="*/ 56764 w 56111"/>
                  <a:gd name="connsiteY4" fmla="*/ 28483 h 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1" h="56111">
                    <a:moveTo>
                      <a:pt x="56764" y="28483"/>
                    </a:moveTo>
                    <a:cubicBezTo>
                      <a:pt x="56764" y="12989"/>
                      <a:pt x="44203" y="427"/>
                      <a:pt x="28708" y="427"/>
                    </a:cubicBezTo>
                    <a:cubicBezTo>
                      <a:pt x="13214" y="427"/>
                      <a:pt x="652" y="12989"/>
                      <a:pt x="652" y="28483"/>
                    </a:cubicBezTo>
                    <a:cubicBezTo>
                      <a:pt x="652" y="43978"/>
                      <a:pt x="13214" y="56539"/>
                      <a:pt x="28708" y="56539"/>
                    </a:cubicBezTo>
                    <a:cubicBezTo>
                      <a:pt x="44203" y="56539"/>
                      <a:pt x="56764" y="43978"/>
                      <a:pt x="56764" y="2848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ABB81D2-AFA6-134A-621A-60DFA68F3119}"/>
                  </a:ext>
                </a:extLst>
              </p:cNvPr>
              <p:cNvSpPr/>
              <p:nvPr/>
            </p:nvSpPr>
            <p:spPr>
              <a:xfrm flipV="1">
                <a:off x="3038004" y="564699"/>
                <a:ext cx="67168" cy="67167"/>
              </a:xfrm>
              <a:custGeom>
                <a:avLst/>
                <a:gdLst>
                  <a:gd name="connsiteX0" fmla="*/ 67536 w 67168"/>
                  <a:gd name="connsiteY0" fmla="*/ 34197 h 67167"/>
                  <a:gd name="connsiteX1" fmla="*/ 33951 w 67168"/>
                  <a:gd name="connsiteY1" fmla="*/ 614 h 67167"/>
                  <a:gd name="connsiteX2" fmla="*/ 368 w 67168"/>
                  <a:gd name="connsiteY2" fmla="*/ 34197 h 67167"/>
                  <a:gd name="connsiteX3" fmla="*/ 33951 w 67168"/>
                  <a:gd name="connsiteY3" fmla="*/ 67781 h 67167"/>
                  <a:gd name="connsiteX4" fmla="*/ 67536 w 67168"/>
                  <a:gd name="connsiteY4" fmla="*/ 34197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8" h="67167">
                    <a:moveTo>
                      <a:pt x="67536" y="34197"/>
                    </a:moveTo>
                    <a:cubicBezTo>
                      <a:pt x="67536" y="15649"/>
                      <a:pt x="52500" y="614"/>
                      <a:pt x="33951" y="614"/>
                    </a:cubicBezTo>
                    <a:cubicBezTo>
                      <a:pt x="15404" y="614"/>
                      <a:pt x="368" y="15649"/>
                      <a:pt x="368" y="34197"/>
                    </a:cubicBezTo>
                    <a:cubicBezTo>
                      <a:pt x="368" y="52746"/>
                      <a:pt x="15404" y="67781"/>
                      <a:pt x="33951" y="67781"/>
                    </a:cubicBezTo>
                    <a:cubicBezTo>
                      <a:pt x="52500" y="67781"/>
                      <a:pt x="67536" y="52746"/>
                      <a:pt x="67536" y="3419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F9165F28-7019-33C8-44F0-164289B27EAB}"/>
                  </a:ext>
                </a:extLst>
              </p:cNvPr>
              <p:cNvSpPr/>
              <p:nvPr/>
            </p:nvSpPr>
            <p:spPr>
              <a:xfrm flipV="1">
                <a:off x="3157933" y="414944"/>
                <a:ext cx="88414" cy="41934"/>
              </a:xfrm>
              <a:custGeom>
                <a:avLst/>
                <a:gdLst>
                  <a:gd name="connsiteX0" fmla="*/ 473 w 88414"/>
                  <a:gd name="connsiteY0" fmla="*/ 42335 h 41934"/>
                  <a:gd name="connsiteX1" fmla="*/ 88887 w 88414"/>
                  <a:gd name="connsiteY1" fmla="*/ 400 h 4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14" h="41934">
                    <a:moveTo>
                      <a:pt x="473" y="42335"/>
                    </a:moveTo>
                    <a:lnTo>
                      <a:pt x="88887" y="4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970A3BC-DED4-3406-70E6-CFEFF2A81428}"/>
                  </a:ext>
                </a:extLst>
              </p:cNvPr>
              <p:cNvSpPr/>
              <p:nvPr/>
            </p:nvSpPr>
            <p:spPr>
              <a:xfrm flipV="1">
                <a:off x="3073415" y="461795"/>
                <a:ext cx="4336" cy="102905"/>
              </a:xfrm>
              <a:custGeom>
                <a:avLst/>
                <a:gdLst>
                  <a:gd name="connsiteX0" fmla="*/ 334 w 4336"/>
                  <a:gd name="connsiteY0" fmla="*/ 433 h 102905"/>
                  <a:gd name="connsiteX1" fmla="*/ 4671 w 4336"/>
                  <a:gd name="connsiteY1" fmla="*/ 103338 h 10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6" h="102905">
                    <a:moveTo>
                      <a:pt x="334" y="433"/>
                    </a:moveTo>
                    <a:lnTo>
                      <a:pt x="4671" y="1033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972369E-21C4-9F55-22E5-79197A3720B4}"/>
                  </a:ext>
                </a:extLst>
              </p:cNvPr>
              <p:cNvSpPr/>
              <p:nvPr/>
            </p:nvSpPr>
            <p:spPr>
              <a:xfrm flipV="1">
                <a:off x="3141324" y="259118"/>
                <a:ext cx="87596" cy="75010"/>
              </a:xfrm>
              <a:custGeom>
                <a:avLst/>
                <a:gdLst>
                  <a:gd name="connsiteX0" fmla="*/ 449 w 87596"/>
                  <a:gd name="connsiteY0" fmla="*/ 132 h 75010"/>
                  <a:gd name="connsiteX1" fmla="*/ 88045 w 87596"/>
                  <a:gd name="connsiteY1" fmla="*/ 75143 h 7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96" h="75010">
                    <a:moveTo>
                      <a:pt x="449" y="132"/>
                    </a:moveTo>
                    <a:lnTo>
                      <a:pt x="88045" y="7514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903A9B26-D631-8951-5AF2-68ABD01D407E}"/>
                  </a:ext>
                </a:extLst>
              </p:cNvPr>
              <p:cNvSpPr/>
              <p:nvPr/>
            </p:nvSpPr>
            <p:spPr>
              <a:xfrm flipV="1">
                <a:off x="2916755" y="243081"/>
                <a:ext cx="113754" cy="96177"/>
              </a:xfrm>
              <a:custGeom>
                <a:avLst/>
                <a:gdLst>
                  <a:gd name="connsiteX0" fmla="*/ 126 w 113754"/>
                  <a:gd name="connsiteY0" fmla="*/ 96395 h 96177"/>
                  <a:gd name="connsiteX1" fmla="*/ 113880 w 113754"/>
                  <a:gd name="connsiteY1" fmla="*/ 218 h 9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754" h="96177">
                    <a:moveTo>
                      <a:pt x="126" y="96395"/>
                    </a:moveTo>
                    <a:lnTo>
                      <a:pt x="113880" y="21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8ECEE52-9070-B1B4-03C4-42353A8AAB99}"/>
                  </a:ext>
                </a:extLst>
              </p:cNvPr>
              <p:cNvSpPr/>
              <p:nvPr/>
            </p:nvSpPr>
            <p:spPr>
              <a:xfrm flipV="1">
                <a:off x="2936528" y="416835"/>
                <a:ext cx="82782" cy="47439"/>
              </a:xfrm>
              <a:custGeom>
                <a:avLst/>
                <a:gdLst>
                  <a:gd name="connsiteX0" fmla="*/ 149 w 82782"/>
                  <a:gd name="connsiteY0" fmla="*/ 358 h 47439"/>
                  <a:gd name="connsiteX1" fmla="*/ 82932 w 82782"/>
                  <a:gd name="connsiteY1" fmla="*/ 47797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82" h="47439">
                    <a:moveTo>
                      <a:pt x="149" y="358"/>
                    </a:moveTo>
                    <a:lnTo>
                      <a:pt x="82932" y="477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FC779A-C14A-EBBF-AC62-FD3470021BBA}"/>
              </a:ext>
            </a:extLst>
          </p:cNvPr>
          <p:cNvGrpSpPr/>
          <p:nvPr/>
        </p:nvGrpSpPr>
        <p:grpSpPr>
          <a:xfrm>
            <a:off x="5740243" y="2466383"/>
            <a:ext cx="712224" cy="712224"/>
            <a:chOff x="5740243" y="2466383"/>
            <a:chExt cx="712224" cy="712224"/>
          </a:xfrm>
        </p:grpSpPr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ACE3E658-956F-8E1D-B7B4-D1DBE2A2926C}"/>
                </a:ext>
              </a:extLst>
            </p:cNvPr>
            <p:cNvSpPr/>
            <p:nvPr/>
          </p:nvSpPr>
          <p:spPr>
            <a:xfrm>
              <a:off x="574024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Graphic 309">
              <a:extLst>
                <a:ext uri="{FF2B5EF4-FFF2-40B4-BE49-F238E27FC236}">
                  <a16:creationId xmlns:a16="http://schemas.microsoft.com/office/drawing/2014/main" id="{2B22341D-AC46-4B18-3FD5-908ACF59B060}"/>
                </a:ext>
              </a:extLst>
            </p:cNvPr>
            <p:cNvSpPr/>
            <p:nvPr/>
          </p:nvSpPr>
          <p:spPr>
            <a:xfrm flipV="1">
              <a:off x="5955374" y="2681514"/>
              <a:ext cx="281962" cy="281962"/>
            </a:xfrm>
            <a:custGeom>
              <a:avLst/>
              <a:gdLst>
                <a:gd name="connsiteX0" fmla="*/ 269917 w 431225"/>
                <a:gd name="connsiteY0" fmla="*/ 377841 h 431225"/>
                <a:gd name="connsiteX1" fmla="*/ 377723 w 431225"/>
                <a:gd name="connsiteY1" fmla="*/ 270035 h 431225"/>
                <a:gd name="connsiteX2" fmla="*/ 311115 w 431225"/>
                <a:gd name="connsiteY2" fmla="*/ 419039 h 431225"/>
                <a:gd name="connsiteX3" fmla="*/ 108207 w 431225"/>
                <a:gd name="connsiteY3" fmla="*/ 216131 h 431225"/>
                <a:gd name="connsiteX4" fmla="*/ 108207 w 431225"/>
                <a:gd name="connsiteY4" fmla="*/ 107266 h 431225"/>
                <a:gd name="connsiteX5" fmla="*/ 215260 w 431225"/>
                <a:gd name="connsiteY5" fmla="*/ 107571 h 431225"/>
                <a:gd name="connsiteX6" fmla="*/ 418921 w 431225"/>
                <a:gd name="connsiteY6" fmla="*/ 311233 h 431225"/>
                <a:gd name="connsiteX7" fmla="*/ 431626 w 431225"/>
                <a:gd name="connsiteY7" fmla="*/ 341906 h 431225"/>
                <a:gd name="connsiteX8" fmla="*/ 418921 w 431225"/>
                <a:gd name="connsiteY8" fmla="*/ 372579 h 431225"/>
                <a:gd name="connsiteX9" fmla="*/ 372461 w 431225"/>
                <a:gd name="connsiteY9" fmla="*/ 419039 h 431225"/>
                <a:gd name="connsiteX10" fmla="*/ 341788 w 431225"/>
                <a:gd name="connsiteY10" fmla="*/ 431744 h 431225"/>
                <a:gd name="connsiteX11" fmla="*/ 311115 w 431225"/>
                <a:gd name="connsiteY11" fmla="*/ 419039 h 431225"/>
                <a:gd name="connsiteX12" fmla="*/ 431626 w 431225"/>
                <a:gd name="connsiteY12" fmla="*/ 216131 h 431225"/>
                <a:gd name="connsiteX13" fmla="*/ 431626 w 431225"/>
                <a:gd name="connsiteY13" fmla="*/ 117801 h 431225"/>
                <a:gd name="connsiteX14" fmla="*/ 399515 w 431225"/>
                <a:gd name="connsiteY14" fmla="*/ 40279 h 431225"/>
                <a:gd name="connsiteX15" fmla="*/ 391866 w 431225"/>
                <a:gd name="connsiteY15" fmla="*/ 32629 h 431225"/>
                <a:gd name="connsiteX16" fmla="*/ 314344 w 431225"/>
                <a:gd name="connsiteY16" fmla="*/ 518 h 431225"/>
                <a:gd name="connsiteX17" fmla="*/ 117683 w 431225"/>
                <a:gd name="connsiteY17" fmla="*/ 518 h 431225"/>
                <a:gd name="connsiteX18" fmla="*/ 40161 w 431225"/>
                <a:gd name="connsiteY18" fmla="*/ 32629 h 431225"/>
                <a:gd name="connsiteX19" fmla="*/ 32511 w 431225"/>
                <a:gd name="connsiteY19" fmla="*/ 40279 h 431225"/>
                <a:gd name="connsiteX20" fmla="*/ 400 w 431225"/>
                <a:gd name="connsiteY20" fmla="*/ 117801 h 431225"/>
                <a:gd name="connsiteX21" fmla="*/ 400 w 431225"/>
                <a:gd name="connsiteY21" fmla="*/ 314462 h 431225"/>
                <a:gd name="connsiteX22" fmla="*/ 32511 w 431225"/>
                <a:gd name="connsiteY22" fmla="*/ 391984 h 431225"/>
                <a:gd name="connsiteX23" fmla="*/ 40161 w 431225"/>
                <a:gd name="connsiteY23" fmla="*/ 399633 h 431225"/>
                <a:gd name="connsiteX24" fmla="*/ 117683 w 431225"/>
                <a:gd name="connsiteY24" fmla="*/ 431744 h 431225"/>
                <a:gd name="connsiteX25" fmla="*/ 216013 w 431225"/>
                <a:gd name="connsiteY25" fmla="*/ 431744 h 4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225" h="431225">
                  <a:moveTo>
                    <a:pt x="269917" y="377841"/>
                  </a:moveTo>
                  <a:lnTo>
                    <a:pt x="377723" y="270035"/>
                  </a:lnTo>
                  <a:moveTo>
                    <a:pt x="311115" y="419039"/>
                  </a:moveTo>
                  <a:lnTo>
                    <a:pt x="108207" y="216131"/>
                  </a:lnTo>
                  <a:lnTo>
                    <a:pt x="108207" y="107266"/>
                  </a:lnTo>
                  <a:lnTo>
                    <a:pt x="215260" y="107571"/>
                  </a:lnTo>
                  <a:lnTo>
                    <a:pt x="418921" y="311233"/>
                  </a:lnTo>
                  <a:cubicBezTo>
                    <a:pt x="427056" y="319368"/>
                    <a:pt x="431626" y="330401"/>
                    <a:pt x="431626" y="341906"/>
                  </a:cubicBezTo>
                  <a:cubicBezTo>
                    <a:pt x="431626" y="353410"/>
                    <a:pt x="427056" y="364443"/>
                    <a:pt x="418921" y="372579"/>
                  </a:cubicBezTo>
                  <a:lnTo>
                    <a:pt x="372461" y="419039"/>
                  </a:lnTo>
                  <a:cubicBezTo>
                    <a:pt x="364326" y="427174"/>
                    <a:pt x="353292" y="431744"/>
                    <a:pt x="341788" y="431744"/>
                  </a:cubicBezTo>
                  <a:cubicBezTo>
                    <a:pt x="330283" y="431744"/>
                    <a:pt x="319250" y="427174"/>
                    <a:pt x="311115" y="419039"/>
                  </a:cubicBezTo>
                  <a:close/>
                  <a:moveTo>
                    <a:pt x="431626" y="216131"/>
                  </a:moveTo>
                  <a:lnTo>
                    <a:pt x="431626" y="117801"/>
                  </a:lnTo>
                  <a:cubicBezTo>
                    <a:pt x="431626" y="88724"/>
                    <a:pt x="420075" y="60839"/>
                    <a:pt x="399515" y="40279"/>
                  </a:cubicBezTo>
                  <a:lnTo>
                    <a:pt x="391866" y="32629"/>
                  </a:lnTo>
                  <a:cubicBezTo>
                    <a:pt x="371307" y="12069"/>
                    <a:pt x="343420" y="518"/>
                    <a:pt x="314344" y="518"/>
                  </a:cubicBezTo>
                  <a:lnTo>
                    <a:pt x="117683" y="518"/>
                  </a:lnTo>
                  <a:cubicBezTo>
                    <a:pt x="88606" y="518"/>
                    <a:pt x="60721" y="12069"/>
                    <a:pt x="40161" y="32629"/>
                  </a:cubicBezTo>
                  <a:lnTo>
                    <a:pt x="32511" y="40279"/>
                  </a:lnTo>
                  <a:cubicBezTo>
                    <a:pt x="11951" y="60839"/>
                    <a:pt x="400" y="88724"/>
                    <a:pt x="400" y="117801"/>
                  </a:cubicBezTo>
                  <a:lnTo>
                    <a:pt x="400" y="314462"/>
                  </a:lnTo>
                  <a:cubicBezTo>
                    <a:pt x="400" y="343538"/>
                    <a:pt x="11951" y="371424"/>
                    <a:pt x="32511" y="391984"/>
                  </a:cubicBezTo>
                  <a:lnTo>
                    <a:pt x="40161" y="399633"/>
                  </a:lnTo>
                  <a:cubicBezTo>
                    <a:pt x="60721" y="420193"/>
                    <a:pt x="88606" y="431744"/>
                    <a:pt x="117683" y="431744"/>
                  </a:cubicBezTo>
                  <a:lnTo>
                    <a:pt x="216013" y="431744"/>
                  </a:lnTo>
                </a:path>
              </a:pathLst>
            </a:custGeom>
            <a:noFill/>
            <a:ln w="1905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16E60FA-7648-846A-E461-1195B10FA521}"/>
              </a:ext>
            </a:extLst>
          </p:cNvPr>
          <p:cNvGrpSpPr/>
          <p:nvPr/>
        </p:nvGrpSpPr>
        <p:grpSpPr>
          <a:xfrm>
            <a:off x="8428023" y="2466383"/>
            <a:ext cx="712224" cy="712224"/>
            <a:chOff x="8428023" y="2466383"/>
            <a:chExt cx="712224" cy="712224"/>
          </a:xfrm>
        </p:grpSpPr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98C23AE6-F299-505A-A40C-00D2C244F5B2}"/>
                </a:ext>
              </a:extLst>
            </p:cNvPr>
            <p:cNvSpPr/>
            <p:nvPr/>
          </p:nvSpPr>
          <p:spPr>
            <a:xfrm>
              <a:off x="842802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1B421781-2CFB-9197-C341-E617FA7C35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31131" y="2669491"/>
              <a:ext cx="306008" cy="306008"/>
              <a:chOff x="3675881" y="-420368"/>
              <a:chExt cx="1683149" cy="1683149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344E47B8-5932-D1E3-7356-09B9196AC126}"/>
                  </a:ext>
                </a:extLst>
              </p:cNvPr>
              <p:cNvSpPr/>
              <p:nvPr/>
            </p:nvSpPr>
            <p:spPr>
              <a:xfrm>
                <a:off x="4232178" y="406942"/>
                <a:ext cx="3566" cy="285280"/>
              </a:xfrm>
              <a:custGeom>
                <a:avLst/>
                <a:gdLst>
                  <a:gd name="connsiteX0" fmla="*/ 0 w 914"/>
                  <a:gd name="connsiteY0" fmla="*/ 0 h 73125"/>
                  <a:gd name="connsiteX1" fmla="*/ 0 w 914"/>
                  <a:gd name="connsiteY1" fmla="*/ 73125 h 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" h="73125">
                    <a:moveTo>
                      <a:pt x="0" y="0"/>
                    </a:moveTo>
                    <a:lnTo>
                      <a:pt x="0" y="73125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06D7E3B-F4FD-EFC1-5D84-9A90C5011407}"/>
                  </a:ext>
                </a:extLst>
              </p:cNvPr>
              <p:cNvSpPr/>
              <p:nvPr/>
            </p:nvSpPr>
            <p:spPr>
              <a:xfrm>
                <a:off x="4089536" y="549583"/>
                <a:ext cx="285280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FB9AE1C-2FF1-FCF5-81AA-608BF779E854}"/>
                  </a:ext>
                </a:extLst>
              </p:cNvPr>
              <p:cNvSpPr/>
              <p:nvPr/>
            </p:nvSpPr>
            <p:spPr>
              <a:xfrm>
                <a:off x="3675881" y="121662"/>
                <a:ext cx="1683149" cy="1141119"/>
              </a:xfrm>
              <a:custGeom>
                <a:avLst/>
                <a:gdLst>
                  <a:gd name="connsiteX0" fmla="*/ 431016 w 431437"/>
                  <a:gd name="connsiteY0" fmla="*/ 250363 h 292500"/>
                  <a:gd name="connsiteX1" fmla="*/ 403923 w 431437"/>
                  <a:gd name="connsiteY1" fmla="*/ 62677 h 292500"/>
                  <a:gd name="connsiteX2" fmla="*/ 331549 w 431437"/>
                  <a:gd name="connsiteY2" fmla="*/ 0 h 292500"/>
                  <a:gd name="connsiteX3" fmla="*/ 99890 w 431437"/>
                  <a:gd name="connsiteY3" fmla="*/ 0 h 292500"/>
                  <a:gd name="connsiteX4" fmla="*/ 27515 w 431437"/>
                  <a:gd name="connsiteY4" fmla="*/ 62677 h 292500"/>
                  <a:gd name="connsiteX5" fmla="*/ 422 w 431437"/>
                  <a:gd name="connsiteY5" fmla="*/ 250363 h 292500"/>
                  <a:gd name="connsiteX6" fmla="*/ 0 w 431437"/>
                  <a:gd name="connsiteY6" fmla="*/ 255938 h 292500"/>
                  <a:gd name="connsiteX7" fmla="*/ 36563 w 431437"/>
                  <a:gd name="connsiteY7" fmla="*/ 292500 h 292500"/>
                  <a:gd name="connsiteX8" fmla="*/ 64300 w 431437"/>
                  <a:gd name="connsiteY8" fmla="*/ 278785 h 292500"/>
                  <a:gd name="connsiteX9" fmla="*/ 109688 w 431437"/>
                  <a:gd name="connsiteY9" fmla="*/ 219375 h 292500"/>
                  <a:gd name="connsiteX10" fmla="*/ 321750 w 431437"/>
                  <a:gd name="connsiteY10" fmla="*/ 219375 h 292500"/>
                  <a:gd name="connsiteX11" fmla="*/ 367138 w 431437"/>
                  <a:gd name="connsiteY11" fmla="*/ 278785 h 292500"/>
                  <a:gd name="connsiteX12" fmla="*/ 394875 w 431437"/>
                  <a:gd name="connsiteY12" fmla="*/ 292500 h 292500"/>
                  <a:gd name="connsiteX13" fmla="*/ 431438 w 431437"/>
                  <a:gd name="connsiteY13" fmla="*/ 255938 h 292500"/>
                  <a:gd name="connsiteX14" fmla="*/ 431016 w 431437"/>
                  <a:gd name="connsiteY14" fmla="*/ 250363 h 29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437" h="292500">
                    <a:moveTo>
                      <a:pt x="431016" y="250363"/>
                    </a:moveTo>
                    <a:lnTo>
                      <a:pt x="403923" y="62677"/>
                    </a:lnTo>
                    <a:cubicBezTo>
                      <a:pt x="398730" y="26700"/>
                      <a:pt x="367898" y="0"/>
                      <a:pt x="331549" y="0"/>
                    </a:cubicBezTo>
                    <a:lnTo>
                      <a:pt x="99890" y="0"/>
                    </a:lnTo>
                    <a:cubicBezTo>
                      <a:pt x="63540" y="0"/>
                      <a:pt x="32708" y="26701"/>
                      <a:pt x="27515" y="62677"/>
                    </a:cubicBezTo>
                    <a:lnTo>
                      <a:pt x="422" y="250363"/>
                    </a:lnTo>
                    <a:cubicBezTo>
                      <a:pt x="145" y="252182"/>
                      <a:pt x="0" y="254043"/>
                      <a:pt x="0" y="255938"/>
                    </a:cubicBezTo>
                    <a:cubicBezTo>
                      <a:pt x="0" y="276129"/>
                      <a:pt x="16369" y="292500"/>
                      <a:pt x="36563" y="292500"/>
                    </a:cubicBezTo>
                    <a:cubicBezTo>
                      <a:pt x="47440" y="292500"/>
                      <a:pt x="57696" y="287429"/>
                      <a:pt x="64300" y="278785"/>
                    </a:cubicBezTo>
                    <a:lnTo>
                      <a:pt x="109688" y="219375"/>
                    </a:lnTo>
                    <a:lnTo>
                      <a:pt x="321750" y="219375"/>
                    </a:lnTo>
                    <a:lnTo>
                      <a:pt x="367138" y="278785"/>
                    </a:lnTo>
                    <a:cubicBezTo>
                      <a:pt x="373742" y="287429"/>
                      <a:pt x="383998" y="292500"/>
                      <a:pt x="394875" y="292500"/>
                    </a:cubicBezTo>
                    <a:cubicBezTo>
                      <a:pt x="415068" y="292500"/>
                      <a:pt x="431438" y="276129"/>
                      <a:pt x="431438" y="255938"/>
                    </a:cubicBezTo>
                    <a:cubicBezTo>
                      <a:pt x="431438" y="254043"/>
                      <a:pt x="431292" y="252182"/>
                      <a:pt x="431016" y="25036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C2DCA76-38D8-8C10-D6FC-F9825F3BCF92}"/>
                  </a:ext>
                </a:extLst>
              </p:cNvPr>
              <p:cNvSpPr/>
              <p:nvPr/>
            </p:nvSpPr>
            <p:spPr>
              <a:xfrm>
                <a:off x="4517457" y="-420368"/>
                <a:ext cx="570560" cy="542030"/>
              </a:xfrm>
              <a:custGeom>
                <a:avLst/>
                <a:gdLst>
                  <a:gd name="connsiteX0" fmla="*/ 146250 w 146250"/>
                  <a:gd name="connsiteY0" fmla="*/ 0 h 138937"/>
                  <a:gd name="connsiteX1" fmla="*/ 109688 w 146250"/>
                  <a:gd name="connsiteY1" fmla="*/ 36563 h 138937"/>
                  <a:gd name="connsiteX2" fmla="*/ 73125 w 146250"/>
                  <a:gd name="connsiteY2" fmla="*/ 36563 h 138937"/>
                  <a:gd name="connsiteX3" fmla="*/ 0 w 146250"/>
                  <a:gd name="connsiteY3" fmla="*/ 109688 h 138937"/>
                  <a:gd name="connsiteX4" fmla="*/ 0 w 146250"/>
                  <a:gd name="connsiteY4" fmla="*/ 138938 h 13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0" h="138937">
                    <a:moveTo>
                      <a:pt x="146250" y="0"/>
                    </a:moveTo>
                    <a:cubicBezTo>
                      <a:pt x="146250" y="20193"/>
                      <a:pt x="129880" y="36563"/>
                      <a:pt x="109688" y="36563"/>
                    </a:cubicBezTo>
                    <a:lnTo>
                      <a:pt x="73125" y="36563"/>
                    </a:lnTo>
                    <a:cubicBezTo>
                      <a:pt x="32739" y="36563"/>
                      <a:pt x="0" y="69301"/>
                      <a:pt x="0" y="109688"/>
                    </a:cubicBezTo>
                    <a:lnTo>
                      <a:pt x="0" y="1389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3DA957FD-392F-A754-89B6-9EC5AB5190F4}"/>
                  </a:ext>
                </a:extLst>
              </p:cNvPr>
              <p:cNvSpPr/>
              <p:nvPr/>
            </p:nvSpPr>
            <p:spPr>
              <a:xfrm>
                <a:off x="4708040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1E3DDD0D-7A80-469A-E465-EB75DDD21D26}"/>
                  </a:ext>
                </a:extLst>
              </p:cNvPr>
              <p:cNvSpPr/>
              <p:nvPr/>
            </p:nvSpPr>
            <p:spPr>
              <a:xfrm>
                <a:off x="4912781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C74ADEC-28AA-E50C-8C46-D6C070B30046}"/>
                  </a:ext>
                </a:extLst>
              </p:cNvPr>
              <p:cNvSpPr/>
              <p:nvPr/>
            </p:nvSpPr>
            <p:spPr>
              <a:xfrm>
                <a:off x="4814356" y="434891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F4E2C2B-0DEE-9A92-74D2-5625CD1205C1}"/>
                  </a:ext>
                </a:extLst>
              </p:cNvPr>
              <p:cNvSpPr/>
              <p:nvPr/>
            </p:nvSpPr>
            <p:spPr>
              <a:xfrm>
                <a:off x="4814356" y="6603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16F316-9A01-C52F-AE7E-58ED27E47B48}"/>
              </a:ext>
            </a:extLst>
          </p:cNvPr>
          <p:cNvGrpSpPr/>
          <p:nvPr/>
        </p:nvGrpSpPr>
        <p:grpSpPr>
          <a:xfrm>
            <a:off x="10214959" y="2466383"/>
            <a:ext cx="712224" cy="712224"/>
            <a:chOff x="10214959" y="2466383"/>
            <a:chExt cx="712224" cy="712224"/>
          </a:xfrm>
        </p:grpSpPr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A7FE12E6-1DAB-E990-6EF9-E05904364E53}"/>
                </a:ext>
              </a:extLst>
            </p:cNvPr>
            <p:cNvSpPr/>
            <p:nvPr/>
          </p:nvSpPr>
          <p:spPr>
            <a:xfrm>
              <a:off x="1021495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aphic 339">
              <a:extLst>
                <a:ext uri="{FF2B5EF4-FFF2-40B4-BE49-F238E27FC236}">
                  <a16:creationId xmlns:a16="http://schemas.microsoft.com/office/drawing/2014/main" id="{812DD16E-E1AE-6144-2032-79A376D6796D}"/>
                </a:ext>
              </a:extLst>
            </p:cNvPr>
            <p:cNvGrpSpPr/>
            <p:nvPr/>
          </p:nvGrpSpPr>
          <p:grpSpPr>
            <a:xfrm>
              <a:off x="10427895" y="2687050"/>
              <a:ext cx="286353" cy="270891"/>
              <a:chOff x="2860248" y="211178"/>
              <a:chExt cx="437940" cy="414293"/>
            </a:xfrm>
            <a:noFill/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1F1C27-1B40-3875-254F-BBBF47119572}"/>
                  </a:ext>
                </a:extLst>
              </p:cNvPr>
              <p:cNvSpPr/>
              <p:nvPr/>
            </p:nvSpPr>
            <p:spPr>
              <a:xfrm flipV="1">
                <a:off x="2860248" y="443604"/>
                <a:ext cx="106541" cy="181867"/>
              </a:xfrm>
              <a:custGeom>
                <a:avLst/>
                <a:gdLst>
                  <a:gd name="connsiteX0" fmla="*/ 106700 w 106541"/>
                  <a:gd name="connsiteY0" fmla="*/ 421 h 181867"/>
                  <a:gd name="connsiteX1" fmla="*/ 49341 w 106541"/>
                  <a:gd name="connsiteY1" fmla="*/ 421 h 181867"/>
                  <a:gd name="connsiteX2" fmla="*/ 159 w 106541"/>
                  <a:gd name="connsiteY2" fmla="*/ 49604 h 181867"/>
                  <a:gd name="connsiteX3" fmla="*/ 159 w 106541"/>
                  <a:gd name="connsiteY3" fmla="*/ 133105 h 181867"/>
                  <a:gd name="connsiteX4" fmla="*/ 49341 w 106541"/>
                  <a:gd name="connsiteY4" fmla="*/ 182288 h 181867"/>
                  <a:gd name="connsiteX5" fmla="*/ 106700 w 106541"/>
                  <a:gd name="connsiteY5" fmla="*/ 182288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81867">
                    <a:moveTo>
                      <a:pt x="106700" y="421"/>
                    </a:moveTo>
                    <a:lnTo>
                      <a:pt x="49341" y="421"/>
                    </a:lnTo>
                    <a:cubicBezTo>
                      <a:pt x="22178" y="421"/>
                      <a:pt x="159" y="22441"/>
                      <a:pt x="159" y="49604"/>
                    </a:cubicBezTo>
                    <a:lnTo>
                      <a:pt x="159" y="133105"/>
                    </a:lnTo>
                    <a:cubicBezTo>
                      <a:pt x="159" y="160268"/>
                      <a:pt x="22178" y="182288"/>
                      <a:pt x="49341" y="182288"/>
                    </a:cubicBezTo>
                    <a:lnTo>
                      <a:pt x="106700" y="182288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C23A4BA-D75A-82AA-7B86-9F35FC58B982}"/>
                  </a:ext>
                </a:extLst>
              </p:cNvPr>
              <p:cNvSpPr/>
              <p:nvPr/>
            </p:nvSpPr>
            <p:spPr>
              <a:xfrm flipV="1">
                <a:off x="3191646" y="443604"/>
                <a:ext cx="106542" cy="181867"/>
              </a:xfrm>
              <a:custGeom>
                <a:avLst/>
                <a:gdLst>
                  <a:gd name="connsiteX0" fmla="*/ 57948 w 106542"/>
                  <a:gd name="connsiteY0" fmla="*/ 421 h 181867"/>
                  <a:gd name="connsiteX1" fmla="*/ 588 w 106542"/>
                  <a:gd name="connsiteY1" fmla="*/ 421 h 181867"/>
                  <a:gd name="connsiteX2" fmla="*/ 588 w 106542"/>
                  <a:gd name="connsiteY2" fmla="*/ 182288 h 181867"/>
                  <a:gd name="connsiteX3" fmla="*/ 57948 w 106542"/>
                  <a:gd name="connsiteY3" fmla="*/ 182288 h 181867"/>
                  <a:gd name="connsiteX4" fmla="*/ 107131 w 106542"/>
                  <a:gd name="connsiteY4" fmla="*/ 133105 h 181867"/>
                  <a:gd name="connsiteX5" fmla="*/ 107131 w 106542"/>
                  <a:gd name="connsiteY5" fmla="*/ 49604 h 181867"/>
                  <a:gd name="connsiteX6" fmla="*/ 57948 w 106542"/>
                  <a:gd name="connsiteY6" fmla="*/ 421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542" h="181867">
                    <a:moveTo>
                      <a:pt x="57948" y="421"/>
                    </a:moveTo>
                    <a:lnTo>
                      <a:pt x="588" y="421"/>
                    </a:lnTo>
                    <a:lnTo>
                      <a:pt x="588" y="182288"/>
                    </a:lnTo>
                    <a:lnTo>
                      <a:pt x="57948" y="182288"/>
                    </a:lnTo>
                    <a:cubicBezTo>
                      <a:pt x="85111" y="182288"/>
                      <a:pt x="107131" y="160268"/>
                      <a:pt x="107131" y="133105"/>
                    </a:cubicBezTo>
                    <a:lnTo>
                      <a:pt x="107131" y="49604"/>
                    </a:lnTo>
                    <a:cubicBezTo>
                      <a:pt x="107131" y="22441"/>
                      <a:pt x="85111" y="421"/>
                      <a:pt x="57948" y="42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CEDDC7F-9C8C-E285-3040-967D3C149135}"/>
                  </a:ext>
                </a:extLst>
              </p:cNvPr>
              <p:cNvSpPr/>
              <p:nvPr/>
            </p:nvSpPr>
            <p:spPr>
              <a:xfrm flipV="1">
                <a:off x="2947497" y="266396"/>
                <a:ext cx="262264" cy="177208"/>
              </a:xfrm>
              <a:custGeom>
                <a:avLst/>
                <a:gdLst>
                  <a:gd name="connsiteX0" fmla="*/ 198 w 262264"/>
                  <a:gd name="connsiteY0" fmla="*/ 162 h 177208"/>
                  <a:gd name="connsiteX1" fmla="*/ 198 w 262264"/>
                  <a:gd name="connsiteY1" fmla="*/ 41178 h 177208"/>
                  <a:gd name="connsiteX2" fmla="*/ 131330 w 262264"/>
                  <a:gd name="connsiteY2" fmla="*/ 177370 h 177208"/>
                  <a:gd name="connsiteX3" fmla="*/ 262462 w 262264"/>
                  <a:gd name="connsiteY3" fmla="*/ 41178 h 177208"/>
                  <a:gd name="connsiteX4" fmla="*/ 262462 w 262264"/>
                  <a:gd name="connsiteY4" fmla="*/ 162 h 17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264" h="177208">
                    <a:moveTo>
                      <a:pt x="198" y="162"/>
                    </a:moveTo>
                    <a:lnTo>
                      <a:pt x="198" y="41178"/>
                    </a:lnTo>
                    <a:cubicBezTo>
                      <a:pt x="198" y="116396"/>
                      <a:pt x="58908" y="177370"/>
                      <a:pt x="131330" y="177370"/>
                    </a:cubicBezTo>
                    <a:cubicBezTo>
                      <a:pt x="203753" y="177370"/>
                      <a:pt x="262462" y="116396"/>
                      <a:pt x="262462" y="41178"/>
                    </a:cubicBezTo>
                    <a:lnTo>
                      <a:pt x="262462" y="162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6F1939E-0D33-5FA9-AD32-6F09D6BF7806}"/>
                  </a:ext>
                </a:extLst>
              </p:cNvPr>
              <p:cNvSpPr/>
              <p:nvPr/>
            </p:nvSpPr>
            <p:spPr>
              <a:xfrm flipV="1">
                <a:off x="2892663" y="211178"/>
                <a:ext cx="371933" cy="232425"/>
              </a:xfrm>
              <a:custGeom>
                <a:avLst/>
                <a:gdLst>
                  <a:gd name="connsiteX0" fmla="*/ 138 w 371933"/>
                  <a:gd name="connsiteY0" fmla="*/ 91 h 232425"/>
                  <a:gd name="connsiteX1" fmla="*/ 138 w 371933"/>
                  <a:gd name="connsiteY1" fmla="*/ 46551 h 232425"/>
                  <a:gd name="connsiteX2" fmla="*/ 186104 w 371933"/>
                  <a:gd name="connsiteY2" fmla="*/ 232517 h 232425"/>
                  <a:gd name="connsiteX3" fmla="*/ 372071 w 371933"/>
                  <a:gd name="connsiteY3" fmla="*/ 46551 h 232425"/>
                  <a:gd name="connsiteX4" fmla="*/ 372071 w 371933"/>
                  <a:gd name="connsiteY4" fmla="*/ 91 h 23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933" h="232425">
                    <a:moveTo>
                      <a:pt x="138" y="91"/>
                    </a:moveTo>
                    <a:lnTo>
                      <a:pt x="138" y="46551"/>
                    </a:lnTo>
                    <a:cubicBezTo>
                      <a:pt x="138" y="149257"/>
                      <a:pt x="83397" y="232517"/>
                      <a:pt x="186104" y="232517"/>
                    </a:cubicBezTo>
                    <a:cubicBezTo>
                      <a:pt x="288810" y="232517"/>
                      <a:pt x="372071" y="149257"/>
                      <a:pt x="372071" y="46551"/>
                    </a:cubicBezTo>
                    <a:lnTo>
                      <a:pt x="372071" y="9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A9ADFA5B-554C-E60B-50E7-E3C0A6237BE4}"/>
                  </a:ext>
                </a:extLst>
              </p:cNvPr>
              <p:cNvSpPr/>
              <p:nvPr/>
            </p:nvSpPr>
            <p:spPr>
              <a:xfrm flipV="1">
                <a:off x="3029046" y="504084"/>
                <a:ext cx="685" cy="60908"/>
              </a:xfrm>
              <a:custGeom>
                <a:avLst/>
                <a:gdLst>
                  <a:gd name="connsiteX0" fmla="*/ 269 w 685"/>
                  <a:gd name="connsiteY0" fmla="*/ 61462 h 60908"/>
                  <a:gd name="connsiteX1" fmla="*/ 269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269" y="61462"/>
                    </a:moveTo>
                    <a:lnTo>
                      <a:pt x="269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3786AB2-84CE-F255-2599-5B36509959E7}"/>
                  </a:ext>
                </a:extLst>
              </p:cNvPr>
              <p:cNvSpPr/>
              <p:nvPr/>
            </p:nvSpPr>
            <p:spPr>
              <a:xfrm flipV="1">
                <a:off x="3128325" y="504084"/>
                <a:ext cx="685" cy="60908"/>
              </a:xfrm>
              <a:custGeom>
                <a:avLst/>
                <a:gdLst>
                  <a:gd name="connsiteX0" fmla="*/ 414 w 685"/>
                  <a:gd name="connsiteY0" fmla="*/ 61462 h 60908"/>
                  <a:gd name="connsiteX1" fmla="*/ 414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414" y="61462"/>
                    </a:moveTo>
                    <a:lnTo>
                      <a:pt x="414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3DEFE742-F6F9-81FF-AB6E-24EC80239E94}"/>
                  </a:ext>
                </a:extLst>
              </p:cNvPr>
              <p:cNvSpPr/>
              <p:nvPr/>
            </p:nvSpPr>
            <p:spPr>
              <a:xfrm flipV="1">
                <a:off x="3078685" y="482462"/>
                <a:ext cx="685" cy="104152"/>
              </a:xfrm>
              <a:custGeom>
                <a:avLst/>
                <a:gdLst>
                  <a:gd name="connsiteX0" fmla="*/ 341 w 685"/>
                  <a:gd name="connsiteY0" fmla="*/ 104730 h 104152"/>
                  <a:gd name="connsiteX1" fmla="*/ 341 w 685"/>
                  <a:gd name="connsiteY1" fmla="*/ 578 h 10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04152">
                    <a:moveTo>
                      <a:pt x="341" y="104730"/>
                    </a:moveTo>
                    <a:lnTo>
                      <a:pt x="341" y="578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8EA03E5-0B24-D1B9-E0BC-8D014C4F8AB2}"/>
              </a:ext>
            </a:extLst>
          </p:cNvPr>
          <p:cNvGrpSpPr/>
          <p:nvPr/>
        </p:nvGrpSpPr>
        <p:grpSpPr>
          <a:xfrm>
            <a:off x="6631254" y="3532485"/>
            <a:ext cx="712224" cy="712224"/>
            <a:chOff x="6631254" y="3532485"/>
            <a:chExt cx="712224" cy="712224"/>
          </a:xfrm>
        </p:grpSpPr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E40BE9E9-5DDE-7906-386E-DEB8A60A1463}"/>
                </a:ext>
              </a:extLst>
            </p:cNvPr>
            <p:cNvSpPr/>
            <p:nvPr/>
          </p:nvSpPr>
          <p:spPr>
            <a:xfrm>
              <a:off x="6631254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aphic 361">
              <a:extLst>
                <a:ext uri="{FF2B5EF4-FFF2-40B4-BE49-F238E27FC236}">
                  <a16:creationId xmlns:a16="http://schemas.microsoft.com/office/drawing/2014/main" id="{CD9F482E-7E33-7985-D47E-1FDB9CADE0C9}"/>
                </a:ext>
              </a:extLst>
            </p:cNvPr>
            <p:cNvGrpSpPr/>
            <p:nvPr/>
          </p:nvGrpSpPr>
          <p:grpSpPr>
            <a:xfrm>
              <a:off x="6843398" y="3760185"/>
              <a:ext cx="287937" cy="256825"/>
              <a:chOff x="2858504" y="215294"/>
              <a:chExt cx="440363" cy="392781"/>
            </a:xfrm>
            <a:noFill/>
          </p:grpSpPr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52B3A2-26A7-9E19-28A3-13C6F49DBE28}"/>
                  </a:ext>
                </a:extLst>
              </p:cNvPr>
              <p:cNvSpPr/>
              <p:nvPr/>
            </p:nvSpPr>
            <p:spPr>
              <a:xfrm flipV="1">
                <a:off x="2977052" y="288087"/>
                <a:ext cx="203266" cy="175633"/>
              </a:xfrm>
              <a:custGeom>
                <a:avLst/>
                <a:gdLst>
                  <a:gd name="connsiteX0" fmla="*/ 188376 w 203266"/>
                  <a:gd name="connsiteY0" fmla="*/ 86589 h 175633"/>
                  <a:gd name="connsiteX1" fmla="*/ 102074 w 203266"/>
                  <a:gd name="connsiteY1" fmla="*/ 287 h 175633"/>
                  <a:gd name="connsiteX2" fmla="*/ 15763 w 203266"/>
                  <a:gd name="connsiteY2" fmla="*/ 86589 h 175633"/>
                  <a:gd name="connsiteX3" fmla="*/ 15761 w 203266"/>
                  <a:gd name="connsiteY3" fmla="*/ 160592 h 175633"/>
                  <a:gd name="connsiteX4" fmla="*/ 15764 w 203266"/>
                  <a:gd name="connsiteY4" fmla="*/ 160595 h 175633"/>
                  <a:gd name="connsiteX5" fmla="*/ 89765 w 203266"/>
                  <a:gd name="connsiteY5" fmla="*/ 160595 h 175633"/>
                  <a:gd name="connsiteX6" fmla="*/ 102074 w 203266"/>
                  <a:gd name="connsiteY6" fmla="*/ 148287 h 175633"/>
                  <a:gd name="connsiteX7" fmla="*/ 114371 w 203266"/>
                  <a:gd name="connsiteY7" fmla="*/ 160586 h 175633"/>
                  <a:gd name="connsiteX8" fmla="*/ 188376 w 203266"/>
                  <a:gd name="connsiteY8" fmla="*/ 160591 h 175633"/>
                  <a:gd name="connsiteX9" fmla="*/ 188376 w 203266"/>
                  <a:gd name="connsiteY9" fmla="*/ 86589 h 17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66" h="175633">
                    <a:moveTo>
                      <a:pt x="188376" y="86589"/>
                    </a:moveTo>
                    <a:lnTo>
                      <a:pt x="102074" y="287"/>
                    </a:lnTo>
                    <a:lnTo>
                      <a:pt x="15763" y="86589"/>
                    </a:lnTo>
                    <a:cubicBezTo>
                      <a:pt x="-4673" y="107024"/>
                      <a:pt x="-4673" y="140157"/>
                      <a:pt x="15761" y="160592"/>
                    </a:cubicBezTo>
                    <a:lnTo>
                      <a:pt x="15764" y="160595"/>
                    </a:lnTo>
                    <a:cubicBezTo>
                      <a:pt x="36200" y="181030"/>
                      <a:pt x="69330" y="181030"/>
                      <a:pt x="89765" y="160595"/>
                    </a:cubicBezTo>
                    <a:lnTo>
                      <a:pt x="102074" y="148287"/>
                    </a:lnTo>
                    <a:lnTo>
                      <a:pt x="114371" y="160586"/>
                    </a:lnTo>
                    <a:cubicBezTo>
                      <a:pt x="134805" y="181025"/>
                      <a:pt x="167940" y="181027"/>
                      <a:pt x="188376" y="160591"/>
                    </a:cubicBezTo>
                    <a:cubicBezTo>
                      <a:pt x="208811" y="140156"/>
                      <a:pt x="208811" y="107024"/>
                      <a:pt x="188376" y="8658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F8765FE-4634-CBFB-EADB-01821EFC81C2}"/>
                  </a:ext>
                </a:extLst>
              </p:cNvPr>
              <p:cNvSpPr/>
              <p:nvPr/>
            </p:nvSpPr>
            <p:spPr>
              <a:xfrm flipV="1">
                <a:off x="2858504" y="215294"/>
                <a:ext cx="440363" cy="392781"/>
              </a:xfrm>
              <a:custGeom>
                <a:avLst/>
                <a:gdLst>
                  <a:gd name="connsiteX0" fmla="*/ 440945 w 440363"/>
                  <a:gd name="connsiteY0" fmla="*/ 323596 h 392781"/>
                  <a:gd name="connsiteX1" fmla="*/ 440945 w 440363"/>
                  <a:gd name="connsiteY1" fmla="*/ 159982 h 392781"/>
                  <a:gd name="connsiteX2" fmla="*/ 371279 w 440363"/>
                  <a:gd name="connsiteY2" fmla="*/ 90316 h 392781"/>
                  <a:gd name="connsiteX3" fmla="*/ 289587 w 440363"/>
                  <a:gd name="connsiteY3" fmla="*/ 90316 h 392781"/>
                  <a:gd name="connsiteX4" fmla="*/ 220764 w 440363"/>
                  <a:gd name="connsiteY4" fmla="*/ 480 h 392781"/>
                  <a:gd name="connsiteX5" fmla="*/ 151941 w 440363"/>
                  <a:gd name="connsiteY5" fmla="*/ 90316 h 392781"/>
                  <a:gd name="connsiteX6" fmla="*/ 70248 w 440363"/>
                  <a:gd name="connsiteY6" fmla="*/ 90316 h 392781"/>
                  <a:gd name="connsiteX7" fmla="*/ 582 w 440363"/>
                  <a:gd name="connsiteY7" fmla="*/ 159982 h 392781"/>
                  <a:gd name="connsiteX8" fmla="*/ 582 w 440363"/>
                  <a:gd name="connsiteY8" fmla="*/ 323596 h 392781"/>
                  <a:gd name="connsiteX9" fmla="*/ 70248 w 440363"/>
                  <a:gd name="connsiteY9" fmla="*/ 393262 h 392781"/>
                  <a:gd name="connsiteX10" fmla="*/ 371279 w 440363"/>
                  <a:gd name="connsiteY10" fmla="*/ 393262 h 392781"/>
                  <a:gd name="connsiteX11" fmla="*/ 440945 w 440363"/>
                  <a:gd name="connsiteY11" fmla="*/ 323596 h 39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3" h="392781">
                    <a:moveTo>
                      <a:pt x="440945" y="323596"/>
                    </a:moveTo>
                    <a:lnTo>
                      <a:pt x="440945" y="159982"/>
                    </a:lnTo>
                    <a:cubicBezTo>
                      <a:pt x="440945" y="121506"/>
                      <a:pt x="409755" y="90316"/>
                      <a:pt x="371279" y="90316"/>
                    </a:cubicBezTo>
                    <a:lnTo>
                      <a:pt x="289587" y="90316"/>
                    </a:lnTo>
                    <a:lnTo>
                      <a:pt x="220764" y="480"/>
                    </a:lnTo>
                    <a:lnTo>
                      <a:pt x="151941" y="90316"/>
                    </a:lnTo>
                    <a:lnTo>
                      <a:pt x="70248" y="90316"/>
                    </a:lnTo>
                    <a:cubicBezTo>
                      <a:pt x="31773" y="90316"/>
                      <a:pt x="582" y="121506"/>
                      <a:pt x="582" y="159982"/>
                    </a:cubicBezTo>
                    <a:lnTo>
                      <a:pt x="582" y="323596"/>
                    </a:lnTo>
                    <a:cubicBezTo>
                      <a:pt x="582" y="362071"/>
                      <a:pt x="31773" y="393262"/>
                      <a:pt x="70248" y="393262"/>
                    </a:cubicBezTo>
                    <a:lnTo>
                      <a:pt x="371279" y="393262"/>
                    </a:lnTo>
                    <a:cubicBezTo>
                      <a:pt x="409755" y="393262"/>
                      <a:pt x="440945" y="362071"/>
                      <a:pt x="440945" y="3235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7C5AC9E-51FC-6D90-F29A-9E19BFBE8DCA}"/>
              </a:ext>
            </a:extLst>
          </p:cNvPr>
          <p:cNvGrpSpPr/>
          <p:nvPr/>
        </p:nvGrpSpPr>
        <p:grpSpPr>
          <a:xfrm>
            <a:off x="7532096" y="2466383"/>
            <a:ext cx="712224" cy="712224"/>
            <a:chOff x="7532096" y="2466383"/>
            <a:chExt cx="712224" cy="712224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B03559DE-89FF-B9A8-E1DE-542741837FE8}"/>
                </a:ext>
              </a:extLst>
            </p:cNvPr>
            <p:cNvSpPr/>
            <p:nvPr/>
          </p:nvSpPr>
          <p:spPr>
            <a:xfrm>
              <a:off x="7532096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aphic 398">
              <a:extLst>
                <a:ext uri="{FF2B5EF4-FFF2-40B4-BE49-F238E27FC236}">
                  <a16:creationId xmlns:a16="http://schemas.microsoft.com/office/drawing/2014/main" id="{8F9D4CB3-FC38-B42C-4399-A21A1A1662E2}"/>
                </a:ext>
              </a:extLst>
            </p:cNvPr>
            <p:cNvGrpSpPr/>
            <p:nvPr/>
          </p:nvGrpSpPr>
          <p:grpSpPr>
            <a:xfrm>
              <a:off x="7744240" y="2716919"/>
              <a:ext cx="287936" cy="211152"/>
              <a:chOff x="2858504" y="250220"/>
              <a:chExt cx="440361" cy="322930"/>
            </a:xfrm>
            <a:noFill/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039A46-A3B0-E5BF-C3FB-B584AB523251}"/>
                  </a:ext>
                </a:extLst>
              </p:cNvPr>
              <p:cNvSpPr/>
              <p:nvPr/>
            </p:nvSpPr>
            <p:spPr>
              <a:xfrm flipV="1">
                <a:off x="2858504" y="250220"/>
                <a:ext cx="440361" cy="184899"/>
              </a:xfrm>
              <a:custGeom>
                <a:avLst/>
                <a:gdLst>
                  <a:gd name="connsiteX0" fmla="*/ 12327 w 440361"/>
                  <a:gd name="connsiteY0" fmla="*/ 133010 h 184899"/>
                  <a:gd name="connsiteX1" fmla="*/ 114 w 440361"/>
                  <a:gd name="connsiteY1" fmla="*/ 155820 h 184899"/>
                  <a:gd name="connsiteX2" fmla="*/ 114 w 440361"/>
                  <a:gd name="connsiteY2" fmla="*/ 155843 h 184899"/>
                  <a:gd name="connsiteX3" fmla="*/ 29457 w 440361"/>
                  <a:gd name="connsiteY3" fmla="*/ 185185 h 184899"/>
                  <a:gd name="connsiteX4" fmla="*/ 411132 w 440361"/>
                  <a:gd name="connsiteY4" fmla="*/ 185185 h 184899"/>
                  <a:gd name="connsiteX5" fmla="*/ 440475 w 440361"/>
                  <a:gd name="connsiteY5" fmla="*/ 155843 h 184899"/>
                  <a:gd name="connsiteX6" fmla="*/ 440475 w 440361"/>
                  <a:gd name="connsiteY6" fmla="*/ 155828 h 184899"/>
                  <a:gd name="connsiteX7" fmla="*/ 440475 w 440361"/>
                  <a:gd name="connsiteY7" fmla="*/ 155820 h 184899"/>
                  <a:gd name="connsiteX8" fmla="*/ 428263 w 440361"/>
                  <a:gd name="connsiteY8" fmla="*/ 133010 h 184899"/>
                  <a:gd name="connsiteX9" fmla="*/ 236580 w 440361"/>
                  <a:gd name="connsiteY9" fmla="*/ 5217 h 184899"/>
                  <a:gd name="connsiteX10" fmla="*/ 204009 w 440361"/>
                  <a:gd name="connsiteY10" fmla="*/ 5217 h 184899"/>
                  <a:gd name="connsiteX11" fmla="*/ 12327 w 440361"/>
                  <a:gd name="connsiteY11" fmla="*/ 133010 h 18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1" h="184899">
                    <a:moveTo>
                      <a:pt x="12327" y="133010"/>
                    </a:moveTo>
                    <a:cubicBezTo>
                      <a:pt x="4694" y="138096"/>
                      <a:pt x="114" y="146654"/>
                      <a:pt x="114" y="155820"/>
                    </a:cubicBezTo>
                    <a:lnTo>
                      <a:pt x="114" y="155843"/>
                    </a:lnTo>
                    <a:cubicBezTo>
                      <a:pt x="114" y="172048"/>
                      <a:pt x="13252" y="185185"/>
                      <a:pt x="29457" y="185185"/>
                    </a:cubicBezTo>
                    <a:lnTo>
                      <a:pt x="411132" y="185185"/>
                    </a:lnTo>
                    <a:cubicBezTo>
                      <a:pt x="427337" y="185185"/>
                      <a:pt x="440475" y="172048"/>
                      <a:pt x="440475" y="155843"/>
                    </a:cubicBezTo>
                    <a:lnTo>
                      <a:pt x="440475" y="155828"/>
                    </a:lnTo>
                    <a:lnTo>
                      <a:pt x="440475" y="155820"/>
                    </a:lnTo>
                    <a:cubicBezTo>
                      <a:pt x="440475" y="146654"/>
                      <a:pt x="435896" y="138096"/>
                      <a:pt x="428263" y="133010"/>
                    </a:cubicBezTo>
                    <a:cubicBezTo>
                      <a:pt x="391015" y="108173"/>
                      <a:pt x="278781" y="33356"/>
                      <a:pt x="236580" y="5217"/>
                    </a:cubicBezTo>
                    <a:cubicBezTo>
                      <a:pt x="226717" y="-1359"/>
                      <a:pt x="213873" y="-1359"/>
                      <a:pt x="204009" y="5217"/>
                    </a:cubicBezTo>
                    <a:cubicBezTo>
                      <a:pt x="161807" y="33356"/>
                      <a:pt x="49574" y="108173"/>
                      <a:pt x="12327" y="1330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E46A9DB9-0AB7-4658-A242-3EB9AD656F3C}"/>
                  </a:ext>
                </a:extLst>
              </p:cNvPr>
              <p:cNvSpPr/>
              <p:nvPr/>
            </p:nvSpPr>
            <p:spPr>
              <a:xfrm flipV="1">
                <a:off x="2858505" y="279577"/>
                <a:ext cx="440361" cy="293574"/>
              </a:xfrm>
              <a:custGeom>
                <a:avLst/>
                <a:gdLst>
                  <a:gd name="connsiteX0" fmla="*/ 100 w 440361"/>
                  <a:gd name="connsiteY0" fmla="*/ 294098 h 293574"/>
                  <a:gd name="connsiteX1" fmla="*/ 100 w 440361"/>
                  <a:gd name="connsiteY1" fmla="*/ 29881 h 293574"/>
                  <a:gd name="connsiteX2" fmla="*/ 8702 w 440361"/>
                  <a:gd name="connsiteY2" fmla="*/ 9125 h 293574"/>
                  <a:gd name="connsiteX3" fmla="*/ 29458 w 440361"/>
                  <a:gd name="connsiteY3" fmla="*/ 523 h 293574"/>
                  <a:gd name="connsiteX4" fmla="*/ 411104 w 440361"/>
                  <a:gd name="connsiteY4" fmla="*/ 523 h 293574"/>
                  <a:gd name="connsiteX5" fmla="*/ 431860 w 440361"/>
                  <a:gd name="connsiteY5" fmla="*/ 9125 h 293574"/>
                  <a:gd name="connsiteX6" fmla="*/ 440462 w 440361"/>
                  <a:gd name="connsiteY6" fmla="*/ 29881 h 293574"/>
                  <a:gd name="connsiteX7" fmla="*/ 440462 w 440361"/>
                  <a:gd name="connsiteY7" fmla="*/ 294098 h 29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361" h="293574">
                    <a:moveTo>
                      <a:pt x="100" y="294098"/>
                    </a:moveTo>
                    <a:lnTo>
                      <a:pt x="100" y="29881"/>
                    </a:lnTo>
                    <a:cubicBezTo>
                      <a:pt x="100" y="22094"/>
                      <a:pt x="3190" y="14630"/>
                      <a:pt x="8702" y="9125"/>
                    </a:cubicBezTo>
                    <a:cubicBezTo>
                      <a:pt x="14207" y="3613"/>
                      <a:pt x="21671" y="523"/>
                      <a:pt x="29458" y="523"/>
                    </a:cubicBezTo>
                    <a:lnTo>
                      <a:pt x="411104" y="523"/>
                    </a:lnTo>
                    <a:cubicBezTo>
                      <a:pt x="418891" y="523"/>
                      <a:pt x="426355" y="3613"/>
                      <a:pt x="431860" y="9125"/>
                    </a:cubicBezTo>
                    <a:cubicBezTo>
                      <a:pt x="437372" y="14630"/>
                      <a:pt x="440462" y="22094"/>
                      <a:pt x="440462" y="29881"/>
                    </a:cubicBezTo>
                    <a:lnTo>
                      <a:pt x="440462" y="2940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0431ADC-09CD-3675-31D4-73CDA1CA1956}"/>
              </a:ext>
            </a:extLst>
          </p:cNvPr>
          <p:cNvGrpSpPr/>
          <p:nvPr/>
        </p:nvGrpSpPr>
        <p:grpSpPr>
          <a:xfrm>
            <a:off x="8428023" y="3532485"/>
            <a:ext cx="712224" cy="712224"/>
            <a:chOff x="8428023" y="3532485"/>
            <a:chExt cx="712224" cy="712224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951DF12-7A19-B490-AFD3-FB2994ED1D7D}"/>
                </a:ext>
              </a:extLst>
            </p:cNvPr>
            <p:cNvSpPr/>
            <p:nvPr/>
          </p:nvSpPr>
          <p:spPr>
            <a:xfrm>
              <a:off x="842802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aphic 406">
              <a:extLst>
                <a:ext uri="{FF2B5EF4-FFF2-40B4-BE49-F238E27FC236}">
                  <a16:creationId xmlns:a16="http://schemas.microsoft.com/office/drawing/2014/main" id="{80D6608C-4BA8-65A6-C3F8-C92374A97688}"/>
                </a:ext>
              </a:extLst>
            </p:cNvPr>
            <p:cNvGrpSpPr/>
            <p:nvPr/>
          </p:nvGrpSpPr>
          <p:grpSpPr>
            <a:xfrm>
              <a:off x="8637108" y="3741570"/>
              <a:ext cx="294054" cy="294054"/>
              <a:chOff x="3666740" y="999740"/>
              <a:chExt cx="449718" cy="449718"/>
            </a:xfrm>
            <a:noFill/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42DF3E4-B200-4A21-A0D5-DCB65C3178FE}"/>
                  </a:ext>
                </a:extLst>
              </p:cNvPr>
              <p:cNvSpPr/>
              <p:nvPr/>
            </p:nvSpPr>
            <p:spPr>
              <a:xfrm>
                <a:off x="3870133" y="1134867"/>
                <a:ext cx="123348" cy="160875"/>
              </a:xfrm>
              <a:custGeom>
                <a:avLst/>
                <a:gdLst>
                  <a:gd name="connsiteX0" fmla="*/ 0 w 123348"/>
                  <a:gd name="connsiteY0" fmla="*/ 160876 h 160875"/>
                  <a:gd name="connsiteX1" fmla="*/ 0 w 123348"/>
                  <a:gd name="connsiteY1" fmla="*/ 21532 h 160875"/>
                  <a:gd name="connsiteX2" fmla="*/ 21506 w 123348"/>
                  <a:gd name="connsiteY2" fmla="*/ 0 h 160875"/>
                  <a:gd name="connsiteX3" fmla="*/ 43038 w 123348"/>
                  <a:gd name="connsiteY3" fmla="*/ 21532 h 160875"/>
                  <a:gd name="connsiteX4" fmla="*/ 43038 w 123348"/>
                  <a:gd name="connsiteY4" fmla="*/ 51160 h 160875"/>
                  <a:gd name="connsiteX5" fmla="*/ 95813 w 123348"/>
                  <a:gd name="connsiteY5" fmla="*/ 51160 h 160875"/>
                  <a:gd name="connsiteX6" fmla="*/ 122838 w 123348"/>
                  <a:gd name="connsiteY6" fmla="*/ 83757 h 160875"/>
                  <a:gd name="connsiteX7" fmla="*/ 114559 w 123348"/>
                  <a:gd name="connsiteY7" fmla="*/ 134449 h 160875"/>
                  <a:gd name="connsiteX8" fmla="*/ 85346 w 123348"/>
                  <a:gd name="connsiteY8" fmla="*/ 160876 h 160875"/>
                  <a:gd name="connsiteX9" fmla="*/ 0 w 123348"/>
                  <a:gd name="connsiteY9" fmla="*/ 160876 h 16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48" h="160875">
                    <a:moveTo>
                      <a:pt x="0" y="160876"/>
                    </a:moveTo>
                    <a:lnTo>
                      <a:pt x="0" y="21532"/>
                    </a:lnTo>
                    <a:cubicBezTo>
                      <a:pt x="0" y="9685"/>
                      <a:pt x="9685" y="0"/>
                      <a:pt x="21506" y="0"/>
                    </a:cubicBezTo>
                    <a:cubicBezTo>
                      <a:pt x="33352" y="0"/>
                      <a:pt x="43038" y="9685"/>
                      <a:pt x="43038" y="21532"/>
                    </a:cubicBezTo>
                    <a:lnTo>
                      <a:pt x="43038" y="51160"/>
                    </a:lnTo>
                    <a:lnTo>
                      <a:pt x="95813" y="51160"/>
                    </a:lnTo>
                    <a:cubicBezTo>
                      <a:pt x="115912" y="51160"/>
                      <a:pt x="125780" y="65662"/>
                      <a:pt x="122838" y="83757"/>
                    </a:cubicBezTo>
                    <a:lnTo>
                      <a:pt x="114559" y="134449"/>
                    </a:lnTo>
                    <a:cubicBezTo>
                      <a:pt x="112215" y="148796"/>
                      <a:pt x="104066" y="160876"/>
                      <a:pt x="85346" y="160876"/>
                    </a:cubicBezTo>
                    <a:lnTo>
                      <a:pt x="0" y="16087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C57A93A-B827-7774-7A94-31317F3BAAE4}"/>
                  </a:ext>
                </a:extLst>
              </p:cNvPr>
              <p:cNvSpPr/>
              <p:nvPr/>
            </p:nvSpPr>
            <p:spPr>
              <a:xfrm>
                <a:off x="3814390" y="1186027"/>
                <a:ext cx="55743" cy="109715"/>
              </a:xfrm>
              <a:custGeom>
                <a:avLst/>
                <a:gdLst>
                  <a:gd name="connsiteX0" fmla="*/ 0 w 55743"/>
                  <a:gd name="connsiteY0" fmla="*/ 0 h 109715"/>
                  <a:gd name="connsiteX1" fmla="*/ 55743 w 55743"/>
                  <a:gd name="connsiteY1" fmla="*/ 0 h 109715"/>
                  <a:gd name="connsiteX2" fmla="*/ 55743 w 55743"/>
                  <a:gd name="connsiteY2" fmla="*/ 109716 h 109715"/>
                  <a:gd name="connsiteX3" fmla="*/ 0 w 55743"/>
                  <a:gd name="connsiteY3" fmla="*/ 109716 h 1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43" h="109715">
                    <a:moveTo>
                      <a:pt x="0" y="0"/>
                    </a:moveTo>
                    <a:lnTo>
                      <a:pt x="55743" y="0"/>
                    </a:lnTo>
                    <a:lnTo>
                      <a:pt x="55743" y="109716"/>
                    </a:lnTo>
                    <a:lnTo>
                      <a:pt x="0" y="10971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2BDBC60-CFDE-6122-F78D-668185AC733D}"/>
                  </a:ext>
                </a:extLst>
              </p:cNvPr>
              <p:cNvSpPr/>
              <p:nvPr/>
            </p:nvSpPr>
            <p:spPr>
              <a:xfrm>
                <a:off x="3666740" y="999740"/>
                <a:ext cx="449718" cy="449718"/>
              </a:xfrm>
              <a:custGeom>
                <a:avLst/>
                <a:gdLst>
                  <a:gd name="connsiteX0" fmla="*/ 224847 w 449718"/>
                  <a:gd name="connsiteY0" fmla="*/ 0 h 449718"/>
                  <a:gd name="connsiteX1" fmla="*/ 298971 w 449718"/>
                  <a:gd name="connsiteY1" fmla="*/ 45927 h 449718"/>
                  <a:gd name="connsiteX2" fmla="*/ 383848 w 449718"/>
                  <a:gd name="connsiteY2" fmla="*/ 65844 h 449718"/>
                  <a:gd name="connsiteX3" fmla="*/ 403765 w 449718"/>
                  <a:gd name="connsiteY3" fmla="*/ 150747 h 449718"/>
                  <a:gd name="connsiteX4" fmla="*/ 449719 w 449718"/>
                  <a:gd name="connsiteY4" fmla="*/ 224847 h 449718"/>
                  <a:gd name="connsiteX5" fmla="*/ 403765 w 449718"/>
                  <a:gd name="connsiteY5" fmla="*/ 298971 h 449718"/>
                  <a:gd name="connsiteX6" fmla="*/ 383848 w 449718"/>
                  <a:gd name="connsiteY6" fmla="*/ 383848 h 449718"/>
                  <a:gd name="connsiteX7" fmla="*/ 298971 w 449718"/>
                  <a:gd name="connsiteY7" fmla="*/ 403765 h 449718"/>
                  <a:gd name="connsiteX8" fmla="*/ 224847 w 449718"/>
                  <a:gd name="connsiteY8" fmla="*/ 449719 h 449718"/>
                  <a:gd name="connsiteX9" fmla="*/ 150748 w 449718"/>
                  <a:gd name="connsiteY9" fmla="*/ 403765 h 449718"/>
                  <a:gd name="connsiteX10" fmla="*/ 65844 w 449718"/>
                  <a:gd name="connsiteY10" fmla="*/ 383848 h 449718"/>
                  <a:gd name="connsiteX11" fmla="*/ 45927 w 449718"/>
                  <a:gd name="connsiteY11" fmla="*/ 298971 h 449718"/>
                  <a:gd name="connsiteX12" fmla="*/ 0 w 449718"/>
                  <a:gd name="connsiteY12" fmla="*/ 224847 h 449718"/>
                  <a:gd name="connsiteX13" fmla="*/ 45927 w 449718"/>
                  <a:gd name="connsiteY13" fmla="*/ 150748 h 449718"/>
                  <a:gd name="connsiteX14" fmla="*/ 65844 w 449718"/>
                  <a:gd name="connsiteY14" fmla="*/ 65845 h 449718"/>
                  <a:gd name="connsiteX15" fmla="*/ 150748 w 449718"/>
                  <a:gd name="connsiteY15" fmla="*/ 45928 h 449718"/>
                  <a:gd name="connsiteX16" fmla="*/ 224847 w 449718"/>
                  <a:gd name="connsiteY16" fmla="*/ 0 h 449718"/>
                  <a:gd name="connsiteX17" fmla="*/ 224847 w 449718"/>
                  <a:gd name="connsiteY17" fmla="*/ 0 h 44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9718" h="449718">
                    <a:moveTo>
                      <a:pt x="224847" y="0"/>
                    </a:moveTo>
                    <a:cubicBezTo>
                      <a:pt x="266218" y="0"/>
                      <a:pt x="271841" y="34706"/>
                      <a:pt x="298971" y="45927"/>
                    </a:cubicBezTo>
                    <a:cubicBezTo>
                      <a:pt x="326100" y="57175"/>
                      <a:pt x="354610" y="36606"/>
                      <a:pt x="383848" y="65844"/>
                    </a:cubicBezTo>
                    <a:cubicBezTo>
                      <a:pt x="413086" y="95109"/>
                      <a:pt x="392518" y="123618"/>
                      <a:pt x="403765" y="150747"/>
                    </a:cubicBezTo>
                    <a:cubicBezTo>
                      <a:pt x="415013" y="177877"/>
                      <a:pt x="449719" y="183502"/>
                      <a:pt x="449719" y="224847"/>
                    </a:cubicBezTo>
                    <a:cubicBezTo>
                      <a:pt x="449719" y="266218"/>
                      <a:pt x="415013" y="271841"/>
                      <a:pt x="403765" y="298971"/>
                    </a:cubicBezTo>
                    <a:cubicBezTo>
                      <a:pt x="392518" y="326100"/>
                      <a:pt x="413086" y="354610"/>
                      <a:pt x="383848" y="383848"/>
                    </a:cubicBezTo>
                    <a:cubicBezTo>
                      <a:pt x="354610" y="413086"/>
                      <a:pt x="326100" y="392518"/>
                      <a:pt x="298971" y="403765"/>
                    </a:cubicBezTo>
                    <a:cubicBezTo>
                      <a:pt x="271841" y="415013"/>
                      <a:pt x="266217" y="449719"/>
                      <a:pt x="224847" y="449719"/>
                    </a:cubicBezTo>
                    <a:cubicBezTo>
                      <a:pt x="183502" y="449719"/>
                      <a:pt x="177877" y="415013"/>
                      <a:pt x="150748" y="403765"/>
                    </a:cubicBezTo>
                    <a:cubicBezTo>
                      <a:pt x="123619" y="392518"/>
                      <a:pt x="95109" y="413086"/>
                      <a:pt x="65844" y="383848"/>
                    </a:cubicBezTo>
                    <a:cubicBezTo>
                      <a:pt x="36606" y="354610"/>
                      <a:pt x="57175" y="326100"/>
                      <a:pt x="45927" y="298971"/>
                    </a:cubicBezTo>
                    <a:cubicBezTo>
                      <a:pt x="34706" y="271841"/>
                      <a:pt x="0" y="266217"/>
                      <a:pt x="0" y="224847"/>
                    </a:cubicBezTo>
                    <a:cubicBezTo>
                      <a:pt x="0" y="183502"/>
                      <a:pt x="34706" y="177877"/>
                      <a:pt x="45927" y="150748"/>
                    </a:cubicBezTo>
                    <a:cubicBezTo>
                      <a:pt x="57175" y="123619"/>
                      <a:pt x="36606" y="95109"/>
                      <a:pt x="65844" y="65845"/>
                    </a:cubicBezTo>
                    <a:cubicBezTo>
                      <a:pt x="95109" y="36607"/>
                      <a:pt x="123618" y="57176"/>
                      <a:pt x="150748" y="45928"/>
                    </a:cubicBezTo>
                    <a:cubicBezTo>
                      <a:pt x="177877" y="34706"/>
                      <a:pt x="183502" y="0"/>
                      <a:pt x="224847" y="0"/>
                    </a:cubicBezTo>
                    <a:lnTo>
                      <a:pt x="224847" y="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490DE0D-825B-0E77-FBC5-1398FAAAC241}"/>
                  </a:ext>
                </a:extLst>
              </p:cNvPr>
              <p:cNvSpPr/>
              <p:nvPr/>
            </p:nvSpPr>
            <p:spPr>
              <a:xfrm>
                <a:off x="3740396" y="1073396"/>
                <a:ext cx="302381" cy="302381"/>
              </a:xfrm>
              <a:custGeom>
                <a:avLst/>
                <a:gdLst>
                  <a:gd name="connsiteX0" fmla="*/ 151191 w 302381"/>
                  <a:gd name="connsiteY0" fmla="*/ 302381 h 302381"/>
                  <a:gd name="connsiteX1" fmla="*/ 302381 w 302381"/>
                  <a:gd name="connsiteY1" fmla="*/ 151191 h 302381"/>
                  <a:gd name="connsiteX2" fmla="*/ 151191 w 302381"/>
                  <a:gd name="connsiteY2" fmla="*/ 0 h 302381"/>
                  <a:gd name="connsiteX3" fmla="*/ 0 w 302381"/>
                  <a:gd name="connsiteY3" fmla="*/ 151191 h 302381"/>
                  <a:gd name="connsiteX4" fmla="*/ 151191 w 302381"/>
                  <a:gd name="connsiteY4" fmla="*/ 302381 h 302381"/>
                  <a:gd name="connsiteX5" fmla="*/ 151191 w 302381"/>
                  <a:gd name="connsiteY5" fmla="*/ 302381 h 3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381" h="302381">
                    <a:moveTo>
                      <a:pt x="151191" y="302381"/>
                    </a:moveTo>
                    <a:cubicBezTo>
                      <a:pt x="234480" y="302381"/>
                      <a:pt x="302381" y="234479"/>
                      <a:pt x="302381" y="151191"/>
                    </a:cubicBezTo>
                    <a:cubicBezTo>
                      <a:pt x="302381" y="67928"/>
                      <a:pt x="234479" y="0"/>
                      <a:pt x="151191" y="0"/>
                    </a:cubicBezTo>
                    <a:cubicBezTo>
                      <a:pt x="67928" y="0"/>
                      <a:pt x="0" y="67928"/>
                      <a:pt x="0" y="151191"/>
                    </a:cubicBezTo>
                    <a:cubicBezTo>
                      <a:pt x="0" y="234479"/>
                      <a:pt x="67928" y="302381"/>
                      <a:pt x="151191" y="302381"/>
                    </a:cubicBezTo>
                    <a:lnTo>
                      <a:pt x="151191" y="30238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B57FCA-D4C0-00DD-F063-721388E55799}"/>
              </a:ext>
            </a:extLst>
          </p:cNvPr>
          <p:cNvGrpSpPr/>
          <p:nvPr/>
        </p:nvGrpSpPr>
        <p:grpSpPr>
          <a:xfrm>
            <a:off x="9333781" y="2466383"/>
            <a:ext cx="712224" cy="712224"/>
            <a:chOff x="9333781" y="2466383"/>
            <a:chExt cx="712224" cy="712224"/>
          </a:xfrm>
        </p:grpSpPr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FDB20E64-B6DD-47CE-7437-23BD27E35C6F}"/>
                </a:ext>
              </a:extLst>
            </p:cNvPr>
            <p:cNvSpPr/>
            <p:nvPr/>
          </p:nvSpPr>
          <p:spPr>
            <a:xfrm>
              <a:off x="933378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aphic 428">
              <a:extLst>
                <a:ext uri="{FF2B5EF4-FFF2-40B4-BE49-F238E27FC236}">
                  <a16:creationId xmlns:a16="http://schemas.microsoft.com/office/drawing/2014/main" id="{4EB3D00F-4275-6D6F-6EA5-3EC6AE32B610}"/>
                </a:ext>
              </a:extLst>
            </p:cNvPr>
            <p:cNvGrpSpPr/>
            <p:nvPr/>
          </p:nvGrpSpPr>
          <p:grpSpPr>
            <a:xfrm>
              <a:off x="9575196" y="2678528"/>
              <a:ext cx="229394" cy="287934"/>
              <a:chOff x="2903271" y="191506"/>
              <a:chExt cx="350829" cy="440358"/>
            </a:xfrm>
            <a:noFill/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A9546729-18EF-6B6E-F4BE-8E971BD479DD}"/>
                  </a:ext>
                </a:extLst>
              </p:cNvPr>
              <p:cNvSpPr/>
              <p:nvPr/>
            </p:nvSpPr>
            <p:spPr>
              <a:xfrm flipV="1">
                <a:off x="2958088" y="209777"/>
                <a:ext cx="296011" cy="364532"/>
              </a:xfrm>
              <a:custGeom>
                <a:avLst/>
                <a:gdLst>
                  <a:gd name="connsiteX0" fmla="*/ 219 w 296011"/>
                  <a:gd name="connsiteY0" fmla="*/ 365045 h 364532"/>
                  <a:gd name="connsiteX1" fmla="*/ 296231 w 296011"/>
                  <a:gd name="connsiteY1" fmla="*/ 365045 h 364532"/>
                  <a:gd name="connsiteX2" fmla="*/ 296231 w 296011"/>
                  <a:gd name="connsiteY2" fmla="*/ 512 h 364532"/>
                  <a:gd name="connsiteX3" fmla="*/ 219 w 296011"/>
                  <a:gd name="connsiteY3" fmla="*/ 512 h 36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11" h="364532">
                    <a:moveTo>
                      <a:pt x="219" y="365045"/>
                    </a:moveTo>
                    <a:lnTo>
                      <a:pt x="296231" y="365045"/>
                    </a:lnTo>
                    <a:lnTo>
                      <a:pt x="296231" y="512"/>
                    </a:lnTo>
                    <a:lnTo>
                      <a:pt x="219" y="51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22DAF57-FB60-95D0-D70C-A8EBEB732790}"/>
                  </a:ext>
                </a:extLst>
              </p:cNvPr>
              <p:cNvSpPr/>
              <p:nvPr/>
            </p:nvSpPr>
            <p:spPr>
              <a:xfrm flipV="1">
                <a:off x="2903271" y="574309"/>
                <a:ext cx="322506" cy="57556"/>
              </a:xfrm>
              <a:custGeom>
                <a:avLst/>
                <a:gdLst>
                  <a:gd name="connsiteX0" fmla="*/ 144 w 322506"/>
                  <a:gd name="connsiteY0" fmla="*/ 58208 h 57556"/>
                  <a:gd name="connsiteX1" fmla="*/ 144 w 322506"/>
                  <a:gd name="connsiteY1" fmla="*/ 46333 h 57556"/>
                  <a:gd name="connsiteX2" fmla="*/ 45825 w 322506"/>
                  <a:gd name="connsiteY2" fmla="*/ 652 h 57556"/>
                  <a:gd name="connsiteX3" fmla="*/ 322651 w 322506"/>
                  <a:gd name="connsiteY3" fmla="*/ 652 h 57556"/>
                  <a:gd name="connsiteX4" fmla="*/ 322651 w 322506"/>
                  <a:gd name="connsiteY4" fmla="*/ 49985 h 5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06" h="57556">
                    <a:moveTo>
                      <a:pt x="144" y="58208"/>
                    </a:moveTo>
                    <a:lnTo>
                      <a:pt x="144" y="46333"/>
                    </a:lnTo>
                    <a:cubicBezTo>
                      <a:pt x="144" y="21174"/>
                      <a:pt x="20665" y="652"/>
                      <a:pt x="45825" y="652"/>
                    </a:cubicBezTo>
                    <a:lnTo>
                      <a:pt x="322651" y="652"/>
                    </a:lnTo>
                    <a:lnTo>
                      <a:pt x="322651" y="4998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BBE5B1C-66FD-CD1E-B927-8CF99C44A3BA}"/>
                  </a:ext>
                </a:extLst>
              </p:cNvPr>
              <p:cNvSpPr/>
              <p:nvPr/>
            </p:nvSpPr>
            <p:spPr>
              <a:xfrm flipV="1">
                <a:off x="2903271" y="191506"/>
                <a:ext cx="54816" cy="382799"/>
              </a:xfrm>
              <a:custGeom>
                <a:avLst/>
                <a:gdLst>
                  <a:gd name="connsiteX0" fmla="*/ 27534 w 54816"/>
                  <a:gd name="connsiteY0" fmla="*/ 383309 h 382799"/>
                  <a:gd name="connsiteX1" fmla="*/ 27534 w 54816"/>
                  <a:gd name="connsiteY1" fmla="*/ 383309 h 382799"/>
                  <a:gd name="connsiteX2" fmla="*/ 54942 w 54816"/>
                  <a:gd name="connsiteY2" fmla="*/ 355900 h 382799"/>
                  <a:gd name="connsiteX3" fmla="*/ 54942 w 54816"/>
                  <a:gd name="connsiteY3" fmla="*/ 509 h 382799"/>
                  <a:gd name="connsiteX4" fmla="*/ 53955 w 54816"/>
                  <a:gd name="connsiteY4" fmla="*/ 509 h 382799"/>
                  <a:gd name="connsiteX5" fmla="*/ 27534 w 54816"/>
                  <a:gd name="connsiteY5" fmla="*/ 20607 h 382799"/>
                  <a:gd name="connsiteX6" fmla="*/ 1113 w 54816"/>
                  <a:gd name="connsiteY6" fmla="*/ 509 h 382799"/>
                  <a:gd name="connsiteX7" fmla="*/ 125 w 54816"/>
                  <a:gd name="connsiteY7" fmla="*/ 509 h 382799"/>
                  <a:gd name="connsiteX8" fmla="*/ 125 w 54816"/>
                  <a:gd name="connsiteY8" fmla="*/ 355900 h 382799"/>
                  <a:gd name="connsiteX9" fmla="*/ 27534 w 54816"/>
                  <a:gd name="connsiteY9" fmla="*/ 383309 h 3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16" h="382799">
                    <a:moveTo>
                      <a:pt x="27534" y="383309"/>
                    </a:moveTo>
                    <a:lnTo>
                      <a:pt x="27534" y="383309"/>
                    </a:lnTo>
                    <a:cubicBezTo>
                      <a:pt x="42608" y="383309"/>
                      <a:pt x="54942" y="370971"/>
                      <a:pt x="54942" y="355900"/>
                    </a:cubicBezTo>
                    <a:lnTo>
                      <a:pt x="54942" y="509"/>
                    </a:lnTo>
                    <a:lnTo>
                      <a:pt x="53955" y="509"/>
                    </a:lnTo>
                    <a:cubicBezTo>
                      <a:pt x="50755" y="12096"/>
                      <a:pt x="40139" y="20607"/>
                      <a:pt x="27534" y="20607"/>
                    </a:cubicBezTo>
                    <a:cubicBezTo>
                      <a:pt x="14929" y="20607"/>
                      <a:pt x="4312" y="12096"/>
                      <a:pt x="1113" y="509"/>
                    </a:cubicBezTo>
                    <a:lnTo>
                      <a:pt x="125" y="509"/>
                    </a:lnTo>
                    <a:lnTo>
                      <a:pt x="125" y="355900"/>
                    </a:lnTo>
                    <a:cubicBezTo>
                      <a:pt x="125" y="370976"/>
                      <a:pt x="12459" y="383309"/>
                      <a:pt x="27534" y="38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58905F7-8899-2D64-DA2C-3E6CB07A6E0F}"/>
                  </a:ext>
                </a:extLst>
              </p:cNvPr>
              <p:cNvSpPr/>
              <p:nvPr/>
            </p:nvSpPr>
            <p:spPr>
              <a:xfrm flipV="1">
                <a:off x="3012848" y="264590"/>
                <a:ext cx="186377" cy="137042"/>
              </a:xfrm>
              <a:custGeom>
                <a:avLst/>
                <a:gdLst>
                  <a:gd name="connsiteX0" fmla="*/ 95 w 186377"/>
                  <a:gd name="connsiteY0" fmla="*/ -115 h 137042"/>
                  <a:gd name="connsiteX1" fmla="*/ 186473 w 186377"/>
                  <a:gd name="connsiteY1" fmla="*/ -115 h 137042"/>
                  <a:gd name="connsiteX2" fmla="*/ 186473 w 186377"/>
                  <a:gd name="connsiteY2" fmla="*/ 136927 h 137042"/>
                  <a:gd name="connsiteX3" fmla="*/ 95 w 186377"/>
                  <a:gd name="connsiteY3" fmla="*/ 136927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377" h="137042">
                    <a:moveTo>
                      <a:pt x="95" y="-115"/>
                    </a:moveTo>
                    <a:lnTo>
                      <a:pt x="186473" y="-115"/>
                    </a:lnTo>
                    <a:lnTo>
                      <a:pt x="186473" y="136927"/>
                    </a:lnTo>
                    <a:lnTo>
                      <a:pt x="95" y="13692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F7CFC0-04A5-9F8A-A414-E8FBCCE276AF}"/>
                  </a:ext>
                </a:extLst>
              </p:cNvPr>
              <p:cNvSpPr/>
              <p:nvPr/>
            </p:nvSpPr>
            <p:spPr>
              <a:xfrm flipV="1">
                <a:off x="3012848" y="456449"/>
                <a:ext cx="186375" cy="685"/>
              </a:xfrm>
              <a:custGeom>
                <a:avLst/>
                <a:gdLst>
                  <a:gd name="connsiteX0" fmla="*/ 279 w 186375"/>
                  <a:gd name="connsiteY0" fmla="*/ 407 h 685"/>
                  <a:gd name="connsiteX1" fmla="*/ 186655 w 186375"/>
                  <a:gd name="connsiteY1" fmla="*/ 40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07"/>
                    </a:moveTo>
                    <a:lnTo>
                      <a:pt x="186655" y="4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93C17533-7C18-F181-6CC4-EDA5F9C0BBA2}"/>
                  </a:ext>
                </a:extLst>
              </p:cNvPr>
              <p:cNvSpPr/>
              <p:nvPr/>
            </p:nvSpPr>
            <p:spPr>
              <a:xfrm flipV="1">
                <a:off x="3012848" y="511266"/>
                <a:ext cx="186375" cy="685"/>
              </a:xfrm>
              <a:custGeom>
                <a:avLst/>
                <a:gdLst>
                  <a:gd name="connsiteX0" fmla="*/ 279 w 186375"/>
                  <a:gd name="connsiteY0" fmla="*/ 487 h 685"/>
                  <a:gd name="connsiteX1" fmla="*/ 186655 w 186375"/>
                  <a:gd name="connsiteY1" fmla="*/ 48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87"/>
                    </a:moveTo>
                    <a:lnTo>
                      <a:pt x="186655" y="48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05D2E7F-5478-7B41-7C4B-B14F87EB4774}"/>
              </a:ext>
            </a:extLst>
          </p:cNvPr>
          <p:cNvGrpSpPr/>
          <p:nvPr/>
        </p:nvGrpSpPr>
        <p:grpSpPr>
          <a:xfrm>
            <a:off x="5740243" y="3532485"/>
            <a:ext cx="712224" cy="712224"/>
            <a:chOff x="5740243" y="3532485"/>
            <a:chExt cx="712224" cy="712224"/>
          </a:xfrm>
        </p:grpSpPr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DBAB4C07-4C35-30F7-76E8-901172378A07}"/>
                </a:ext>
              </a:extLst>
            </p:cNvPr>
            <p:cNvSpPr/>
            <p:nvPr/>
          </p:nvSpPr>
          <p:spPr>
            <a:xfrm>
              <a:off x="574024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aphic 476">
              <a:extLst>
                <a:ext uri="{FF2B5EF4-FFF2-40B4-BE49-F238E27FC236}">
                  <a16:creationId xmlns:a16="http://schemas.microsoft.com/office/drawing/2014/main" id="{04D8FE57-8387-173F-FFCC-3DD9EFF12A86}"/>
                </a:ext>
              </a:extLst>
            </p:cNvPr>
            <p:cNvGrpSpPr/>
            <p:nvPr/>
          </p:nvGrpSpPr>
          <p:grpSpPr>
            <a:xfrm>
              <a:off x="5952387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2B545FDA-5D13-B4C5-81DC-169BD32C698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2" y="341"/>
                      <a:pt x="220764" y="341"/>
                    </a:cubicBezTo>
                    <a:cubicBezTo>
                      <a:pt x="99666" y="341"/>
                      <a:pt x="582" y="99425"/>
                      <a:pt x="582" y="220523"/>
                    </a:cubicBezTo>
                    <a:cubicBezTo>
                      <a:pt x="582" y="341621"/>
                      <a:pt x="99666" y="440704"/>
                      <a:pt x="220764" y="440704"/>
                    </a:cubicBezTo>
                    <a:cubicBezTo>
                      <a:pt x="341862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F8770EF-40CF-2AC9-5B16-67D4E80B3E93}"/>
                  </a:ext>
                </a:extLst>
              </p:cNvPr>
              <p:cNvSpPr/>
              <p:nvPr/>
            </p:nvSpPr>
            <p:spPr>
              <a:xfrm flipV="1">
                <a:off x="2914234" y="247234"/>
                <a:ext cx="328901" cy="328901"/>
              </a:xfrm>
              <a:custGeom>
                <a:avLst/>
                <a:gdLst>
                  <a:gd name="connsiteX0" fmla="*/ 164792 w 328901"/>
                  <a:gd name="connsiteY0" fmla="*/ 161 h 328901"/>
                  <a:gd name="connsiteX1" fmla="*/ 341 w 328901"/>
                  <a:gd name="connsiteY1" fmla="*/ 164612 h 328901"/>
                  <a:gd name="connsiteX2" fmla="*/ 164792 w 328901"/>
                  <a:gd name="connsiteY2" fmla="*/ 329063 h 328901"/>
                  <a:gd name="connsiteX3" fmla="*/ 329243 w 328901"/>
                  <a:gd name="connsiteY3" fmla="*/ 164612 h 328901"/>
                  <a:gd name="connsiteX4" fmla="*/ 164792 w 328901"/>
                  <a:gd name="connsiteY4" fmla="*/ 161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01" h="328901">
                    <a:moveTo>
                      <a:pt x="164792" y="161"/>
                    </a:moveTo>
                    <a:cubicBezTo>
                      <a:pt x="74109" y="161"/>
                      <a:pt x="341" y="73929"/>
                      <a:pt x="341" y="164612"/>
                    </a:cubicBezTo>
                    <a:cubicBezTo>
                      <a:pt x="341" y="255296"/>
                      <a:pt x="74109" y="329063"/>
                      <a:pt x="164792" y="329063"/>
                    </a:cubicBezTo>
                    <a:cubicBezTo>
                      <a:pt x="255476" y="329063"/>
                      <a:pt x="329243" y="255296"/>
                      <a:pt x="329243" y="164612"/>
                    </a:cubicBezTo>
                    <a:cubicBezTo>
                      <a:pt x="329243" y="73929"/>
                      <a:pt x="255476" y="161"/>
                      <a:pt x="164792" y="16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E0BBFCB-E594-B018-DA85-C2A50073897F}"/>
                  </a:ext>
                </a:extLst>
              </p:cNvPr>
              <p:cNvSpPr/>
              <p:nvPr/>
            </p:nvSpPr>
            <p:spPr>
              <a:xfrm flipV="1">
                <a:off x="3078685" y="301913"/>
                <a:ext cx="685" cy="219406"/>
              </a:xfrm>
              <a:custGeom>
                <a:avLst/>
                <a:gdLst>
                  <a:gd name="connsiteX0" fmla="*/ 341 w 685"/>
                  <a:gd name="connsiteY0" fmla="*/ 219868 h 219406"/>
                  <a:gd name="connsiteX1" fmla="*/ 341 w 685"/>
                  <a:gd name="connsiteY1" fmla="*/ 461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19406">
                    <a:moveTo>
                      <a:pt x="341" y="219868"/>
                    </a:moveTo>
                    <a:lnTo>
                      <a:pt x="341" y="4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847BC90-23D4-92CE-2C33-5B1E7B3943E4}"/>
                  </a:ext>
                </a:extLst>
              </p:cNvPr>
              <p:cNvSpPr/>
              <p:nvPr/>
            </p:nvSpPr>
            <p:spPr>
              <a:xfrm flipV="1">
                <a:off x="3023868" y="411547"/>
                <a:ext cx="109633" cy="82225"/>
              </a:xfrm>
              <a:custGeom>
                <a:avLst/>
                <a:gdLst>
                  <a:gd name="connsiteX0" fmla="*/ 55158 w 109633"/>
                  <a:gd name="connsiteY0" fmla="*/ 82672 h 82225"/>
                  <a:gd name="connsiteX1" fmla="*/ 109975 w 109633"/>
                  <a:gd name="connsiteY1" fmla="*/ 41559 h 82225"/>
                  <a:gd name="connsiteX2" fmla="*/ 55158 w 109633"/>
                  <a:gd name="connsiteY2" fmla="*/ 446 h 82225"/>
                  <a:gd name="connsiteX3" fmla="*/ 341 w 109633"/>
                  <a:gd name="connsiteY3" fmla="*/ 41559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55158" y="82672"/>
                    </a:moveTo>
                    <a:cubicBezTo>
                      <a:pt x="85433" y="82672"/>
                      <a:pt x="109975" y="64265"/>
                      <a:pt x="109975" y="41559"/>
                    </a:cubicBezTo>
                    <a:cubicBezTo>
                      <a:pt x="109975" y="18853"/>
                      <a:pt x="85433" y="446"/>
                      <a:pt x="55158" y="446"/>
                    </a:cubicBezTo>
                    <a:cubicBezTo>
                      <a:pt x="24884" y="446"/>
                      <a:pt x="341" y="18853"/>
                      <a:pt x="341" y="4155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2C8DE13-5C8D-0403-8496-D2956DBEB4DC}"/>
                  </a:ext>
                </a:extLst>
              </p:cNvPr>
              <p:cNvSpPr/>
              <p:nvPr/>
            </p:nvSpPr>
            <p:spPr>
              <a:xfrm flipV="1">
                <a:off x="3023868" y="329321"/>
                <a:ext cx="109633" cy="82225"/>
              </a:xfrm>
              <a:custGeom>
                <a:avLst/>
                <a:gdLst>
                  <a:gd name="connsiteX0" fmla="*/ 110035 w 109633"/>
                  <a:gd name="connsiteY0" fmla="*/ 41394 h 82225"/>
                  <a:gd name="connsiteX1" fmla="*/ 55218 w 109633"/>
                  <a:gd name="connsiteY1" fmla="*/ 82507 h 82225"/>
                  <a:gd name="connsiteX2" fmla="*/ 401 w 109633"/>
                  <a:gd name="connsiteY2" fmla="*/ 41394 h 82225"/>
                  <a:gd name="connsiteX3" fmla="*/ 55218 w 109633"/>
                  <a:gd name="connsiteY3" fmla="*/ 281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110035" y="41394"/>
                    </a:moveTo>
                    <a:cubicBezTo>
                      <a:pt x="110035" y="64100"/>
                      <a:pt x="85493" y="82507"/>
                      <a:pt x="55218" y="82507"/>
                    </a:cubicBezTo>
                    <a:cubicBezTo>
                      <a:pt x="24944" y="82507"/>
                      <a:pt x="401" y="64100"/>
                      <a:pt x="401" y="41394"/>
                    </a:cubicBezTo>
                    <a:cubicBezTo>
                      <a:pt x="401" y="18688"/>
                      <a:pt x="24944" y="281"/>
                      <a:pt x="55218" y="28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5166BB-57BA-2191-5485-30DB2323B47B}"/>
              </a:ext>
            </a:extLst>
          </p:cNvPr>
          <p:cNvGrpSpPr/>
          <p:nvPr/>
        </p:nvGrpSpPr>
        <p:grpSpPr>
          <a:xfrm>
            <a:off x="11125632" y="2466383"/>
            <a:ext cx="712224" cy="712224"/>
            <a:chOff x="11125632" y="2466383"/>
            <a:chExt cx="712224" cy="712224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354D2EDD-CB7E-5B92-8B21-75556E3CCDF4}"/>
                </a:ext>
              </a:extLst>
            </p:cNvPr>
            <p:cNvSpPr/>
            <p:nvPr/>
          </p:nvSpPr>
          <p:spPr>
            <a:xfrm>
              <a:off x="11125632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aphic 490">
              <a:extLst>
                <a:ext uri="{FF2B5EF4-FFF2-40B4-BE49-F238E27FC236}">
                  <a16:creationId xmlns:a16="http://schemas.microsoft.com/office/drawing/2014/main" id="{A6ADCCE5-BCDD-DA6B-E925-F622AEBE7D6F}"/>
                </a:ext>
              </a:extLst>
            </p:cNvPr>
            <p:cNvGrpSpPr/>
            <p:nvPr/>
          </p:nvGrpSpPr>
          <p:grpSpPr>
            <a:xfrm>
              <a:off x="11337776" y="2688682"/>
              <a:ext cx="287937" cy="267626"/>
              <a:chOff x="2858504" y="207035"/>
              <a:chExt cx="440363" cy="409300"/>
            </a:xfrm>
            <a:noFill/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10A466B-DE0A-9D82-8420-6A9D61523B9C}"/>
                  </a:ext>
                </a:extLst>
              </p:cNvPr>
              <p:cNvSpPr/>
              <p:nvPr/>
            </p:nvSpPr>
            <p:spPr>
              <a:xfrm flipV="1">
                <a:off x="2858504" y="207035"/>
                <a:ext cx="377323" cy="409300"/>
              </a:xfrm>
              <a:custGeom>
                <a:avLst/>
                <a:gdLst>
                  <a:gd name="connsiteX0" fmla="*/ 377825 w 377323"/>
                  <a:gd name="connsiteY0" fmla="*/ 117 h 409300"/>
                  <a:gd name="connsiteX1" fmla="*/ 55319 w 377323"/>
                  <a:gd name="connsiteY1" fmla="*/ 117 h 409300"/>
                  <a:gd name="connsiteX2" fmla="*/ 502 w 377323"/>
                  <a:gd name="connsiteY2" fmla="*/ 54934 h 409300"/>
                  <a:gd name="connsiteX3" fmla="*/ 502 w 377323"/>
                  <a:gd name="connsiteY3" fmla="*/ 409417 h 409300"/>
                  <a:gd name="connsiteX4" fmla="*/ 323008 w 377323"/>
                  <a:gd name="connsiteY4" fmla="*/ 409417 h 409300"/>
                  <a:gd name="connsiteX5" fmla="*/ 323008 w 377323"/>
                  <a:gd name="connsiteY5" fmla="*/ 54934 h 409300"/>
                  <a:gd name="connsiteX6" fmla="*/ 377825 w 377323"/>
                  <a:gd name="connsiteY6" fmla="*/ 117 h 40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323" h="409300">
                    <a:moveTo>
                      <a:pt x="377825" y="117"/>
                    </a:moveTo>
                    <a:lnTo>
                      <a:pt x="55319" y="117"/>
                    </a:lnTo>
                    <a:cubicBezTo>
                      <a:pt x="25042" y="117"/>
                      <a:pt x="502" y="24657"/>
                      <a:pt x="502" y="54934"/>
                    </a:cubicBezTo>
                    <a:lnTo>
                      <a:pt x="502" y="409417"/>
                    </a:lnTo>
                    <a:lnTo>
                      <a:pt x="323008" y="409417"/>
                    </a:lnTo>
                    <a:lnTo>
                      <a:pt x="323008" y="54934"/>
                    </a:lnTo>
                    <a:cubicBezTo>
                      <a:pt x="323008" y="24657"/>
                      <a:pt x="347547" y="117"/>
                      <a:pt x="377825" y="11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F7127E4-0F3E-0EEC-9848-EB8C73600440}"/>
                  </a:ext>
                </a:extLst>
              </p:cNvPr>
              <p:cNvSpPr/>
              <p:nvPr/>
            </p:nvSpPr>
            <p:spPr>
              <a:xfrm flipV="1">
                <a:off x="3181010" y="302051"/>
                <a:ext cx="117856" cy="314284"/>
              </a:xfrm>
              <a:custGeom>
                <a:avLst/>
                <a:gdLst>
                  <a:gd name="connsiteX0" fmla="*/ 118498 w 117856"/>
                  <a:gd name="connsiteY0" fmla="*/ 314867 h 314284"/>
                  <a:gd name="connsiteX1" fmla="*/ 118498 w 117856"/>
                  <a:gd name="connsiteY1" fmla="*/ 55400 h 314284"/>
                  <a:gd name="connsiteX2" fmla="*/ 63681 w 117856"/>
                  <a:gd name="connsiteY2" fmla="*/ 583 h 314284"/>
                  <a:gd name="connsiteX3" fmla="*/ 55458 w 117856"/>
                  <a:gd name="connsiteY3" fmla="*/ 583 h 314284"/>
                  <a:gd name="connsiteX4" fmla="*/ 641 w 117856"/>
                  <a:gd name="connsiteY4" fmla="*/ 55400 h 314284"/>
                  <a:gd name="connsiteX5" fmla="*/ 641 w 117856"/>
                  <a:gd name="connsiteY5" fmla="*/ 314867 h 3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56" h="314284">
                    <a:moveTo>
                      <a:pt x="118498" y="314867"/>
                    </a:moveTo>
                    <a:lnTo>
                      <a:pt x="118498" y="55400"/>
                    </a:lnTo>
                    <a:cubicBezTo>
                      <a:pt x="118498" y="25122"/>
                      <a:pt x="93959" y="583"/>
                      <a:pt x="63681" y="583"/>
                    </a:cubicBezTo>
                    <a:lnTo>
                      <a:pt x="55458" y="583"/>
                    </a:lnTo>
                    <a:cubicBezTo>
                      <a:pt x="25180" y="583"/>
                      <a:pt x="641" y="25122"/>
                      <a:pt x="641" y="55400"/>
                    </a:cubicBezTo>
                    <a:lnTo>
                      <a:pt x="641" y="31486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30892E3-279A-3691-B00F-CADDADABAD4D}"/>
                  </a:ext>
                </a:extLst>
              </p:cNvPr>
              <p:cNvSpPr/>
              <p:nvPr/>
            </p:nvSpPr>
            <p:spPr>
              <a:xfrm flipV="1">
                <a:off x="3235827" y="616335"/>
                <a:ext cx="4568" cy="685"/>
              </a:xfrm>
              <a:custGeom>
                <a:avLst/>
                <a:gdLst>
                  <a:gd name="connsiteX0" fmla="*/ 5145 w 4568"/>
                  <a:gd name="connsiteY0" fmla="*/ 640 h 685"/>
                  <a:gd name="connsiteX1" fmla="*/ 577 w 4568"/>
                  <a:gd name="connsiteY1" fmla="*/ 640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8" h="685">
                    <a:moveTo>
                      <a:pt x="5145" y="640"/>
                    </a:moveTo>
                    <a:lnTo>
                      <a:pt x="577" y="64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05544A6-9FC5-013B-3F3A-924DDC593AE7}"/>
                  </a:ext>
                </a:extLst>
              </p:cNvPr>
              <p:cNvSpPr/>
              <p:nvPr/>
            </p:nvSpPr>
            <p:spPr>
              <a:xfrm flipV="1">
                <a:off x="2917889" y="272816"/>
                <a:ext cx="204650" cy="685"/>
              </a:xfrm>
              <a:custGeom>
                <a:avLst/>
                <a:gdLst>
                  <a:gd name="connsiteX0" fmla="*/ 144 w 204650"/>
                  <a:gd name="connsiteY0" fmla="*/ 139 h 685"/>
                  <a:gd name="connsiteX1" fmla="*/ 204794 w 204650"/>
                  <a:gd name="connsiteY1" fmla="*/ 139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139"/>
                    </a:moveTo>
                    <a:lnTo>
                      <a:pt x="204794" y="1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D0C55F00-025D-C7C9-520B-BC237E7467CF}"/>
                  </a:ext>
                </a:extLst>
              </p:cNvPr>
              <p:cNvSpPr/>
              <p:nvPr/>
            </p:nvSpPr>
            <p:spPr>
              <a:xfrm flipV="1">
                <a:off x="2917889" y="331287"/>
                <a:ext cx="204650" cy="685"/>
              </a:xfrm>
              <a:custGeom>
                <a:avLst/>
                <a:gdLst>
                  <a:gd name="connsiteX0" fmla="*/ 144 w 204650"/>
                  <a:gd name="connsiteY0" fmla="*/ 224 h 685"/>
                  <a:gd name="connsiteX1" fmla="*/ 204794 w 204650"/>
                  <a:gd name="connsiteY1" fmla="*/ 22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224"/>
                    </a:moveTo>
                    <a:lnTo>
                      <a:pt x="204794" y="22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7A251DA-6852-A825-5030-060C96423D95}"/>
                  </a:ext>
                </a:extLst>
              </p:cNvPr>
              <p:cNvSpPr/>
              <p:nvPr/>
            </p:nvSpPr>
            <p:spPr>
              <a:xfrm flipV="1">
                <a:off x="2917889" y="550555"/>
                <a:ext cx="204650" cy="685"/>
              </a:xfrm>
              <a:custGeom>
                <a:avLst/>
                <a:gdLst>
                  <a:gd name="connsiteX0" fmla="*/ 144 w 204650"/>
                  <a:gd name="connsiteY0" fmla="*/ 544 h 685"/>
                  <a:gd name="connsiteX1" fmla="*/ 204794 w 204650"/>
                  <a:gd name="connsiteY1" fmla="*/ 54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544"/>
                    </a:moveTo>
                    <a:lnTo>
                      <a:pt x="204794" y="54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5CE44960-6790-6D9A-E80E-662C2F1F133C}"/>
                  </a:ext>
                </a:extLst>
              </p:cNvPr>
              <p:cNvSpPr/>
              <p:nvPr/>
            </p:nvSpPr>
            <p:spPr>
              <a:xfrm flipV="1">
                <a:off x="3020214" y="389759"/>
                <a:ext cx="102325" cy="102325"/>
              </a:xfrm>
              <a:custGeom>
                <a:avLst/>
                <a:gdLst>
                  <a:gd name="connsiteX0" fmla="*/ 102408 w 102325"/>
                  <a:gd name="connsiteY0" fmla="*/ 160 h 102325"/>
                  <a:gd name="connsiteX1" fmla="*/ 83 w 102325"/>
                  <a:gd name="connsiteY1" fmla="*/ 160 h 102325"/>
                  <a:gd name="connsiteX2" fmla="*/ 83 w 102325"/>
                  <a:gd name="connsiteY2" fmla="*/ 102485 h 102325"/>
                  <a:gd name="connsiteX3" fmla="*/ 102408 w 102325"/>
                  <a:gd name="connsiteY3" fmla="*/ 102485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25" h="102325">
                    <a:moveTo>
                      <a:pt x="102408" y="160"/>
                    </a:moveTo>
                    <a:lnTo>
                      <a:pt x="83" y="160"/>
                    </a:lnTo>
                    <a:lnTo>
                      <a:pt x="83" y="102485"/>
                    </a:lnTo>
                    <a:lnTo>
                      <a:pt x="102408" y="102485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85C4652-9F68-C93F-B198-C2B005AABD35}"/>
                  </a:ext>
                </a:extLst>
              </p:cNvPr>
              <p:cNvSpPr/>
              <p:nvPr/>
            </p:nvSpPr>
            <p:spPr>
              <a:xfrm flipV="1">
                <a:off x="2917889" y="411685"/>
                <a:ext cx="43853" cy="685"/>
              </a:xfrm>
              <a:custGeom>
                <a:avLst/>
                <a:gdLst>
                  <a:gd name="connsiteX0" fmla="*/ 115 w 43853"/>
                  <a:gd name="connsiteY0" fmla="*/ 341 h 685"/>
                  <a:gd name="connsiteX1" fmla="*/ 43968 w 4385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341"/>
                    </a:moveTo>
                    <a:lnTo>
                      <a:pt x="43968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568DFBE5-BB34-92C4-0B1A-30E0306E646D}"/>
                  </a:ext>
                </a:extLst>
              </p:cNvPr>
              <p:cNvSpPr/>
              <p:nvPr/>
            </p:nvSpPr>
            <p:spPr>
              <a:xfrm flipV="1">
                <a:off x="2917889" y="470157"/>
                <a:ext cx="43853" cy="685"/>
              </a:xfrm>
              <a:custGeom>
                <a:avLst/>
                <a:gdLst>
                  <a:gd name="connsiteX0" fmla="*/ 115 w 43853"/>
                  <a:gd name="connsiteY0" fmla="*/ 427 h 685"/>
                  <a:gd name="connsiteX1" fmla="*/ 43968 w 43853"/>
                  <a:gd name="connsiteY1" fmla="*/ 42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427"/>
                    </a:moveTo>
                    <a:lnTo>
                      <a:pt x="43968" y="42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08AED7-2D87-4527-F083-DFCEA162E0A2}"/>
              </a:ext>
            </a:extLst>
          </p:cNvPr>
          <p:cNvGrpSpPr/>
          <p:nvPr/>
        </p:nvGrpSpPr>
        <p:grpSpPr>
          <a:xfrm>
            <a:off x="7532096" y="3532485"/>
            <a:ext cx="712224" cy="712224"/>
            <a:chOff x="7532096" y="3532485"/>
            <a:chExt cx="712224" cy="712224"/>
          </a:xfrm>
        </p:grpSpPr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E7EA2B9-3809-F890-0806-9F7A04AB1D9D}"/>
                </a:ext>
              </a:extLst>
            </p:cNvPr>
            <p:cNvSpPr/>
            <p:nvPr/>
          </p:nvSpPr>
          <p:spPr>
            <a:xfrm>
              <a:off x="7532096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aphic 593">
              <a:extLst>
                <a:ext uri="{FF2B5EF4-FFF2-40B4-BE49-F238E27FC236}">
                  <a16:creationId xmlns:a16="http://schemas.microsoft.com/office/drawing/2014/main" id="{0C699EF5-0BEC-B5A4-0E49-BF7B86041D1B}"/>
                </a:ext>
              </a:extLst>
            </p:cNvPr>
            <p:cNvGrpSpPr/>
            <p:nvPr/>
          </p:nvGrpSpPr>
          <p:grpSpPr>
            <a:xfrm>
              <a:off x="7744240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9C433503-3EBD-32D0-5C69-6582484CBD58}"/>
                  </a:ext>
                </a:extLst>
              </p:cNvPr>
              <p:cNvSpPr/>
              <p:nvPr/>
            </p:nvSpPr>
            <p:spPr>
              <a:xfrm flipV="1">
                <a:off x="3034649" y="352970"/>
                <a:ext cx="88072" cy="88072"/>
              </a:xfrm>
              <a:custGeom>
                <a:avLst/>
                <a:gdLst>
                  <a:gd name="connsiteX0" fmla="*/ 44378 w 88072"/>
                  <a:gd name="connsiteY0" fmla="*/ 88441 h 88072"/>
                  <a:gd name="connsiteX1" fmla="*/ 88414 w 88072"/>
                  <a:gd name="connsiteY1" fmla="*/ 44404 h 88072"/>
                  <a:gd name="connsiteX2" fmla="*/ 44378 w 88072"/>
                  <a:gd name="connsiteY2" fmla="*/ 368 h 88072"/>
                  <a:gd name="connsiteX3" fmla="*/ 341 w 88072"/>
                  <a:gd name="connsiteY3" fmla="*/ 44404 h 88072"/>
                  <a:gd name="connsiteX4" fmla="*/ 44378 w 88072"/>
                  <a:gd name="connsiteY4" fmla="*/ 88441 h 8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2" h="88072">
                    <a:moveTo>
                      <a:pt x="44378" y="88441"/>
                    </a:moveTo>
                    <a:cubicBezTo>
                      <a:pt x="68683" y="88441"/>
                      <a:pt x="88414" y="68705"/>
                      <a:pt x="88414" y="44404"/>
                    </a:cubicBezTo>
                    <a:cubicBezTo>
                      <a:pt x="88414" y="20104"/>
                      <a:pt x="68683" y="368"/>
                      <a:pt x="44378" y="368"/>
                    </a:cubicBezTo>
                    <a:cubicBezTo>
                      <a:pt x="20073" y="368"/>
                      <a:pt x="341" y="20104"/>
                      <a:pt x="341" y="44404"/>
                    </a:cubicBezTo>
                    <a:cubicBezTo>
                      <a:pt x="341" y="68705"/>
                      <a:pt x="20073" y="88441"/>
                      <a:pt x="44378" y="884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D7F3FC5-6056-8937-BAFA-D7F8BEA82C4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73393" cy="73393"/>
              </a:xfrm>
              <a:custGeom>
                <a:avLst/>
                <a:gdLst>
                  <a:gd name="connsiteX0" fmla="*/ 36771 w 73393"/>
                  <a:gd name="connsiteY0" fmla="*/ 73507 h 73393"/>
                  <a:gd name="connsiteX1" fmla="*/ 73467 w 73393"/>
                  <a:gd name="connsiteY1" fmla="*/ 36810 h 73393"/>
                  <a:gd name="connsiteX2" fmla="*/ 36771 w 73393"/>
                  <a:gd name="connsiteY2" fmla="*/ 114 h 73393"/>
                  <a:gd name="connsiteX3" fmla="*/ 74 w 73393"/>
                  <a:gd name="connsiteY3" fmla="*/ 36810 h 73393"/>
                  <a:gd name="connsiteX4" fmla="*/ 36771 w 73393"/>
                  <a:gd name="connsiteY4" fmla="*/ 73507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6771" y="73507"/>
                    </a:moveTo>
                    <a:cubicBezTo>
                      <a:pt x="57025" y="73507"/>
                      <a:pt x="73467" y="57068"/>
                      <a:pt x="73467" y="36810"/>
                    </a:cubicBezTo>
                    <a:cubicBezTo>
                      <a:pt x="73467" y="16553"/>
                      <a:pt x="57025" y="114"/>
                      <a:pt x="36771" y="114"/>
                    </a:cubicBezTo>
                    <a:cubicBezTo>
                      <a:pt x="16517" y="114"/>
                      <a:pt x="74" y="16553"/>
                      <a:pt x="74" y="36810"/>
                    </a:cubicBezTo>
                    <a:cubicBezTo>
                      <a:pt x="74" y="57068"/>
                      <a:pt x="16517" y="73507"/>
                      <a:pt x="36771" y="7350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981F99A0-C532-4013-B49C-C58AF5AF62B1}"/>
                  </a:ext>
                </a:extLst>
              </p:cNvPr>
              <p:cNvSpPr/>
              <p:nvPr/>
            </p:nvSpPr>
            <p:spPr>
              <a:xfrm flipV="1">
                <a:off x="3225473" y="558473"/>
                <a:ext cx="73393" cy="73393"/>
              </a:xfrm>
              <a:custGeom>
                <a:avLst/>
                <a:gdLst>
                  <a:gd name="connsiteX0" fmla="*/ 37305 w 73393"/>
                  <a:gd name="connsiteY0" fmla="*/ 74043 h 73393"/>
                  <a:gd name="connsiteX1" fmla="*/ 74003 w 73393"/>
                  <a:gd name="connsiteY1" fmla="*/ 37347 h 73393"/>
                  <a:gd name="connsiteX2" fmla="*/ 37305 w 73393"/>
                  <a:gd name="connsiteY2" fmla="*/ 649 h 73393"/>
                  <a:gd name="connsiteX3" fmla="*/ 609 w 73393"/>
                  <a:gd name="connsiteY3" fmla="*/ 37347 h 73393"/>
                  <a:gd name="connsiteX4" fmla="*/ 37305 w 73393"/>
                  <a:gd name="connsiteY4" fmla="*/ 74043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7305" y="74043"/>
                    </a:moveTo>
                    <a:cubicBezTo>
                      <a:pt x="57559" y="74043"/>
                      <a:pt x="74003" y="57603"/>
                      <a:pt x="74003" y="37347"/>
                    </a:cubicBezTo>
                    <a:cubicBezTo>
                      <a:pt x="74003" y="17089"/>
                      <a:pt x="57559" y="649"/>
                      <a:pt x="37305" y="649"/>
                    </a:cubicBezTo>
                    <a:cubicBezTo>
                      <a:pt x="17051" y="649"/>
                      <a:pt x="609" y="17089"/>
                      <a:pt x="609" y="37347"/>
                    </a:cubicBezTo>
                    <a:cubicBezTo>
                      <a:pt x="609" y="57603"/>
                      <a:pt x="17051" y="74043"/>
                      <a:pt x="37305" y="740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EBD9946-75FC-AD8D-9AD2-72F8B9932D8E}"/>
                  </a:ext>
                </a:extLst>
              </p:cNvPr>
              <p:cNvSpPr/>
              <p:nvPr/>
            </p:nvSpPr>
            <p:spPr>
              <a:xfrm flipV="1">
                <a:off x="3196116" y="191504"/>
                <a:ext cx="102750" cy="102751"/>
              </a:xfrm>
              <a:custGeom>
                <a:avLst/>
                <a:gdLst>
                  <a:gd name="connsiteX0" fmla="*/ 51963 w 102750"/>
                  <a:gd name="connsiteY0" fmla="*/ 102903 h 102751"/>
                  <a:gd name="connsiteX1" fmla="*/ 103338 w 102750"/>
                  <a:gd name="connsiteY1" fmla="*/ 51528 h 102751"/>
                  <a:gd name="connsiteX2" fmla="*/ 51963 w 102750"/>
                  <a:gd name="connsiteY2" fmla="*/ 151 h 102751"/>
                  <a:gd name="connsiteX3" fmla="*/ 588 w 102750"/>
                  <a:gd name="connsiteY3" fmla="*/ 51528 h 102751"/>
                  <a:gd name="connsiteX4" fmla="*/ 51963 w 102750"/>
                  <a:gd name="connsiteY4" fmla="*/ 102903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963" y="102903"/>
                    </a:moveTo>
                    <a:cubicBezTo>
                      <a:pt x="80318" y="102903"/>
                      <a:pt x="103338" y="79880"/>
                      <a:pt x="103338" y="51528"/>
                    </a:cubicBezTo>
                    <a:cubicBezTo>
                      <a:pt x="103338" y="23174"/>
                      <a:pt x="80318" y="151"/>
                      <a:pt x="51963" y="151"/>
                    </a:cubicBezTo>
                    <a:cubicBezTo>
                      <a:pt x="23608" y="151"/>
                      <a:pt x="588" y="23174"/>
                      <a:pt x="588" y="51528"/>
                    </a:cubicBezTo>
                    <a:cubicBezTo>
                      <a:pt x="588" y="79880"/>
                      <a:pt x="23608" y="102903"/>
                      <a:pt x="51963" y="10290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83FA0C13-A0BF-DE83-18A8-61324523B458}"/>
                  </a:ext>
                </a:extLst>
              </p:cNvPr>
              <p:cNvSpPr/>
              <p:nvPr/>
            </p:nvSpPr>
            <p:spPr>
              <a:xfrm flipV="1">
                <a:off x="2858504" y="529115"/>
                <a:ext cx="102750" cy="102751"/>
              </a:xfrm>
              <a:custGeom>
                <a:avLst/>
                <a:gdLst>
                  <a:gd name="connsiteX0" fmla="*/ 51470 w 102750"/>
                  <a:gd name="connsiteY0" fmla="*/ 103396 h 102751"/>
                  <a:gd name="connsiteX1" fmla="*/ 102846 w 102750"/>
                  <a:gd name="connsiteY1" fmla="*/ 52020 h 102751"/>
                  <a:gd name="connsiteX2" fmla="*/ 51470 w 102750"/>
                  <a:gd name="connsiteY2" fmla="*/ 644 h 102751"/>
                  <a:gd name="connsiteX3" fmla="*/ 95 w 102750"/>
                  <a:gd name="connsiteY3" fmla="*/ 52020 h 102751"/>
                  <a:gd name="connsiteX4" fmla="*/ 51470 w 102750"/>
                  <a:gd name="connsiteY4" fmla="*/ 103396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470" y="103396"/>
                    </a:moveTo>
                    <a:cubicBezTo>
                      <a:pt x="79825" y="103396"/>
                      <a:pt x="102846" y="80372"/>
                      <a:pt x="102846" y="52020"/>
                    </a:cubicBezTo>
                    <a:cubicBezTo>
                      <a:pt x="102846" y="23667"/>
                      <a:pt x="79825" y="644"/>
                      <a:pt x="51470" y="644"/>
                    </a:cubicBezTo>
                    <a:cubicBezTo>
                      <a:pt x="23115" y="644"/>
                      <a:pt x="95" y="23667"/>
                      <a:pt x="95" y="52020"/>
                    </a:cubicBezTo>
                    <a:cubicBezTo>
                      <a:pt x="95" y="80372"/>
                      <a:pt x="23115" y="103396"/>
                      <a:pt x="51470" y="1033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1AB193E-148A-2468-5996-4188109B0142}"/>
                  </a:ext>
                </a:extLst>
              </p:cNvPr>
              <p:cNvSpPr/>
              <p:nvPr/>
            </p:nvSpPr>
            <p:spPr>
              <a:xfrm flipV="1">
                <a:off x="2961255" y="294255"/>
                <a:ext cx="234859" cy="234859"/>
              </a:xfrm>
              <a:custGeom>
                <a:avLst/>
                <a:gdLst>
                  <a:gd name="connsiteX0" fmla="*/ 117771 w 234859"/>
                  <a:gd name="connsiteY0" fmla="*/ 235330 h 234859"/>
                  <a:gd name="connsiteX1" fmla="*/ 235201 w 234859"/>
                  <a:gd name="connsiteY1" fmla="*/ 117900 h 234859"/>
                  <a:gd name="connsiteX2" fmla="*/ 117771 w 234859"/>
                  <a:gd name="connsiteY2" fmla="*/ 470 h 234859"/>
                  <a:gd name="connsiteX3" fmla="*/ 341 w 234859"/>
                  <a:gd name="connsiteY3" fmla="*/ 117900 h 234859"/>
                  <a:gd name="connsiteX4" fmla="*/ 117771 w 234859"/>
                  <a:gd name="connsiteY4" fmla="*/ 235330 h 2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859" h="234859">
                    <a:moveTo>
                      <a:pt x="117771" y="235330"/>
                    </a:moveTo>
                    <a:cubicBezTo>
                      <a:pt x="182582" y="235330"/>
                      <a:pt x="235201" y="182714"/>
                      <a:pt x="235201" y="117900"/>
                    </a:cubicBezTo>
                    <a:cubicBezTo>
                      <a:pt x="235201" y="53085"/>
                      <a:pt x="182582" y="470"/>
                      <a:pt x="117771" y="470"/>
                    </a:cubicBezTo>
                    <a:cubicBezTo>
                      <a:pt x="52960" y="470"/>
                      <a:pt x="341" y="53085"/>
                      <a:pt x="341" y="117900"/>
                    </a:cubicBezTo>
                    <a:cubicBezTo>
                      <a:pt x="341" y="182714"/>
                      <a:pt x="52960" y="235330"/>
                      <a:pt x="117771" y="2353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6BBD4C9-8EF6-BE1A-B4CB-0B256ADB901D}"/>
                  </a:ext>
                </a:extLst>
              </p:cNvPr>
              <p:cNvSpPr/>
              <p:nvPr/>
            </p:nvSpPr>
            <p:spPr>
              <a:xfrm flipV="1">
                <a:off x="2946200" y="494701"/>
                <a:ext cx="49465" cy="49467"/>
              </a:xfrm>
              <a:custGeom>
                <a:avLst/>
                <a:gdLst>
                  <a:gd name="connsiteX0" fmla="*/ 157 w 49465"/>
                  <a:gd name="connsiteY0" fmla="*/ 472 h 49467"/>
                  <a:gd name="connsiteX1" fmla="*/ 49623 w 49465"/>
                  <a:gd name="connsiteY1" fmla="*/ 49939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157" y="472"/>
                    </a:moveTo>
                    <a:lnTo>
                      <a:pt x="49623" y="499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B329A92-E809-6489-3D9B-9860A84870B1}"/>
                  </a:ext>
                </a:extLst>
              </p:cNvPr>
              <p:cNvSpPr/>
              <p:nvPr/>
            </p:nvSpPr>
            <p:spPr>
              <a:xfrm flipV="1">
                <a:off x="3161329" y="279576"/>
                <a:ext cx="49465" cy="49467"/>
              </a:xfrm>
              <a:custGeom>
                <a:avLst/>
                <a:gdLst>
                  <a:gd name="connsiteX0" fmla="*/ 471 w 49465"/>
                  <a:gd name="connsiteY0" fmla="*/ 158 h 49467"/>
                  <a:gd name="connsiteX1" fmla="*/ 49936 w 49465"/>
                  <a:gd name="connsiteY1" fmla="*/ 49625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471" y="158"/>
                    </a:moveTo>
                    <a:lnTo>
                      <a:pt x="49936" y="4962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143B0F9E-61BA-01D9-8FC4-A2B48661E86B}"/>
                  </a:ext>
                </a:extLst>
              </p:cNvPr>
              <p:cNvSpPr/>
              <p:nvPr/>
            </p:nvSpPr>
            <p:spPr>
              <a:xfrm flipV="1">
                <a:off x="2921144" y="254145"/>
                <a:ext cx="74521" cy="74523"/>
              </a:xfrm>
              <a:custGeom>
                <a:avLst/>
                <a:gdLst>
                  <a:gd name="connsiteX0" fmla="*/ 125 w 74521"/>
                  <a:gd name="connsiteY0" fmla="*/ 74730 h 74523"/>
                  <a:gd name="connsiteX1" fmla="*/ 74647 w 74521"/>
                  <a:gd name="connsiteY1" fmla="*/ 207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125" y="74730"/>
                    </a:moveTo>
                    <a:lnTo>
                      <a:pt x="74647" y="2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67FFC33-EA44-7E6E-EA5E-04F5AA2045AC}"/>
                  </a:ext>
                </a:extLst>
              </p:cNvPr>
              <p:cNvSpPr/>
              <p:nvPr/>
            </p:nvSpPr>
            <p:spPr>
              <a:xfrm flipV="1">
                <a:off x="3161705" y="494701"/>
                <a:ext cx="74521" cy="74523"/>
              </a:xfrm>
              <a:custGeom>
                <a:avLst/>
                <a:gdLst>
                  <a:gd name="connsiteX0" fmla="*/ 476 w 74521"/>
                  <a:gd name="connsiteY0" fmla="*/ 75081 h 74523"/>
                  <a:gd name="connsiteX1" fmla="*/ 74998 w 74521"/>
                  <a:gd name="connsiteY1" fmla="*/ 558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476" y="75081"/>
                    </a:moveTo>
                    <a:lnTo>
                      <a:pt x="74998" y="55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248490-ADF8-BFE4-5849-77A85B02E052}"/>
                  </a:ext>
                </a:extLst>
              </p:cNvPr>
              <p:cNvSpPr/>
              <p:nvPr/>
            </p:nvSpPr>
            <p:spPr>
              <a:xfrm flipV="1">
                <a:off x="3006045" y="441043"/>
                <a:ext cx="145281" cy="88071"/>
              </a:xfrm>
              <a:custGeom>
                <a:avLst/>
                <a:gdLst>
                  <a:gd name="connsiteX0" fmla="*/ 262 w 145281"/>
                  <a:gd name="connsiteY0" fmla="*/ 25609 h 88071"/>
                  <a:gd name="connsiteX1" fmla="*/ 21000 w 145281"/>
                  <a:gd name="connsiteY1" fmla="*/ 67009 h 88071"/>
                  <a:gd name="connsiteX2" fmla="*/ 72888 w 145281"/>
                  <a:gd name="connsiteY2" fmla="*/ 88500 h 88071"/>
                  <a:gd name="connsiteX3" fmla="*/ 72916 w 145281"/>
                  <a:gd name="connsiteY3" fmla="*/ 88500 h 88071"/>
                  <a:gd name="connsiteX4" fmla="*/ 124804 w 145281"/>
                  <a:gd name="connsiteY4" fmla="*/ 67009 h 88071"/>
                  <a:gd name="connsiteX5" fmla="*/ 145543 w 145281"/>
                  <a:gd name="connsiteY5" fmla="*/ 25609 h 88071"/>
                  <a:gd name="connsiteX6" fmla="*/ 72903 w 145281"/>
                  <a:gd name="connsiteY6" fmla="*/ 428 h 88071"/>
                  <a:gd name="connsiteX7" fmla="*/ 262 w 145281"/>
                  <a:gd name="connsiteY7" fmla="*/ 25609 h 8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281" h="88071">
                    <a:moveTo>
                      <a:pt x="262" y="25609"/>
                    </a:moveTo>
                    <a:cubicBezTo>
                      <a:pt x="2513" y="41197"/>
                      <a:pt x="9737" y="55744"/>
                      <a:pt x="21000" y="67009"/>
                    </a:cubicBezTo>
                    <a:cubicBezTo>
                      <a:pt x="34762" y="80771"/>
                      <a:pt x="53426" y="88500"/>
                      <a:pt x="72888" y="88500"/>
                    </a:cubicBezTo>
                    <a:lnTo>
                      <a:pt x="72916" y="88500"/>
                    </a:lnTo>
                    <a:cubicBezTo>
                      <a:pt x="92378" y="88500"/>
                      <a:pt x="111043" y="80771"/>
                      <a:pt x="124804" y="67009"/>
                    </a:cubicBezTo>
                    <a:cubicBezTo>
                      <a:pt x="136067" y="55744"/>
                      <a:pt x="143292" y="41197"/>
                      <a:pt x="145543" y="25609"/>
                    </a:cubicBezTo>
                    <a:cubicBezTo>
                      <a:pt x="125551" y="9844"/>
                      <a:pt x="100317" y="428"/>
                      <a:pt x="72903" y="428"/>
                    </a:cubicBezTo>
                    <a:cubicBezTo>
                      <a:pt x="45488" y="428"/>
                      <a:pt x="20254" y="9844"/>
                      <a:pt x="262" y="256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AC40D6-8AB4-E9A3-5EC5-D593D29C7ABC}"/>
              </a:ext>
            </a:extLst>
          </p:cNvPr>
          <p:cNvGrpSpPr/>
          <p:nvPr/>
        </p:nvGrpSpPr>
        <p:grpSpPr>
          <a:xfrm>
            <a:off x="3948391" y="3532485"/>
            <a:ext cx="712224" cy="712224"/>
            <a:chOff x="3948391" y="3532485"/>
            <a:chExt cx="712224" cy="712224"/>
          </a:xfrm>
        </p:grpSpPr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74D38C7-C569-7326-69F8-D86E5CD9F22B}"/>
                </a:ext>
              </a:extLst>
            </p:cNvPr>
            <p:cNvSpPr/>
            <p:nvPr/>
          </p:nvSpPr>
          <p:spPr>
            <a:xfrm>
              <a:off x="394839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aphic 157">
              <a:extLst>
                <a:ext uri="{FF2B5EF4-FFF2-40B4-BE49-F238E27FC236}">
                  <a16:creationId xmlns:a16="http://schemas.microsoft.com/office/drawing/2014/main" id="{49372486-6C5E-A595-FDC6-A27763A94287}"/>
                </a:ext>
              </a:extLst>
            </p:cNvPr>
            <p:cNvGrpSpPr/>
            <p:nvPr/>
          </p:nvGrpSpPr>
          <p:grpSpPr>
            <a:xfrm flipH="1">
              <a:off x="4161660" y="3745754"/>
              <a:ext cx="285686" cy="285686"/>
              <a:chOff x="8293017" y="2532364"/>
              <a:chExt cx="436921" cy="436921"/>
            </a:xfrm>
            <a:noFill/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B15F40E-2FAB-7F12-4A75-07FFDFFB8C7E}"/>
                  </a:ext>
                </a:extLst>
              </p:cNvPr>
              <p:cNvSpPr/>
              <p:nvPr/>
            </p:nvSpPr>
            <p:spPr>
              <a:xfrm>
                <a:off x="8364314" y="2532364"/>
                <a:ext cx="365625" cy="365625"/>
              </a:xfrm>
              <a:custGeom>
                <a:avLst/>
                <a:gdLst>
                  <a:gd name="connsiteX0" fmla="*/ 365625 w 365625"/>
                  <a:gd name="connsiteY0" fmla="*/ 182813 h 365625"/>
                  <a:gd name="connsiteX1" fmla="*/ 182813 w 365625"/>
                  <a:gd name="connsiteY1" fmla="*/ 365625 h 365625"/>
                  <a:gd name="connsiteX2" fmla="*/ 0 w 365625"/>
                  <a:gd name="connsiteY2" fmla="*/ 182813 h 365625"/>
                  <a:gd name="connsiteX3" fmla="*/ 182813 w 365625"/>
                  <a:gd name="connsiteY3" fmla="*/ 0 h 365625"/>
                  <a:gd name="connsiteX4" fmla="*/ 365625 w 365625"/>
                  <a:gd name="connsiteY4" fmla="*/ 182813 h 3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25" h="365625">
                    <a:moveTo>
                      <a:pt x="365625" y="182813"/>
                    </a:moveTo>
                    <a:cubicBezTo>
                      <a:pt x="365625" y="283777"/>
                      <a:pt x="283777" y="365625"/>
                      <a:pt x="182813" y="365625"/>
                    </a:cubicBezTo>
                    <a:cubicBezTo>
                      <a:pt x="81848" y="365625"/>
                      <a:pt x="0" y="283777"/>
                      <a:pt x="0" y="182813"/>
                    </a:cubicBezTo>
                    <a:cubicBezTo>
                      <a:pt x="0" y="81848"/>
                      <a:pt x="81848" y="0"/>
                      <a:pt x="182813" y="0"/>
                    </a:cubicBezTo>
                    <a:cubicBezTo>
                      <a:pt x="283777" y="0"/>
                      <a:pt x="365625" y="81848"/>
                      <a:pt x="365625" y="18281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5BF0CF9-BF46-8038-FB88-AE6738D5F708}"/>
                  </a:ext>
                </a:extLst>
              </p:cNvPr>
              <p:cNvSpPr/>
              <p:nvPr/>
            </p:nvSpPr>
            <p:spPr>
              <a:xfrm>
                <a:off x="8293017" y="2844444"/>
                <a:ext cx="124841" cy="124841"/>
              </a:xfrm>
              <a:custGeom>
                <a:avLst/>
                <a:gdLst>
                  <a:gd name="connsiteX0" fmla="*/ 0 w 124841"/>
                  <a:gd name="connsiteY0" fmla="*/ 124842 h 124841"/>
                  <a:gd name="connsiteX1" fmla="*/ 124842 w 124841"/>
                  <a:gd name="connsiteY1" fmla="*/ 0 h 12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841" h="124841">
                    <a:moveTo>
                      <a:pt x="0" y="124842"/>
                    </a:moveTo>
                    <a:lnTo>
                      <a:pt x="124842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0773B3A-485D-3384-F528-0D356BA086CC}"/>
              </a:ext>
            </a:extLst>
          </p:cNvPr>
          <p:cNvGrpSpPr/>
          <p:nvPr/>
        </p:nvGrpSpPr>
        <p:grpSpPr>
          <a:xfrm>
            <a:off x="11125632" y="3532485"/>
            <a:ext cx="712224" cy="712224"/>
            <a:chOff x="11125632" y="3532485"/>
            <a:chExt cx="712224" cy="712224"/>
          </a:xfrm>
        </p:grpSpPr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DD8CE4F-2ADB-8FD5-BEC4-6661E76C1F83}"/>
                </a:ext>
              </a:extLst>
            </p:cNvPr>
            <p:cNvSpPr/>
            <p:nvPr/>
          </p:nvSpPr>
          <p:spPr>
            <a:xfrm>
              <a:off x="11125632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9" name="Graphic 4">
              <a:extLst>
                <a:ext uri="{FF2B5EF4-FFF2-40B4-BE49-F238E27FC236}">
                  <a16:creationId xmlns:a16="http://schemas.microsoft.com/office/drawing/2014/main" id="{4C9A20D4-2944-321D-9B1A-58D4AAF5D79E}"/>
                </a:ext>
              </a:extLst>
            </p:cNvPr>
            <p:cNvGrpSpPr/>
            <p:nvPr/>
          </p:nvGrpSpPr>
          <p:grpSpPr>
            <a:xfrm>
              <a:off x="11348588" y="3743336"/>
              <a:ext cx="266313" cy="290523"/>
              <a:chOff x="1756957" y="4472378"/>
              <a:chExt cx="266313" cy="290523"/>
            </a:xfrm>
            <a:solidFill>
              <a:schemeClr val="bg1"/>
            </a:solidFill>
          </p:grpSpPr>
          <p:sp>
            <p:nvSpPr>
              <p:cNvPr id="520" name="Freeform: Shape 131">
                <a:extLst>
                  <a:ext uri="{FF2B5EF4-FFF2-40B4-BE49-F238E27FC236}">
                    <a16:creationId xmlns:a16="http://schemas.microsoft.com/office/drawing/2014/main" id="{E519399A-5F26-8458-0E9B-6B43BF23F21F}"/>
                  </a:ext>
                </a:extLst>
              </p:cNvPr>
              <p:cNvSpPr/>
              <p:nvPr/>
            </p:nvSpPr>
            <p:spPr>
              <a:xfrm>
                <a:off x="1756957" y="4472378"/>
                <a:ext cx="266313" cy="290523"/>
              </a:xfrm>
              <a:custGeom>
                <a:avLst/>
                <a:gdLst>
                  <a:gd name="connsiteX0" fmla="*/ 0 w 266312"/>
                  <a:gd name="connsiteY0" fmla="*/ 290523 h 290523"/>
                  <a:gd name="connsiteX1" fmla="*/ 266313 w 266312"/>
                  <a:gd name="connsiteY1" fmla="*/ 290523 h 290523"/>
                  <a:gd name="connsiteX2" fmla="*/ 266313 w 266312"/>
                  <a:gd name="connsiteY2" fmla="*/ 24210 h 290523"/>
                  <a:gd name="connsiteX3" fmla="*/ 217892 w 266312"/>
                  <a:gd name="connsiteY3" fmla="*/ 24210 h 290523"/>
                  <a:gd name="connsiteX4" fmla="*/ 217892 w 266312"/>
                  <a:gd name="connsiteY4" fmla="*/ 0 h 290523"/>
                  <a:gd name="connsiteX5" fmla="*/ 193682 w 266312"/>
                  <a:gd name="connsiteY5" fmla="*/ 0 h 290523"/>
                  <a:gd name="connsiteX6" fmla="*/ 193682 w 266312"/>
                  <a:gd name="connsiteY6" fmla="*/ 24210 h 290523"/>
                  <a:gd name="connsiteX7" fmla="*/ 72631 w 266312"/>
                  <a:gd name="connsiteY7" fmla="*/ 24210 h 290523"/>
                  <a:gd name="connsiteX8" fmla="*/ 72631 w 266312"/>
                  <a:gd name="connsiteY8" fmla="*/ 0 h 290523"/>
                  <a:gd name="connsiteX9" fmla="*/ 48421 w 266312"/>
                  <a:gd name="connsiteY9" fmla="*/ 0 h 290523"/>
                  <a:gd name="connsiteX10" fmla="*/ 48421 w 266312"/>
                  <a:gd name="connsiteY10" fmla="*/ 24210 h 290523"/>
                  <a:gd name="connsiteX11" fmla="*/ 0 w 266312"/>
                  <a:gd name="connsiteY11" fmla="*/ 24210 h 290523"/>
                  <a:gd name="connsiteX12" fmla="*/ 0 w 266312"/>
                  <a:gd name="connsiteY12" fmla="*/ 290523 h 290523"/>
                  <a:gd name="connsiteX13" fmla="*/ 24210 w 266312"/>
                  <a:gd name="connsiteY13" fmla="*/ 266313 h 290523"/>
                  <a:gd name="connsiteX14" fmla="*/ 24210 w 266312"/>
                  <a:gd name="connsiteY14" fmla="*/ 108946 h 290523"/>
                  <a:gd name="connsiteX15" fmla="*/ 242103 w 266312"/>
                  <a:gd name="connsiteY15" fmla="*/ 108946 h 290523"/>
                  <a:gd name="connsiteX16" fmla="*/ 242103 w 266312"/>
                  <a:gd name="connsiteY16" fmla="*/ 266313 h 290523"/>
                  <a:gd name="connsiteX17" fmla="*/ 24210 w 266312"/>
                  <a:gd name="connsiteY17" fmla="*/ 266313 h 290523"/>
                  <a:gd name="connsiteX18" fmla="*/ 48421 w 266312"/>
                  <a:gd name="connsiteY18" fmla="*/ 48421 h 290523"/>
                  <a:gd name="connsiteX19" fmla="*/ 48421 w 266312"/>
                  <a:gd name="connsiteY19" fmla="*/ 72631 h 290523"/>
                  <a:gd name="connsiteX20" fmla="*/ 72631 w 266312"/>
                  <a:gd name="connsiteY20" fmla="*/ 72631 h 290523"/>
                  <a:gd name="connsiteX21" fmla="*/ 72631 w 266312"/>
                  <a:gd name="connsiteY21" fmla="*/ 48421 h 290523"/>
                  <a:gd name="connsiteX22" fmla="*/ 193682 w 266312"/>
                  <a:gd name="connsiteY22" fmla="*/ 48421 h 290523"/>
                  <a:gd name="connsiteX23" fmla="*/ 193682 w 266312"/>
                  <a:gd name="connsiteY23" fmla="*/ 72631 h 290523"/>
                  <a:gd name="connsiteX24" fmla="*/ 217892 w 266312"/>
                  <a:gd name="connsiteY24" fmla="*/ 72631 h 290523"/>
                  <a:gd name="connsiteX25" fmla="*/ 217892 w 266312"/>
                  <a:gd name="connsiteY25" fmla="*/ 48421 h 290523"/>
                  <a:gd name="connsiteX26" fmla="*/ 242103 w 266312"/>
                  <a:gd name="connsiteY26" fmla="*/ 48421 h 290523"/>
                  <a:gd name="connsiteX27" fmla="*/ 242103 w 266312"/>
                  <a:gd name="connsiteY27" fmla="*/ 84736 h 290523"/>
                  <a:gd name="connsiteX28" fmla="*/ 24210 w 266312"/>
                  <a:gd name="connsiteY28" fmla="*/ 84736 h 290523"/>
                  <a:gd name="connsiteX29" fmla="*/ 24210 w 266312"/>
                  <a:gd name="connsiteY29" fmla="*/ 48421 h 290523"/>
                  <a:gd name="connsiteX30" fmla="*/ 48421 w 266312"/>
                  <a:gd name="connsiteY30" fmla="*/ 48421 h 29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312" h="290523">
                    <a:moveTo>
                      <a:pt x="0" y="290523"/>
                    </a:moveTo>
                    <a:lnTo>
                      <a:pt x="266313" y="290523"/>
                    </a:lnTo>
                    <a:lnTo>
                      <a:pt x="266313" y="24210"/>
                    </a:lnTo>
                    <a:lnTo>
                      <a:pt x="217892" y="24210"/>
                    </a:lnTo>
                    <a:lnTo>
                      <a:pt x="217892" y="0"/>
                    </a:lnTo>
                    <a:lnTo>
                      <a:pt x="193682" y="0"/>
                    </a:lnTo>
                    <a:lnTo>
                      <a:pt x="193682" y="24210"/>
                    </a:lnTo>
                    <a:lnTo>
                      <a:pt x="72631" y="24210"/>
                    </a:lnTo>
                    <a:lnTo>
                      <a:pt x="72631" y="0"/>
                    </a:lnTo>
                    <a:lnTo>
                      <a:pt x="48421" y="0"/>
                    </a:lnTo>
                    <a:lnTo>
                      <a:pt x="48421" y="24210"/>
                    </a:lnTo>
                    <a:lnTo>
                      <a:pt x="0" y="24210"/>
                    </a:lnTo>
                    <a:lnTo>
                      <a:pt x="0" y="290523"/>
                    </a:lnTo>
                    <a:close/>
                    <a:moveTo>
                      <a:pt x="24210" y="266313"/>
                    </a:moveTo>
                    <a:lnTo>
                      <a:pt x="24210" y="108946"/>
                    </a:lnTo>
                    <a:lnTo>
                      <a:pt x="242103" y="108946"/>
                    </a:lnTo>
                    <a:lnTo>
                      <a:pt x="242103" y="266313"/>
                    </a:lnTo>
                    <a:lnTo>
                      <a:pt x="24210" y="266313"/>
                    </a:lnTo>
                    <a:close/>
                    <a:moveTo>
                      <a:pt x="48421" y="48421"/>
                    </a:moveTo>
                    <a:lnTo>
                      <a:pt x="48421" y="72631"/>
                    </a:lnTo>
                    <a:lnTo>
                      <a:pt x="72631" y="72631"/>
                    </a:lnTo>
                    <a:lnTo>
                      <a:pt x="72631" y="48421"/>
                    </a:lnTo>
                    <a:lnTo>
                      <a:pt x="193682" y="48421"/>
                    </a:lnTo>
                    <a:lnTo>
                      <a:pt x="193682" y="72631"/>
                    </a:lnTo>
                    <a:lnTo>
                      <a:pt x="217892" y="72631"/>
                    </a:lnTo>
                    <a:lnTo>
                      <a:pt x="217892" y="48421"/>
                    </a:lnTo>
                    <a:lnTo>
                      <a:pt x="242103" y="48421"/>
                    </a:lnTo>
                    <a:lnTo>
                      <a:pt x="242103" y="84736"/>
                    </a:lnTo>
                    <a:lnTo>
                      <a:pt x="24210" y="84736"/>
                    </a:lnTo>
                    <a:lnTo>
                      <a:pt x="24210" y="48421"/>
                    </a:lnTo>
                    <a:lnTo>
                      <a:pt x="48421" y="48421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132">
                <a:extLst>
                  <a:ext uri="{FF2B5EF4-FFF2-40B4-BE49-F238E27FC236}">
                    <a16:creationId xmlns:a16="http://schemas.microsoft.com/office/drawing/2014/main" id="{14D196EE-F3CC-F855-EF5A-6078699CF343}"/>
                  </a:ext>
                </a:extLst>
              </p:cNvPr>
              <p:cNvSpPr/>
              <p:nvPr/>
            </p:nvSpPr>
            <p:spPr>
              <a:xfrm>
                <a:off x="1833098" y="4600451"/>
                <a:ext cx="108946" cy="108946"/>
              </a:xfrm>
              <a:custGeom>
                <a:avLst/>
                <a:gdLst>
                  <a:gd name="connsiteX0" fmla="*/ 0 w 108946"/>
                  <a:gd name="connsiteY0" fmla="*/ 57015 h 108946"/>
                  <a:gd name="connsiteX1" fmla="*/ 17189 w 108946"/>
                  <a:gd name="connsiteY1" fmla="*/ 74083 h 108946"/>
                  <a:gd name="connsiteX2" fmla="*/ 44910 w 108946"/>
                  <a:gd name="connsiteY2" fmla="*/ 46362 h 108946"/>
                  <a:gd name="connsiteX3" fmla="*/ 44910 w 108946"/>
                  <a:gd name="connsiteY3" fmla="*/ 114030 h 108946"/>
                  <a:gd name="connsiteX4" fmla="*/ 69120 w 108946"/>
                  <a:gd name="connsiteY4" fmla="*/ 114030 h 108946"/>
                  <a:gd name="connsiteX5" fmla="*/ 69120 w 108946"/>
                  <a:gd name="connsiteY5" fmla="*/ 46362 h 108946"/>
                  <a:gd name="connsiteX6" fmla="*/ 96841 w 108946"/>
                  <a:gd name="connsiteY6" fmla="*/ 74083 h 108946"/>
                  <a:gd name="connsiteX7" fmla="*/ 114030 w 108946"/>
                  <a:gd name="connsiteY7" fmla="*/ 57015 h 108946"/>
                  <a:gd name="connsiteX8" fmla="*/ 57015 w 108946"/>
                  <a:gd name="connsiteY8" fmla="*/ 0 h 10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46" h="108946">
                    <a:moveTo>
                      <a:pt x="0" y="57015"/>
                    </a:moveTo>
                    <a:lnTo>
                      <a:pt x="17189" y="74083"/>
                    </a:lnTo>
                    <a:lnTo>
                      <a:pt x="44910" y="46362"/>
                    </a:lnTo>
                    <a:lnTo>
                      <a:pt x="44910" y="114030"/>
                    </a:lnTo>
                    <a:lnTo>
                      <a:pt x="69120" y="114030"/>
                    </a:lnTo>
                    <a:lnTo>
                      <a:pt x="69120" y="46362"/>
                    </a:lnTo>
                    <a:lnTo>
                      <a:pt x="96841" y="74083"/>
                    </a:lnTo>
                    <a:lnTo>
                      <a:pt x="114030" y="57015"/>
                    </a:lnTo>
                    <a:lnTo>
                      <a:pt x="57015" y="0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F27FAE4-6B83-8C3A-29F5-140FE2870722}"/>
              </a:ext>
            </a:extLst>
          </p:cNvPr>
          <p:cNvGrpSpPr/>
          <p:nvPr/>
        </p:nvGrpSpPr>
        <p:grpSpPr>
          <a:xfrm>
            <a:off x="9333781" y="3532485"/>
            <a:ext cx="712224" cy="712224"/>
            <a:chOff x="9333781" y="3532485"/>
            <a:chExt cx="712224" cy="712224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1613C36-7FC9-80A4-4B26-91AE46327D99}"/>
                </a:ext>
              </a:extLst>
            </p:cNvPr>
            <p:cNvSpPr/>
            <p:nvPr/>
          </p:nvSpPr>
          <p:spPr>
            <a:xfrm>
              <a:off x="933378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: Shape 132">
              <a:extLst>
                <a:ext uri="{FF2B5EF4-FFF2-40B4-BE49-F238E27FC236}">
                  <a16:creationId xmlns:a16="http://schemas.microsoft.com/office/drawing/2014/main" id="{3D4BB2D8-E985-6C59-E518-390037F588FA}"/>
                </a:ext>
              </a:extLst>
            </p:cNvPr>
            <p:cNvSpPr/>
            <p:nvPr/>
          </p:nvSpPr>
          <p:spPr>
            <a:xfrm>
              <a:off x="9594160" y="3762948"/>
              <a:ext cx="191466" cy="251299"/>
            </a:xfrm>
            <a:custGeom>
              <a:avLst/>
              <a:gdLst>
                <a:gd name="connsiteX0" fmla="*/ 23933 w 191465"/>
                <a:gd name="connsiteY0" fmla="*/ 191466 h 251298"/>
                <a:gd name="connsiteX1" fmla="*/ 23933 w 191465"/>
                <a:gd name="connsiteY1" fmla="*/ 227365 h 251298"/>
                <a:gd name="connsiteX2" fmla="*/ 0 w 191465"/>
                <a:gd name="connsiteY2" fmla="*/ 227365 h 251298"/>
                <a:gd name="connsiteX3" fmla="*/ 0 w 191465"/>
                <a:gd name="connsiteY3" fmla="*/ 251299 h 251298"/>
                <a:gd name="connsiteX4" fmla="*/ 191466 w 191465"/>
                <a:gd name="connsiteY4" fmla="*/ 251299 h 251298"/>
                <a:gd name="connsiteX5" fmla="*/ 191466 w 191465"/>
                <a:gd name="connsiteY5" fmla="*/ 227365 h 251298"/>
                <a:gd name="connsiteX6" fmla="*/ 167532 w 191465"/>
                <a:gd name="connsiteY6" fmla="*/ 227365 h 251298"/>
                <a:gd name="connsiteX7" fmla="*/ 167532 w 191465"/>
                <a:gd name="connsiteY7" fmla="*/ 191466 h 251298"/>
                <a:gd name="connsiteX8" fmla="*/ 124333 w 191465"/>
                <a:gd name="connsiteY8" fmla="*/ 125649 h 251298"/>
                <a:gd name="connsiteX9" fmla="*/ 167532 w 191465"/>
                <a:gd name="connsiteY9" fmla="*/ 59833 h 251298"/>
                <a:gd name="connsiteX10" fmla="*/ 167532 w 191465"/>
                <a:gd name="connsiteY10" fmla="*/ 23933 h 251298"/>
                <a:gd name="connsiteX11" fmla="*/ 191466 w 191465"/>
                <a:gd name="connsiteY11" fmla="*/ 23933 h 251298"/>
                <a:gd name="connsiteX12" fmla="*/ 191466 w 191465"/>
                <a:gd name="connsiteY12" fmla="*/ 0 h 251298"/>
                <a:gd name="connsiteX13" fmla="*/ 0 w 191465"/>
                <a:gd name="connsiteY13" fmla="*/ 0 h 251298"/>
                <a:gd name="connsiteX14" fmla="*/ 0 w 191465"/>
                <a:gd name="connsiteY14" fmla="*/ 23933 h 251298"/>
                <a:gd name="connsiteX15" fmla="*/ 23933 w 191465"/>
                <a:gd name="connsiteY15" fmla="*/ 23933 h 251298"/>
                <a:gd name="connsiteX16" fmla="*/ 23933 w 191465"/>
                <a:gd name="connsiteY16" fmla="*/ 59833 h 251298"/>
                <a:gd name="connsiteX17" fmla="*/ 67132 w 191465"/>
                <a:gd name="connsiteY17" fmla="*/ 125649 h 251298"/>
                <a:gd name="connsiteX18" fmla="*/ 23933 w 191465"/>
                <a:gd name="connsiteY18" fmla="*/ 191466 h 251298"/>
                <a:gd name="connsiteX19" fmla="*/ 47866 w 191465"/>
                <a:gd name="connsiteY19" fmla="*/ 59833 h 251298"/>
                <a:gd name="connsiteX20" fmla="*/ 47866 w 191465"/>
                <a:gd name="connsiteY20" fmla="*/ 23933 h 251298"/>
                <a:gd name="connsiteX21" fmla="*/ 143599 w 191465"/>
                <a:gd name="connsiteY21" fmla="*/ 23933 h 251298"/>
                <a:gd name="connsiteX22" fmla="*/ 143599 w 191465"/>
                <a:gd name="connsiteY22" fmla="*/ 59833 h 251298"/>
                <a:gd name="connsiteX23" fmla="*/ 95733 w 191465"/>
                <a:gd name="connsiteY23" fmla="*/ 107699 h 251298"/>
                <a:gd name="connsiteX24" fmla="*/ 47866 w 191465"/>
                <a:gd name="connsiteY24" fmla="*/ 59833 h 251298"/>
                <a:gd name="connsiteX25" fmla="*/ 47866 w 191465"/>
                <a:gd name="connsiteY25" fmla="*/ 191466 h 251298"/>
                <a:gd name="connsiteX26" fmla="*/ 95733 w 191465"/>
                <a:gd name="connsiteY26" fmla="*/ 143599 h 251298"/>
                <a:gd name="connsiteX27" fmla="*/ 143599 w 191465"/>
                <a:gd name="connsiteY27" fmla="*/ 191466 h 251298"/>
                <a:gd name="connsiteX28" fmla="*/ 143599 w 191465"/>
                <a:gd name="connsiteY28" fmla="*/ 227365 h 251298"/>
                <a:gd name="connsiteX29" fmla="*/ 47866 w 191465"/>
                <a:gd name="connsiteY29" fmla="*/ 227365 h 251298"/>
                <a:gd name="connsiteX30" fmla="*/ 47866 w 191465"/>
                <a:gd name="connsiteY30" fmla="*/ 191466 h 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465" h="251298">
                  <a:moveTo>
                    <a:pt x="23933" y="191466"/>
                  </a:moveTo>
                  <a:lnTo>
                    <a:pt x="23933" y="227365"/>
                  </a:lnTo>
                  <a:lnTo>
                    <a:pt x="0" y="227365"/>
                  </a:lnTo>
                  <a:lnTo>
                    <a:pt x="0" y="251299"/>
                  </a:lnTo>
                  <a:lnTo>
                    <a:pt x="191466" y="251299"/>
                  </a:lnTo>
                  <a:lnTo>
                    <a:pt x="191466" y="227365"/>
                  </a:lnTo>
                  <a:lnTo>
                    <a:pt x="167532" y="227365"/>
                  </a:lnTo>
                  <a:lnTo>
                    <a:pt x="167532" y="191466"/>
                  </a:lnTo>
                  <a:cubicBezTo>
                    <a:pt x="167532" y="162028"/>
                    <a:pt x="149822" y="136778"/>
                    <a:pt x="124333" y="125649"/>
                  </a:cubicBezTo>
                  <a:cubicBezTo>
                    <a:pt x="149702" y="114640"/>
                    <a:pt x="167532" y="89271"/>
                    <a:pt x="167532" y="59833"/>
                  </a:cubicBezTo>
                  <a:lnTo>
                    <a:pt x="167532" y="23933"/>
                  </a:lnTo>
                  <a:lnTo>
                    <a:pt x="191466" y="23933"/>
                  </a:lnTo>
                  <a:lnTo>
                    <a:pt x="191466" y="0"/>
                  </a:lnTo>
                  <a:lnTo>
                    <a:pt x="0" y="0"/>
                  </a:lnTo>
                  <a:lnTo>
                    <a:pt x="0" y="23933"/>
                  </a:lnTo>
                  <a:lnTo>
                    <a:pt x="23933" y="23933"/>
                  </a:lnTo>
                  <a:lnTo>
                    <a:pt x="23933" y="59833"/>
                  </a:lnTo>
                  <a:cubicBezTo>
                    <a:pt x="23933" y="89271"/>
                    <a:pt x="41644" y="114640"/>
                    <a:pt x="67132" y="125649"/>
                  </a:cubicBezTo>
                  <a:cubicBezTo>
                    <a:pt x="41763" y="136659"/>
                    <a:pt x="23933" y="162028"/>
                    <a:pt x="23933" y="191466"/>
                  </a:cubicBezTo>
                  <a:close/>
                  <a:moveTo>
                    <a:pt x="47866" y="59833"/>
                  </a:moveTo>
                  <a:lnTo>
                    <a:pt x="47866" y="23933"/>
                  </a:lnTo>
                  <a:lnTo>
                    <a:pt x="143599" y="23933"/>
                  </a:lnTo>
                  <a:lnTo>
                    <a:pt x="143599" y="59833"/>
                  </a:lnTo>
                  <a:cubicBezTo>
                    <a:pt x="143599" y="86279"/>
                    <a:pt x="122179" y="107699"/>
                    <a:pt x="95733" y="107699"/>
                  </a:cubicBezTo>
                  <a:cubicBezTo>
                    <a:pt x="69406" y="107699"/>
                    <a:pt x="47866" y="86160"/>
                    <a:pt x="47866" y="59833"/>
                  </a:cubicBezTo>
                  <a:close/>
                  <a:moveTo>
                    <a:pt x="47866" y="191466"/>
                  </a:moveTo>
                  <a:cubicBezTo>
                    <a:pt x="47866" y="165020"/>
                    <a:pt x="69287" y="143599"/>
                    <a:pt x="95733" y="143599"/>
                  </a:cubicBezTo>
                  <a:cubicBezTo>
                    <a:pt x="122179" y="143599"/>
                    <a:pt x="143599" y="165020"/>
                    <a:pt x="143599" y="191466"/>
                  </a:cubicBezTo>
                  <a:lnTo>
                    <a:pt x="143599" y="227365"/>
                  </a:lnTo>
                  <a:lnTo>
                    <a:pt x="47866" y="227365"/>
                  </a:lnTo>
                  <a:lnTo>
                    <a:pt x="47866" y="191466"/>
                  </a:lnTo>
                  <a:close/>
                </a:path>
              </a:pathLst>
            </a:custGeom>
            <a:solidFill>
              <a:schemeClr val="bg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C32E03C-E794-BAA6-95A4-8BD002A618E5}"/>
              </a:ext>
            </a:extLst>
          </p:cNvPr>
          <p:cNvGrpSpPr/>
          <p:nvPr/>
        </p:nvGrpSpPr>
        <p:grpSpPr>
          <a:xfrm>
            <a:off x="10214959" y="3532485"/>
            <a:ext cx="712224" cy="712224"/>
            <a:chOff x="10214959" y="3532485"/>
            <a:chExt cx="712224" cy="712224"/>
          </a:xfrm>
        </p:grpSpPr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0B2F1A86-F932-1893-BDB3-D0E687092FE6}"/>
                </a:ext>
              </a:extLst>
            </p:cNvPr>
            <p:cNvSpPr/>
            <p:nvPr/>
          </p:nvSpPr>
          <p:spPr>
            <a:xfrm>
              <a:off x="1021495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aphic 4">
              <a:extLst>
                <a:ext uri="{FF2B5EF4-FFF2-40B4-BE49-F238E27FC236}">
                  <a16:creationId xmlns:a16="http://schemas.microsoft.com/office/drawing/2014/main" id="{FCFFA1C5-9B0A-0324-C370-C383E78A6877}"/>
                </a:ext>
              </a:extLst>
            </p:cNvPr>
            <p:cNvGrpSpPr/>
            <p:nvPr/>
          </p:nvGrpSpPr>
          <p:grpSpPr>
            <a:xfrm>
              <a:off x="10439439" y="3762948"/>
              <a:ext cx="263265" cy="251299"/>
              <a:chOff x="8498679" y="3864715"/>
              <a:chExt cx="263265" cy="251299"/>
            </a:xfrm>
            <a:solidFill>
              <a:schemeClr val="bg1"/>
            </a:solidFill>
          </p:grpSpPr>
          <p:sp>
            <p:nvSpPr>
              <p:cNvPr id="524" name="Freeform: Shape 344">
                <a:extLst>
                  <a:ext uri="{FF2B5EF4-FFF2-40B4-BE49-F238E27FC236}">
                    <a16:creationId xmlns:a16="http://schemas.microsoft.com/office/drawing/2014/main" id="{EAE1A95C-3589-411A-4291-41D069C21F23}"/>
                  </a:ext>
                </a:extLst>
              </p:cNvPr>
              <p:cNvSpPr/>
              <p:nvPr/>
            </p:nvSpPr>
            <p:spPr>
              <a:xfrm>
                <a:off x="8546665" y="3864715"/>
                <a:ext cx="131633" cy="71800"/>
              </a:xfrm>
              <a:custGeom>
                <a:avLst/>
                <a:gdLst>
                  <a:gd name="connsiteX0" fmla="*/ 131633 w 131632"/>
                  <a:gd name="connsiteY0" fmla="*/ 23933 h 71799"/>
                  <a:gd name="connsiteX1" fmla="*/ 23933 w 131632"/>
                  <a:gd name="connsiteY1" fmla="*/ 23933 h 71799"/>
                  <a:gd name="connsiteX2" fmla="*/ 23933 w 131632"/>
                  <a:gd name="connsiteY2" fmla="*/ 0 h 71799"/>
                  <a:gd name="connsiteX3" fmla="*/ 0 w 131632"/>
                  <a:gd name="connsiteY3" fmla="*/ 0 h 71799"/>
                  <a:gd name="connsiteX4" fmla="*/ 0 w 131632"/>
                  <a:gd name="connsiteY4" fmla="*/ 71800 h 71799"/>
                  <a:gd name="connsiteX5" fmla="*/ 23933 w 131632"/>
                  <a:gd name="connsiteY5" fmla="*/ 71800 h 71799"/>
                  <a:gd name="connsiteX6" fmla="*/ 23933 w 131632"/>
                  <a:gd name="connsiteY6" fmla="*/ 47866 h 71799"/>
                  <a:gd name="connsiteX7" fmla="*/ 131633 w 131632"/>
                  <a:gd name="connsiteY7" fmla="*/ 47866 h 7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32" h="71799">
                    <a:moveTo>
                      <a:pt x="131633" y="23933"/>
                    </a:moveTo>
                    <a:lnTo>
                      <a:pt x="23933" y="23933"/>
                    </a:lnTo>
                    <a:lnTo>
                      <a:pt x="23933" y="0"/>
                    </a:lnTo>
                    <a:lnTo>
                      <a:pt x="0" y="0"/>
                    </a:lnTo>
                    <a:lnTo>
                      <a:pt x="0" y="71800"/>
                    </a:lnTo>
                    <a:lnTo>
                      <a:pt x="23933" y="71800"/>
                    </a:lnTo>
                    <a:lnTo>
                      <a:pt x="23933" y="47866"/>
                    </a:lnTo>
                    <a:lnTo>
                      <a:pt x="131633" y="47866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345">
                <a:extLst>
                  <a:ext uri="{FF2B5EF4-FFF2-40B4-BE49-F238E27FC236}">
                    <a16:creationId xmlns:a16="http://schemas.microsoft.com/office/drawing/2014/main" id="{3B44B9B0-1DFC-BF29-A024-180A74021B63}"/>
                  </a:ext>
                </a:extLst>
              </p:cNvPr>
              <p:cNvSpPr/>
              <p:nvPr/>
            </p:nvSpPr>
            <p:spPr>
              <a:xfrm>
                <a:off x="8498679" y="3864715"/>
                <a:ext cx="263265" cy="251299"/>
              </a:xfrm>
              <a:custGeom>
                <a:avLst/>
                <a:gdLst>
                  <a:gd name="connsiteX0" fmla="*/ 227365 w 263265"/>
                  <a:gd name="connsiteY0" fmla="*/ 23933 h 251298"/>
                  <a:gd name="connsiteX1" fmla="*/ 215519 w 263265"/>
                  <a:gd name="connsiteY1" fmla="*/ 23933 h 251298"/>
                  <a:gd name="connsiteX2" fmla="*/ 215519 w 263265"/>
                  <a:gd name="connsiteY2" fmla="*/ 0 h 251298"/>
                  <a:gd name="connsiteX3" fmla="*/ 191585 w 263265"/>
                  <a:gd name="connsiteY3" fmla="*/ 0 h 251298"/>
                  <a:gd name="connsiteX4" fmla="*/ 191585 w 263265"/>
                  <a:gd name="connsiteY4" fmla="*/ 71800 h 251298"/>
                  <a:gd name="connsiteX5" fmla="*/ 215519 w 263265"/>
                  <a:gd name="connsiteY5" fmla="*/ 71800 h 251298"/>
                  <a:gd name="connsiteX6" fmla="*/ 215519 w 263265"/>
                  <a:gd name="connsiteY6" fmla="*/ 47866 h 251298"/>
                  <a:gd name="connsiteX7" fmla="*/ 227365 w 263265"/>
                  <a:gd name="connsiteY7" fmla="*/ 47866 h 251298"/>
                  <a:gd name="connsiteX8" fmla="*/ 239332 w 263265"/>
                  <a:gd name="connsiteY8" fmla="*/ 47866 h 251298"/>
                  <a:gd name="connsiteX9" fmla="*/ 239332 w 263265"/>
                  <a:gd name="connsiteY9" fmla="*/ 238015 h 251298"/>
                  <a:gd name="connsiteX10" fmla="*/ 23933 w 263265"/>
                  <a:gd name="connsiteY10" fmla="*/ 238015 h 251298"/>
                  <a:gd name="connsiteX11" fmla="*/ 23933 w 263265"/>
                  <a:gd name="connsiteY11" fmla="*/ 47866 h 251298"/>
                  <a:gd name="connsiteX12" fmla="*/ 35900 w 263265"/>
                  <a:gd name="connsiteY12" fmla="*/ 47866 h 251298"/>
                  <a:gd name="connsiteX13" fmla="*/ 35900 w 263265"/>
                  <a:gd name="connsiteY13" fmla="*/ 23933 h 251298"/>
                  <a:gd name="connsiteX14" fmla="*/ 0 w 263265"/>
                  <a:gd name="connsiteY14" fmla="*/ 23933 h 251298"/>
                  <a:gd name="connsiteX15" fmla="*/ 0 w 263265"/>
                  <a:gd name="connsiteY15" fmla="*/ 261949 h 251298"/>
                  <a:gd name="connsiteX16" fmla="*/ 263265 w 263265"/>
                  <a:gd name="connsiteY16" fmla="*/ 261949 h 251298"/>
                  <a:gd name="connsiteX17" fmla="*/ 263265 w 263265"/>
                  <a:gd name="connsiteY17" fmla="*/ 23933 h 251298"/>
                  <a:gd name="connsiteX18" fmla="*/ 239452 w 263265"/>
                  <a:gd name="connsiteY18" fmla="*/ 23933 h 2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265" h="251298">
                    <a:moveTo>
                      <a:pt x="227365" y="23933"/>
                    </a:moveTo>
                    <a:lnTo>
                      <a:pt x="215519" y="23933"/>
                    </a:lnTo>
                    <a:lnTo>
                      <a:pt x="215519" y="0"/>
                    </a:lnTo>
                    <a:lnTo>
                      <a:pt x="191585" y="0"/>
                    </a:lnTo>
                    <a:lnTo>
                      <a:pt x="191585" y="71800"/>
                    </a:lnTo>
                    <a:lnTo>
                      <a:pt x="215519" y="71800"/>
                    </a:lnTo>
                    <a:lnTo>
                      <a:pt x="215519" y="47866"/>
                    </a:lnTo>
                    <a:lnTo>
                      <a:pt x="227365" y="47866"/>
                    </a:lnTo>
                    <a:lnTo>
                      <a:pt x="239332" y="47866"/>
                    </a:lnTo>
                    <a:lnTo>
                      <a:pt x="239332" y="238015"/>
                    </a:lnTo>
                    <a:lnTo>
                      <a:pt x="23933" y="238015"/>
                    </a:lnTo>
                    <a:lnTo>
                      <a:pt x="23933" y="47866"/>
                    </a:lnTo>
                    <a:lnTo>
                      <a:pt x="35900" y="47866"/>
                    </a:lnTo>
                    <a:lnTo>
                      <a:pt x="35900" y="23933"/>
                    </a:lnTo>
                    <a:lnTo>
                      <a:pt x="0" y="23933"/>
                    </a:lnTo>
                    <a:lnTo>
                      <a:pt x="0" y="261949"/>
                    </a:lnTo>
                    <a:lnTo>
                      <a:pt x="263265" y="261949"/>
                    </a:lnTo>
                    <a:lnTo>
                      <a:pt x="263265" y="23933"/>
                    </a:lnTo>
                    <a:lnTo>
                      <a:pt x="239452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346">
                <a:extLst>
                  <a:ext uri="{FF2B5EF4-FFF2-40B4-BE49-F238E27FC236}">
                    <a16:creationId xmlns:a16="http://schemas.microsoft.com/office/drawing/2014/main" id="{E50C1FCF-30A6-2E68-86FB-94154A05AEF1}"/>
                  </a:ext>
                </a:extLst>
              </p:cNvPr>
              <p:cNvSpPr/>
              <p:nvPr/>
            </p:nvSpPr>
            <p:spPr>
              <a:xfrm>
                <a:off x="8546546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347">
                <a:extLst>
                  <a:ext uri="{FF2B5EF4-FFF2-40B4-BE49-F238E27FC236}">
                    <a16:creationId xmlns:a16="http://schemas.microsoft.com/office/drawing/2014/main" id="{907F9198-7E2A-6474-821E-4A6E59DC407F}"/>
                  </a:ext>
                </a:extLst>
              </p:cNvPr>
              <p:cNvSpPr/>
              <p:nvPr/>
            </p:nvSpPr>
            <p:spPr>
              <a:xfrm>
                <a:off x="8690145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348">
                <a:extLst>
                  <a:ext uri="{FF2B5EF4-FFF2-40B4-BE49-F238E27FC236}">
                    <a16:creationId xmlns:a16="http://schemas.microsoft.com/office/drawing/2014/main" id="{E257BAA6-D750-BD3D-D1CB-AC208758E5E6}"/>
                  </a:ext>
                </a:extLst>
              </p:cNvPr>
              <p:cNvSpPr/>
              <p:nvPr/>
            </p:nvSpPr>
            <p:spPr>
              <a:xfrm>
                <a:off x="8642279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349">
                <a:extLst>
                  <a:ext uri="{FF2B5EF4-FFF2-40B4-BE49-F238E27FC236}">
                    <a16:creationId xmlns:a16="http://schemas.microsoft.com/office/drawing/2014/main" id="{E30EE0E8-779C-98C3-69F4-70965D7BFB75}"/>
                  </a:ext>
                </a:extLst>
              </p:cNvPr>
              <p:cNvSpPr/>
              <p:nvPr/>
            </p:nvSpPr>
            <p:spPr>
              <a:xfrm>
                <a:off x="8546546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350">
                <a:extLst>
                  <a:ext uri="{FF2B5EF4-FFF2-40B4-BE49-F238E27FC236}">
                    <a16:creationId xmlns:a16="http://schemas.microsoft.com/office/drawing/2014/main" id="{46A48988-2BDF-A93D-1190-00723E1AB8F5}"/>
                  </a:ext>
                </a:extLst>
              </p:cNvPr>
              <p:cNvSpPr/>
              <p:nvPr/>
            </p:nvSpPr>
            <p:spPr>
              <a:xfrm>
                <a:off x="8642279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351">
                <a:extLst>
                  <a:ext uri="{FF2B5EF4-FFF2-40B4-BE49-F238E27FC236}">
                    <a16:creationId xmlns:a16="http://schemas.microsoft.com/office/drawing/2014/main" id="{73546784-9EA1-26BD-463C-8D316F6C762C}"/>
                  </a:ext>
                </a:extLst>
              </p:cNvPr>
              <p:cNvSpPr/>
              <p:nvPr/>
            </p:nvSpPr>
            <p:spPr>
              <a:xfrm>
                <a:off x="8594412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352">
                <a:extLst>
                  <a:ext uri="{FF2B5EF4-FFF2-40B4-BE49-F238E27FC236}">
                    <a16:creationId xmlns:a16="http://schemas.microsoft.com/office/drawing/2014/main" id="{EA768898-F506-53B2-6200-034B6940C750}"/>
                  </a:ext>
                </a:extLst>
              </p:cNvPr>
              <p:cNvSpPr/>
              <p:nvPr/>
            </p:nvSpPr>
            <p:spPr>
              <a:xfrm>
                <a:off x="8690145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353">
                <a:extLst>
                  <a:ext uri="{FF2B5EF4-FFF2-40B4-BE49-F238E27FC236}">
                    <a16:creationId xmlns:a16="http://schemas.microsoft.com/office/drawing/2014/main" id="{8FD8DAF2-8D1F-BF2A-9FE8-20433C90AEA8}"/>
                  </a:ext>
                </a:extLst>
              </p:cNvPr>
              <p:cNvSpPr/>
              <p:nvPr/>
            </p:nvSpPr>
            <p:spPr>
              <a:xfrm>
                <a:off x="8580053" y="3950635"/>
                <a:ext cx="59833" cy="59833"/>
              </a:xfrm>
              <a:custGeom>
                <a:avLst/>
                <a:gdLst>
                  <a:gd name="connsiteX0" fmla="*/ 53850 w 59832"/>
                  <a:gd name="connsiteY0" fmla="*/ 0 h 59832"/>
                  <a:gd name="connsiteX1" fmla="*/ 26326 w 59832"/>
                  <a:gd name="connsiteY1" fmla="*/ 27523 h 59832"/>
                  <a:gd name="connsiteX2" fmla="*/ 16873 w 59832"/>
                  <a:gd name="connsiteY2" fmla="*/ 17950 h 59832"/>
                  <a:gd name="connsiteX3" fmla="*/ 0 w 59832"/>
                  <a:gd name="connsiteY3" fmla="*/ 34943 h 59832"/>
                  <a:gd name="connsiteX4" fmla="*/ 26326 w 59832"/>
                  <a:gd name="connsiteY4" fmla="*/ 61269 h 59832"/>
                  <a:gd name="connsiteX5" fmla="*/ 70722 w 59832"/>
                  <a:gd name="connsiteY5" fmla="*/ 16993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32" h="59832">
                    <a:moveTo>
                      <a:pt x="53850" y="0"/>
                    </a:moveTo>
                    <a:lnTo>
                      <a:pt x="26326" y="27523"/>
                    </a:lnTo>
                    <a:lnTo>
                      <a:pt x="16873" y="17950"/>
                    </a:lnTo>
                    <a:lnTo>
                      <a:pt x="0" y="34943"/>
                    </a:lnTo>
                    <a:lnTo>
                      <a:pt x="26326" y="61269"/>
                    </a:lnTo>
                    <a:lnTo>
                      <a:pt x="70722" y="1699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9E20ECD5-B279-C271-F8E0-A4BB88415FD7}"/>
              </a:ext>
            </a:extLst>
          </p:cNvPr>
          <p:cNvCxnSpPr/>
          <p:nvPr/>
        </p:nvCxnSpPr>
        <p:spPr>
          <a:xfrm>
            <a:off x="366858" y="4719484"/>
            <a:ext cx="1145684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20663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44905" y="1713781"/>
            <a:ext cx="5143294" cy="343043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Planificación vs hoy</a:t>
            </a:r>
            <a:endParaRPr lang="es-CO" b="1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3EE0ECE-6BF6-FBA3-24A3-49A0F47FF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5723740"/>
              </p:ext>
            </p:extLst>
          </p:nvPr>
        </p:nvGraphicFramePr>
        <p:xfrm>
          <a:off x="261939" y="1713780"/>
          <a:ext cx="6119813" cy="22184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826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463662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84970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73335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RADIO</a:t>
                      </a:r>
                    </a:p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PLANIFICADO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Cumplido</a:t>
                      </a:r>
                    </a:p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a 15 Nov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Por Ejecutar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210,626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dirty="0"/>
                        <a:t>Inversión Total</a:t>
                      </a:r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$ 10,667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$5,688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$4,999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Cuñas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3886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2,069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1,817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MX" sz="1200"/>
                        <a:t>Emisoras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0</a:t>
                      </a:r>
                      <a:endParaRPr lang="es-CO" sz="12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620939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203608"/>
              </p:ext>
            </p:extLst>
          </p:nvPr>
        </p:nvGraphicFramePr>
        <p:xfrm>
          <a:off x="6733273" y="1713780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Ranking de Emisoras</a:t>
                      </a:r>
                      <a:endParaRPr lang="es-CO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6DB08F5B-F8C5-9BCA-183A-9E7BA7281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930027"/>
              </p:ext>
            </p:extLst>
          </p:nvPr>
        </p:nvGraphicFramePr>
        <p:xfrm>
          <a:off x="260532" y="4187327"/>
          <a:ext cx="4903357" cy="881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68611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802687276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443474700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Referencias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Duración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Impactos Diarios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algn="ctr"/>
                      <a:r>
                        <a:rPr lang="es-CO" sz="1200"/>
                        <a:t>Jefe lista la habitación - bien pintadita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15”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</a:tbl>
          </a:graphicData>
        </a:graphic>
      </p:graphicFrame>
      <p:graphicFrame>
        <p:nvGraphicFramePr>
          <p:cNvPr id="24" name="Table 2">
            <a:extLst>
              <a:ext uri="{FF2B5EF4-FFF2-40B4-BE49-F238E27FC236}">
                <a16:creationId xmlns:a16="http://schemas.microsoft.com/office/drawing/2014/main" id="{4DBAFF3B-EFB9-0648-A638-A1B397C8E2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2584172"/>
              </p:ext>
            </p:extLst>
          </p:nvPr>
        </p:nvGraphicFramePr>
        <p:xfrm>
          <a:off x="6733272" y="1981182"/>
          <a:ext cx="5143295" cy="3115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983210">
                  <a:extLst>
                    <a:ext uri="{9D8B030D-6E8A-4147-A177-3AD203B41FA5}">
                      <a16:colId xmlns:a16="http://schemas.microsoft.com/office/drawing/2014/main" val="3569889515"/>
                    </a:ext>
                  </a:extLst>
                </a:gridCol>
                <a:gridCol w="932073">
                  <a:extLst>
                    <a:ext uri="{9D8B030D-6E8A-4147-A177-3AD203B41FA5}">
                      <a16:colId xmlns:a16="http://schemas.microsoft.com/office/drawing/2014/main" val="470840287"/>
                    </a:ext>
                  </a:extLst>
                </a:gridCol>
                <a:gridCol w="707089">
                  <a:extLst>
                    <a:ext uri="{9D8B030D-6E8A-4147-A177-3AD203B41FA5}">
                      <a16:colId xmlns:a16="http://schemas.microsoft.com/office/drawing/2014/main" val="3618856874"/>
                    </a:ext>
                  </a:extLst>
                </a:gridCol>
                <a:gridCol w="867792">
                  <a:extLst>
                    <a:ext uri="{9D8B030D-6E8A-4147-A177-3AD203B41FA5}">
                      <a16:colId xmlns:a16="http://schemas.microsoft.com/office/drawing/2014/main" val="2038676379"/>
                    </a:ext>
                  </a:extLst>
                </a:gridCol>
                <a:gridCol w="979219">
                  <a:extLst>
                    <a:ext uri="{9D8B030D-6E8A-4147-A177-3AD203B41FA5}">
                      <a16:colId xmlns:a16="http://schemas.microsoft.com/office/drawing/2014/main" val="564928413"/>
                    </a:ext>
                  </a:extLst>
                </a:gridCol>
                <a:gridCol w="673912">
                  <a:extLst>
                    <a:ext uri="{9D8B030D-6E8A-4147-A177-3AD203B41FA5}">
                      <a16:colId xmlns:a16="http://schemas.microsoft.com/office/drawing/2014/main" val="2168158929"/>
                    </a:ext>
                  </a:extLst>
                </a:gridCol>
              </a:tblGrid>
              <a:tr h="250520"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01326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GRUPO MEDIOS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CUÑAS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ALCANCE 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FRECUENCIA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RATING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652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Exa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67,5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11.50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196260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Power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162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10.95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2264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 Super 100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23,3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50171"/>
                  </a:ext>
                </a:extLst>
              </a:tr>
              <a:tr h="50488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</a:t>
                      </a:r>
                      <a:r>
                        <a:rPr lang="en-US" sz="1200" dirty="0" err="1">
                          <a:effectLst/>
                        </a:rPr>
                        <a:t>Moderna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9,7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627725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Ceiba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3,8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2,41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15240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R.Valle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17291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Stereo Luz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130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2.70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93999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R.América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432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8,1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67068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Ultra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4617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Momentos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20554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R.San</a:t>
                      </a:r>
                      <a:r>
                        <a:rPr lang="en-US" sz="1200" dirty="0">
                          <a:effectLst/>
                        </a:rPr>
                        <a:t> Pedro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192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436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b="1">
                          <a:effectLst/>
                        </a:rPr>
                        <a:t>TOTAL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1400" b="1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b="1" dirty="0">
                          <a:effectLst/>
                        </a:rPr>
                        <a:t>2,069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/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6553868"/>
                  </a:ext>
                </a:extLst>
              </a:tr>
            </a:tbl>
          </a:graphicData>
        </a:graphic>
      </p:graphicFrame>
      <p:pic>
        <p:nvPicPr>
          <p:cNvPr id="25" name="Picture 129">
            <a:extLst>
              <a:ext uri="{FF2B5EF4-FFF2-40B4-BE49-F238E27FC236}">
                <a16:creationId xmlns:a16="http://schemas.microsoft.com/office/drawing/2014/main" id="{5EB0329F-F58B-5F4C-B792-C697E5EDD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680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21642" y="1038005"/>
            <a:ext cx="5154927" cy="53683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HN" sz="18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176660"/>
              </p:ext>
            </p:extLst>
          </p:nvPr>
        </p:nvGraphicFramePr>
        <p:xfrm>
          <a:off x="6733273" y="1026879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Emisoras contratadas noviembre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469414" y="4924168"/>
            <a:ext cx="2407147" cy="348650"/>
          </a:xfrm>
        </p:spPr>
        <p:txBody>
          <a:bodyPr/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17"/>
              </a:rPr>
              <a:t>https://open.spotify.com/episode/6Jrl9nCl92O5T3uye4wYzh?si=cFQo76wATAaxgYG-tkfrWg</a:t>
            </a:r>
            <a:br>
              <a:rPr lang="es-HN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 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388A5D2-0BC9-BD0E-0B6B-6108C05F7A9F}"/>
              </a:ext>
            </a:extLst>
          </p:cNvPr>
          <p:cNvCxnSpPr>
            <a:cxnSpLocks/>
          </p:cNvCxnSpPr>
          <p:nvPr/>
        </p:nvCxnSpPr>
        <p:spPr>
          <a:xfrm flipV="1">
            <a:off x="6826978" y="3817999"/>
            <a:ext cx="1844236" cy="1367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ítulo 2">
            <a:extLst>
              <a:ext uri="{FF2B5EF4-FFF2-40B4-BE49-F238E27FC236}">
                <a16:creationId xmlns:a16="http://schemas.microsoft.com/office/drawing/2014/main" id="{6F4E7523-5AB6-944E-A0B6-28FD77590C9E}"/>
              </a:ext>
            </a:extLst>
          </p:cNvPr>
          <p:cNvSpPr txBox="1">
            <a:spLocks/>
          </p:cNvSpPr>
          <p:nvPr/>
        </p:nvSpPr>
        <p:spPr>
          <a:xfrm>
            <a:off x="480000" y="887655"/>
            <a:ext cx="11232000" cy="71205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76250" indent="-252413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800" b="0" i="0" kern="1200" cap="all" baseline="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200" b="0" i="0" kern="1200" cap="all" spc="200" baseline="0">
                <a:solidFill>
                  <a:schemeClr val="tx2"/>
                </a:solidFill>
                <a:latin typeface="WPP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CO" sz="1600" dirty="0"/>
              <a:t>Radio</a:t>
            </a:r>
            <a:br>
              <a:rPr lang="es-CO" sz="1600" dirty="0"/>
            </a:br>
            <a:r>
              <a:rPr lang="es-MX" sz="1600" dirty="0"/>
              <a:t>Fecha: del 1 de Octal 15 de Nov</a:t>
            </a:r>
            <a:br>
              <a:rPr lang="es-MX" sz="1600" dirty="0"/>
            </a:br>
            <a:r>
              <a:rPr lang="es-MX" sz="1600" dirty="0"/>
              <a:t>Formato:</a:t>
            </a:r>
            <a:r>
              <a:rPr lang="es-CO" sz="1600" dirty="0"/>
              <a:t> Spot 15 </a:t>
            </a:r>
            <a:r>
              <a:rPr lang="es-CO" sz="1600" dirty="0" err="1"/>
              <a:t>seg</a:t>
            </a:r>
            <a:endParaRPr lang="es-MX" sz="1600" dirty="0"/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E54DB6F7-89B8-43ED-E06E-B08D1AC6BEC5}"/>
              </a:ext>
            </a:extLst>
          </p:cNvPr>
          <p:cNvSpPr txBox="1"/>
          <p:nvPr/>
        </p:nvSpPr>
        <p:spPr>
          <a:xfrm>
            <a:off x="4676253" y="1076641"/>
            <a:ext cx="2265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Total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Helvetica Neue"/>
                <a:cs typeface="Calibri"/>
                <a:sym typeface="Helvetica Neue"/>
              </a:rPr>
              <a:t>2,069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Spots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WPP-Bold"/>
              <a:ea typeface="Helvetica Neue"/>
              <a:cs typeface="Calibri"/>
            </a:endParaRPr>
          </a:p>
        </p:txBody>
      </p:sp>
      <p:pic>
        <p:nvPicPr>
          <p:cNvPr id="3080" name="Picture 8" descr="Stereo Luz, 103.7 FM, Siguatepeque, Honduras | Free Internet ...">
            <a:extLst>
              <a:ext uri="{FF2B5EF4-FFF2-40B4-BE49-F238E27FC236}">
                <a16:creationId xmlns:a16="http://schemas.microsoft.com/office/drawing/2014/main" id="{794FC98C-01B5-4446-87D6-7946A914BB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0302" y="5595869"/>
            <a:ext cx="621454" cy="6214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Exa Honduras">
            <a:extLst>
              <a:ext uri="{FF2B5EF4-FFF2-40B4-BE49-F238E27FC236}">
                <a16:creationId xmlns:a16="http://schemas.microsoft.com/office/drawing/2014/main" id="{A40507A8-4F58-5848-A30F-F34F0C186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7074" y="4810922"/>
            <a:ext cx="880328" cy="4801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Power Fm Honduras">
            <a:extLst>
              <a:ext uri="{FF2B5EF4-FFF2-40B4-BE49-F238E27FC236}">
                <a16:creationId xmlns:a16="http://schemas.microsoft.com/office/drawing/2014/main" id="{B3FB96FA-35FA-E142-92AF-BF15FE8B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4973" y="3908678"/>
            <a:ext cx="737429" cy="6315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Radio América | Tegucigalpa">
            <a:extLst>
              <a:ext uri="{FF2B5EF4-FFF2-40B4-BE49-F238E27FC236}">
                <a16:creationId xmlns:a16="http://schemas.microsoft.com/office/drawing/2014/main" id="{999E73B0-D905-C24D-971B-6DFD2DAAE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2553" y="1601467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Super 100 en vivo | emisoras-de-honduras.com">
            <a:extLst>
              <a:ext uri="{FF2B5EF4-FFF2-40B4-BE49-F238E27FC236}">
                <a16:creationId xmlns:a16="http://schemas.microsoft.com/office/drawing/2014/main" id="{D3EA5FE4-1ED9-AC41-86AF-24FFAF483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9072" y="1627066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Ilustración de mapa 3d de honduras 12025330 PNG">
            <a:extLst>
              <a:ext uri="{FF2B5EF4-FFF2-40B4-BE49-F238E27FC236}">
                <a16:creationId xmlns:a16="http://schemas.microsoft.com/office/drawing/2014/main" id="{9EDB30A4-D8FF-6741-967C-989C75A0E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481" y="1968188"/>
            <a:ext cx="6600869" cy="4400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CuadroTexto 38">
            <a:extLst>
              <a:ext uri="{FF2B5EF4-FFF2-40B4-BE49-F238E27FC236}">
                <a16:creationId xmlns:a16="http://schemas.microsoft.com/office/drawing/2014/main" id="{A92CBE90-E8CA-3E49-87DB-603A687A125C}"/>
              </a:ext>
            </a:extLst>
          </p:cNvPr>
          <p:cNvSpPr txBox="1"/>
          <p:nvPr/>
        </p:nvSpPr>
        <p:spPr>
          <a:xfrm>
            <a:off x="2171700" y="4220711"/>
            <a:ext cx="849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Tegucigalpa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F84131A5-817E-C942-BA3D-9D7B5B30FCFF}"/>
              </a:ext>
            </a:extLst>
          </p:cNvPr>
          <p:cNvSpPr txBox="1"/>
          <p:nvPr/>
        </p:nvSpPr>
        <p:spPr>
          <a:xfrm>
            <a:off x="1328738" y="3335290"/>
            <a:ext cx="103547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SanPedro Sula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06DBC967-B9FB-FA49-B349-2CE5CDE31D76}"/>
              </a:ext>
            </a:extLst>
          </p:cNvPr>
          <p:cNvSpPr txBox="1"/>
          <p:nvPr/>
        </p:nvSpPr>
        <p:spPr>
          <a:xfrm>
            <a:off x="144394" y="6149472"/>
            <a:ext cx="6565617" cy="4993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El proveedor de monitoreo no proporciona evidencia de las menciones, de sellos, y tampoco reporta todas las emisoras, solo las más importantes, las cuales se registran en este reporte. Las menciones y sellos asi como las evidencias de spots de las  emisoras faltantes  se están gestionando directamente con cada emisora y se presentarán en el próximo reporte.</a:t>
            </a:r>
            <a:endParaRPr lang="es-HN" sz="1000" noProof="1"/>
          </a:p>
        </p:txBody>
      </p:sp>
      <p:cxnSp>
        <p:nvCxnSpPr>
          <p:cNvPr id="87" name="Conector: angular 1104">
            <a:extLst>
              <a:ext uri="{FF2B5EF4-FFF2-40B4-BE49-F238E27FC236}">
                <a16:creationId xmlns:a16="http://schemas.microsoft.com/office/drawing/2014/main" id="{AC386179-477D-B344-B3F4-6CE428AB3FB4}"/>
              </a:ext>
            </a:extLst>
          </p:cNvPr>
          <p:cNvCxnSpPr>
            <a:cxnSpLocks/>
          </p:cNvCxnSpPr>
          <p:nvPr/>
        </p:nvCxnSpPr>
        <p:spPr>
          <a:xfrm rot="10800000">
            <a:off x="707496" y="2679033"/>
            <a:ext cx="916807" cy="66878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uadroTexto 44">
            <a:extLst>
              <a:ext uri="{FF2B5EF4-FFF2-40B4-BE49-F238E27FC236}">
                <a16:creationId xmlns:a16="http://schemas.microsoft.com/office/drawing/2014/main" id="{44CA8A6B-884C-D747-8EF0-59EEE8EB56E2}"/>
              </a:ext>
            </a:extLst>
          </p:cNvPr>
          <p:cNvSpPr txBox="1"/>
          <p:nvPr/>
        </p:nvSpPr>
        <p:spPr>
          <a:xfrm>
            <a:off x="241482" y="2403109"/>
            <a:ext cx="91454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San Pedro</a:t>
            </a:r>
          </a:p>
        </p:txBody>
      </p:sp>
      <p:cxnSp>
        <p:nvCxnSpPr>
          <p:cNvPr id="47" name="Conector angular 46">
            <a:extLst>
              <a:ext uri="{FF2B5EF4-FFF2-40B4-BE49-F238E27FC236}">
                <a16:creationId xmlns:a16="http://schemas.microsoft.com/office/drawing/2014/main" id="{E27EE4C9-96FC-314D-8F0B-4B0A5C9F708E}"/>
              </a:ext>
            </a:extLst>
          </p:cNvPr>
          <p:cNvCxnSpPr/>
          <p:nvPr/>
        </p:nvCxnSpPr>
        <p:spPr>
          <a:xfrm>
            <a:off x="2669545" y="5034773"/>
            <a:ext cx="776380" cy="556331"/>
          </a:xfrm>
          <a:prstGeom prst="bentConnector3">
            <a:avLst>
              <a:gd name="adj1" fmla="val 15035"/>
            </a:avLst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>
            <a:extLst>
              <a:ext uri="{FF2B5EF4-FFF2-40B4-BE49-F238E27FC236}">
                <a16:creationId xmlns:a16="http://schemas.microsoft.com/office/drawing/2014/main" id="{E47D8725-B16F-5248-A8A7-EEFBBB688ADC}"/>
              </a:ext>
            </a:extLst>
          </p:cNvPr>
          <p:cNvSpPr txBox="1"/>
          <p:nvPr/>
        </p:nvSpPr>
        <p:spPr>
          <a:xfrm>
            <a:off x="3499713" y="5459795"/>
            <a:ext cx="49013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Valle</a:t>
            </a:r>
          </a:p>
        </p:txBody>
      </p:sp>
      <p:cxnSp>
        <p:nvCxnSpPr>
          <p:cNvPr id="50" name="Conector angular 49">
            <a:extLst>
              <a:ext uri="{FF2B5EF4-FFF2-40B4-BE49-F238E27FC236}">
                <a16:creationId xmlns:a16="http://schemas.microsoft.com/office/drawing/2014/main" id="{9ED5DE3E-9002-0840-88D5-FC171BF57C23}"/>
              </a:ext>
            </a:extLst>
          </p:cNvPr>
          <p:cNvCxnSpPr/>
          <p:nvPr/>
        </p:nvCxnSpPr>
        <p:spPr>
          <a:xfrm rot="5400000" flipH="1" flipV="1">
            <a:off x="1370119" y="2388709"/>
            <a:ext cx="992814" cy="484446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>
            <a:extLst>
              <a:ext uri="{FF2B5EF4-FFF2-40B4-BE49-F238E27FC236}">
                <a16:creationId xmlns:a16="http://schemas.microsoft.com/office/drawing/2014/main" id="{A5B538EA-EA1F-F14F-BB65-A199F6388C3F}"/>
              </a:ext>
            </a:extLst>
          </p:cNvPr>
          <p:cNvSpPr txBox="1"/>
          <p:nvPr/>
        </p:nvSpPr>
        <p:spPr>
          <a:xfrm>
            <a:off x="1624303" y="1825268"/>
            <a:ext cx="1431289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Power (Nacional)</a:t>
            </a:r>
          </a:p>
        </p:txBody>
      </p:sp>
      <p:cxnSp>
        <p:nvCxnSpPr>
          <p:cNvPr id="59" name="Conector angular 58">
            <a:extLst>
              <a:ext uri="{FF2B5EF4-FFF2-40B4-BE49-F238E27FC236}">
                <a16:creationId xmlns:a16="http://schemas.microsoft.com/office/drawing/2014/main" id="{F0EA273F-63AE-CC45-BEEB-DF279C28641E}"/>
              </a:ext>
            </a:extLst>
          </p:cNvPr>
          <p:cNvCxnSpPr/>
          <p:nvPr/>
        </p:nvCxnSpPr>
        <p:spPr>
          <a:xfrm>
            <a:off x="2596464" y="4014788"/>
            <a:ext cx="1518336" cy="1019985"/>
          </a:xfrm>
          <a:prstGeom prst="bentConnector3">
            <a:avLst/>
          </a:prstGeom>
          <a:ln cap="rnd">
            <a:solidFill>
              <a:srgbClr val="011627"/>
            </a:solidFill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uadroTexto 59">
            <a:extLst>
              <a:ext uri="{FF2B5EF4-FFF2-40B4-BE49-F238E27FC236}">
                <a16:creationId xmlns:a16="http://schemas.microsoft.com/office/drawing/2014/main" id="{8A5F5315-2161-5F4B-87B3-454B6945FEB3}"/>
              </a:ext>
            </a:extLst>
          </p:cNvPr>
          <p:cNvSpPr txBox="1"/>
          <p:nvPr/>
        </p:nvSpPr>
        <p:spPr>
          <a:xfrm>
            <a:off x="4205022" y="4886393"/>
            <a:ext cx="73738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Super 100</a:t>
            </a:r>
          </a:p>
        </p:txBody>
      </p:sp>
      <p:cxnSp>
        <p:nvCxnSpPr>
          <p:cNvPr id="62" name="Conector angular 61">
            <a:extLst>
              <a:ext uri="{FF2B5EF4-FFF2-40B4-BE49-F238E27FC236}">
                <a16:creationId xmlns:a16="http://schemas.microsoft.com/office/drawing/2014/main" id="{10331A95-B21A-9F40-A170-BB4D2567B6F0}"/>
              </a:ext>
            </a:extLst>
          </p:cNvPr>
          <p:cNvCxnSpPr/>
          <p:nvPr/>
        </p:nvCxnSpPr>
        <p:spPr>
          <a:xfrm rot="10800000" flipV="1">
            <a:off x="972756" y="4551172"/>
            <a:ext cx="1198944" cy="76176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uadroTexto 103">
            <a:extLst>
              <a:ext uri="{FF2B5EF4-FFF2-40B4-BE49-F238E27FC236}">
                <a16:creationId xmlns:a16="http://schemas.microsoft.com/office/drawing/2014/main" id="{A200036E-77EF-5E45-A5BD-CA61BE1D5AC0}"/>
              </a:ext>
            </a:extLst>
          </p:cNvPr>
          <p:cNvSpPr txBox="1"/>
          <p:nvPr/>
        </p:nvSpPr>
        <p:spPr>
          <a:xfrm>
            <a:off x="165227" y="5111455"/>
            <a:ext cx="755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Stereo Luz</a:t>
            </a:r>
          </a:p>
        </p:txBody>
      </p:sp>
      <p:cxnSp>
        <p:nvCxnSpPr>
          <p:cNvPr id="65" name="Conector angular 64">
            <a:extLst>
              <a:ext uri="{FF2B5EF4-FFF2-40B4-BE49-F238E27FC236}">
                <a16:creationId xmlns:a16="http://schemas.microsoft.com/office/drawing/2014/main" id="{5A7B81D3-68A6-BE4F-A1B4-7AB83D336088}"/>
              </a:ext>
            </a:extLst>
          </p:cNvPr>
          <p:cNvCxnSpPr>
            <a:cxnSpLocks/>
          </p:cNvCxnSpPr>
          <p:nvPr/>
        </p:nvCxnSpPr>
        <p:spPr>
          <a:xfrm rot="10800000">
            <a:off x="357189" y="3347411"/>
            <a:ext cx="1372230" cy="22243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CuadroTexto 106">
            <a:extLst>
              <a:ext uri="{FF2B5EF4-FFF2-40B4-BE49-F238E27FC236}">
                <a16:creationId xmlns:a16="http://schemas.microsoft.com/office/drawing/2014/main" id="{FEB4BBE9-BE86-8F49-9345-035CCA2F97E8}"/>
              </a:ext>
            </a:extLst>
          </p:cNvPr>
          <p:cNvSpPr txBox="1"/>
          <p:nvPr/>
        </p:nvSpPr>
        <p:spPr>
          <a:xfrm>
            <a:off x="80949" y="3048684"/>
            <a:ext cx="116461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Exa (Nacional</a:t>
            </a:r>
          </a:p>
        </p:txBody>
      </p:sp>
      <p:cxnSp>
        <p:nvCxnSpPr>
          <p:cNvPr id="109" name="Conector angular 108">
            <a:extLst>
              <a:ext uri="{FF2B5EF4-FFF2-40B4-BE49-F238E27FC236}">
                <a16:creationId xmlns:a16="http://schemas.microsoft.com/office/drawing/2014/main" id="{FBDE83C5-DF38-B449-A3AE-E1BDB66B7457}"/>
              </a:ext>
            </a:extLst>
          </p:cNvPr>
          <p:cNvCxnSpPr>
            <a:cxnSpLocks/>
          </p:cNvCxnSpPr>
          <p:nvPr/>
        </p:nvCxnSpPr>
        <p:spPr>
          <a:xfrm flipV="1">
            <a:off x="2455325" y="2134525"/>
            <a:ext cx="997395" cy="889779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5DC5DD57-A590-F741-AE9F-EF22623E73F7}"/>
              </a:ext>
            </a:extLst>
          </p:cNvPr>
          <p:cNvSpPr txBox="1"/>
          <p:nvPr/>
        </p:nvSpPr>
        <p:spPr>
          <a:xfrm>
            <a:off x="3481296" y="1891788"/>
            <a:ext cx="54899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R.Ceiba</a:t>
            </a:r>
          </a:p>
        </p:txBody>
      </p:sp>
      <p:cxnSp>
        <p:nvCxnSpPr>
          <p:cNvPr id="69" name="Conector angular 68">
            <a:extLst>
              <a:ext uri="{FF2B5EF4-FFF2-40B4-BE49-F238E27FC236}">
                <a16:creationId xmlns:a16="http://schemas.microsoft.com/office/drawing/2014/main" id="{98088689-7219-2C47-8E36-53D1678C5502}"/>
              </a:ext>
            </a:extLst>
          </p:cNvPr>
          <p:cNvCxnSpPr/>
          <p:nvPr/>
        </p:nvCxnSpPr>
        <p:spPr>
          <a:xfrm rot="5400000">
            <a:off x="1493363" y="4851614"/>
            <a:ext cx="1106908" cy="63479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172DACFD-D0C5-E744-8C3C-2D075F93685D}"/>
              </a:ext>
            </a:extLst>
          </p:cNvPr>
          <p:cNvSpPr txBox="1"/>
          <p:nvPr/>
        </p:nvSpPr>
        <p:spPr>
          <a:xfrm>
            <a:off x="887506" y="5685595"/>
            <a:ext cx="152458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América (Nacional)</a:t>
            </a:r>
          </a:p>
        </p:txBody>
      </p:sp>
      <p:cxnSp>
        <p:nvCxnSpPr>
          <p:cNvPr id="71" name="Conector angular 70">
            <a:extLst>
              <a:ext uri="{FF2B5EF4-FFF2-40B4-BE49-F238E27FC236}">
                <a16:creationId xmlns:a16="http://schemas.microsoft.com/office/drawing/2014/main" id="{9CBC54F7-7ADC-1A4D-B946-DC4B3FF780D8}"/>
              </a:ext>
            </a:extLst>
          </p:cNvPr>
          <p:cNvCxnSpPr/>
          <p:nvPr/>
        </p:nvCxnSpPr>
        <p:spPr>
          <a:xfrm rot="10800000" flipV="1">
            <a:off x="357188" y="4014788"/>
            <a:ext cx="2007026" cy="728662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CuadroTexto 116">
            <a:extLst>
              <a:ext uri="{FF2B5EF4-FFF2-40B4-BE49-F238E27FC236}">
                <a16:creationId xmlns:a16="http://schemas.microsoft.com/office/drawing/2014/main" id="{97DAFBE3-9685-3440-A717-51B6AF2DB5ED}"/>
              </a:ext>
            </a:extLst>
          </p:cNvPr>
          <p:cNvSpPr txBox="1"/>
          <p:nvPr/>
        </p:nvSpPr>
        <p:spPr>
          <a:xfrm>
            <a:off x="81003" y="4483968"/>
            <a:ext cx="94166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R.Momentos</a:t>
            </a:r>
          </a:p>
        </p:txBody>
      </p:sp>
      <p:cxnSp>
        <p:nvCxnSpPr>
          <p:cNvPr id="73" name="Conector angular 72">
            <a:extLst>
              <a:ext uri="{FF2B5EF4-FFF2-40B4-BE49-F238E27FC236}">
                <a16:creationId xmlns:a16="http://schemas.microsoft.com/office/drawing/2014/main" id="{4F9029CC-C834-9F4F-BECA-54A30CEE5B26}"/>
              </a:ext>
            </a:extLst>
          </p:cNvPr>
          <p:cNvCxnSpPr/>
          <p:nvPr/>
        </p:nvCxnSpPr>
        <p:spPr>
          <a:xfrm>
            <a:off x="2455325" y="4524780"/>
            <a:ext cx="1345963" cy="730677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CuadroTexto 73">
            <a:extLst>
              <a:ext uri="{FF2B5EF4-FFF2-40B4-BE49-F238E27FC236}">
                <a16:creationId xmlns:a16="http://schemas.microsoft.com/office/drawing/2014/main" id="{DF0AA811-DE6A-1743-8F99-E42385EFA7EC}"/>
              </a:ext>
            </a:extLst>
          </p:cNvPr>
          <p:cNvSpPr txBox="1"/>
          <p:nvPr/>
        </p:nvSpPr>
        <p:spPr>
          <a:xfrm>
            <a:off x="3869941" y="5141844"/>
            <a:ext cx="820033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R.Moderna</a:t>
            </a:r>
          </a:p>
        </p:txBody>
      </p:sp>
      <p:pic>
        <p:nvPicPr>
          <p:cNvPr id="75" name="504294252891600_ru8B3W2c.mp3" descr="504294252891600_ru8B3W2c.mp3">
            <a:hlinkClick r:id="" action="ppaction://media"/>
            <a:extLst>
              <a:ext uri="{FF2B5EF4-FFF2-40B4-BE49-F238E27FC236}">
                <a16:creationId xmlns:a16="http://schemas.microsoft.com/office/drawing/2014/main" id="{2F26749D-3899-0B4B-91D8-5ECE7041600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7858414" y="3814286"/>
            <a:ext cx="812800" cy="812800"/>
          </a:xfrm>
          <a:prstGeom prst="rect">
            <a:avLst/>
          </a:prstGeom>
        </p:spPr>
      </p:pic>
      <p:sp>
        <p:nvSpPr>
          <p:cNvPr id="78" name="CuadroTexto 77">
            <a:extLst>
              <a:ext uri="{FF2B5EF4-FFF2-40B4-BE49-F238E27FC236}">
                <a16:creationId xmlns:a16="http://schemas.microsoft.com/office/drawing/2014/main" id="{A527E9A1-DD32-3544-A7BA-87BF62626CC7}"/>
              </a:ext>
            </a:extLst>
          </p:cNvPr>
          <p:cNvSpPr txBox="1"/>
          <p:nvPr/>
        </p:nvSpPr>
        <p:spPr>
          <a:xfrm>
            <a:off x="9240282" y="2574255"/>
            <a:ext cx="631583" cy="55399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200" noProof="1"/>
              <a:t>Incidencia</a:t>
            </a:r>
          </a:p>
          <a:p>
            <a:pPr algn="l"/>
            <a:r>
              <a:rPr lang="es-HN" sz="1200" noProof="1"/>
              <a:t>Liga </a:t>
            </a:r>
          </a:p>
          <a:p>
            <a:pPr algn="l"/>
            <a:r>
              <a:rPr lang="es-HN" sz="1200" noProof="1"/>
              <a:t>Nacional</a:t>
            </a:r>
          </a:p>
        </p:txBody>
      </p:sp>
      <p:pic>
        <p:nvPicPr>
          <p:cNvPr id="82" name="504179252801200-1867-1881 (1).mp3" descr="504179252801200-1867-1881 (1).mp3">
            <a:hlinkClick r:id="" action="ppaction://media"/>
            <a:extLst>
              <a:ext uri="{FF2B5EF4-FFF2-40B4-BE49-F238E27FC236}">
                <a16:creationId xmlns:a16="http://schemas.microsoft.com/office/drawing/2014/main" id="{D66CA16C-59E6-4045-AE0F-DCCF5C2D0974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7823316" y="5520639"/>
            <a:ext cx="812800" cy="812800"/>
          </a:xfrm>
          <a:prstGeom prst="rect">
            <a:avLst/>
          </a:prstGeom>
        </p:spPr>
      </p:pic>
      <p:pic>
        <p:nvPicPr>
          <p:cNvPr id="129" name="Picture 129">
            <a:extLst>
              <a:ext uri="{FF2B5EF4-FFF2-40B4-BE49-F238E27FC236}">
                <a16:creationId xmlns:a16="http://schemas.microsoft.com/office/drawing/2014/main" id="{465F1788-9228-4544-B211-1C6440E70AE6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2" name="Picture 16" descr="Radio América | Tegucigalpa">
            <a:extLst>
              <a:ext uri="{FF2B5EF4-FFF2-40B4-BE49-F238E27FC236}">
                <a16:creationId xmlns:a16="http://schemas.microsoft.com/office/drawing/2014/main" id="{A5CEAFF2-83E0-DB72-B2F7-73F8078E85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36" y="1599709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CuadroTexto 2">
            <a:extLst>
              <a:ext uri="{FF2B5EF4-FFF2-40B4-BE49-F238E27FC236}">
                <a16:creationId xmlns:a16="http://schemas.microsoft.com/office/drawing/2014/main" id="{E4E6130D-BB22-BEC0-EDF8-00E43A984C47}"/>
              </a:ext>
            </a:extLst>
          </p:cNvPr>
          <p:cNvSpPr txBox="1"/>
          <p:nvPr/>
        </p:nvSpPr>
        <p:spPr>
          <a:xfrm>
            <a:off x="7549803" y="2571088"/>
            <a:ext cx="928956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noProof="1"/>
              <a:t>Programación regular</a:t>
            </a:r>
          </a:p>
        </p:txBody>
      </p:sp>
      <p:pic>
        <p:nvPicPr>
          <p:cNvPr id="5" name="504175253140900 (mp3cut.net).mp3">
            <a:hlinkClick r:id="" action="ppaction://media"/>
            <a:extLst>
              <a:ext uri="{FF2B5EF4-FFF2-40B4-BE49-F238E27FC236}">
                <a16:creationId xmlns:a16="http://schemas.microsoft.com/office/drawing/2014/main" id="{118BABEE-BE86-5746-E364-6EEA1D6F308E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6818527" y="2407878"/>
            <a:ext cx="714023" cy="714023"/>
          </a:xfrm>
          <a:prstGeom prst="rect">
            <a:avLst/>
          </a:prstGeom>
        </p:spPr>
      </p:pic>
      <p:pic>
        <p:nvPicPr>
          <p:cNvPr id="7" name="504175253051500 (mp3cut.net).mp3">
            <a:hlinkClick r:id="" action="ppaction://media"/>
            <a:extLst>
              <a:ext uri="{FF2B5EF4-FFF2-40B4-BE49-F238E27FC236}">
                <a16:creationId xmlns:a16="http://schemas.microsoft.com/office/drawing/2014/main" id="{814C357B-0534-6FAD-6F82-E65385BD3BD8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8517460" y="2397061"/>
            <a:ext cx="714023" cy="714023"/>
          </a:xfrm>
          <a:prstGeom prst="rect">
            <a:avLst/>
          </a:prstGeom>
        </p:spPr>
      </p:pic>
      <p:pic>
        <p:nvPicPr>
          <p:cNvPr id="9" name="504175253121500 (mp3cut.net).mp3">
            <a:hlinkClick r:id="" action="ppaction://media"/>
            <a:extLst>
              <a:ext uri="{FF2B5EF4-FFF2-40B4-BE49-F238E27FC236}">
                <a16:creationId xmlns:a16="http://schemas.microsoft.com/office/drawing/2014/main" id="{25AC0385-E944-A1AA-A3ED-42EBEA28D988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8526258" y="3017504"/>
            <a:ext cx="714023" cy="714023"/>
          </a:xfrm>
          <a:prstGeom prst="rect">
            <a:avLst/>
          </a:prstGeom>
        </p:spPr>
      </p:pic>
      <p:sp>
        <p:nvSpPr>
          <p:cNvPr id="10" name="CuadroTexto 9">
            <a:extLst>
              <a:ext uri="{FF2B5EF4-FFF2-40B4-BE49-F238E27FC236}">
                <a16:creationId xmlns:a16="http://schemas.microsoft.com/office/drawing/2014/main" id="{2D06E875-83F8-D6F8-A66E-78C5729B99A7}"/>
              </a:ext>
            </a:extLst>
          </p:cNvPr>
          <p:cNvSpPr txBox="1"/>
          <p:nvPr/>
        </p:nvSpPr>
        <p:spPr>
          <a:xfrm>
            <a:off x="9249079" y="3246792"/>
            <a:ext cx="56494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noProof="1"/>
              <a:t>Spot</a:t>
            </a:r>
          </a:p>
          <a:p>
            <a:pPr algn="l"/>
            <a:r>
              <a:rPr lang="es-HN" sz="1200" noProof="1"/>
              <a:t>Liga Nac</a:t>
            </a:r>
          </a:p>
        </p:txBody>
      </p:sp>
      <p:pic>
        <p:nvPicPr>
          <p:cNvPr id="24" name="504177253140800 (mp3cut.net).mp3">
            <a:hlinkClick r:id="" action="ppaction://media"/>
            <a:extLst>
              <a:ext uri="{FF2B5EF4-FFF2-40B4-BE49-F238E27FC236}">
                <a16:creationId xmlns:a16="http://schemas.microsoft.com/office/drawing/2014/main" id="{E45470C3-17D0-243C-928D-9B7CDAB90157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9960987" y="2309646"/>
            <a:ext cx="812800" cy="812800"/>
          </a:xfrm>
          <a:prstGeom prst="rect">
            <a:avLst/>
          </a:prstGeom>
        </p:spPr>
      </p:pic>
      <p:cxnSp>
        <p:nvCxnSpPr>
          <p:cNvPr id="26" name="Conector recto 25">
            <a:extLst>
              <a:ext uri="{FF2B5EF4-FFF2-40B4-BE49-F238E27FC236}">
                <a16:creationId xmlns:a16="http://schemas.microsoft.com/office/drawing/2014/main" id="{C3D6C86D-5B4D-9124-CAAF-72AADBB30DFA}"/>
              </a:ext>
            </a:extLst>
          </p:cNvPr>
          <p:cNvCxnSpPr/>
          <p:nvPr/>
        </p:nvCxnSpPr>
        <p:spPr>
          <a:xfrm>
            <a:off x="8671214" y="3866554"/>
            <a:ext cx="0" cy="227764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CuadroTexto 27">
            <a:extLst>
              <a:ext uri="{FF2B5EF4-FFF2-40B4-BE49-F238E27FC236}">
                <a16:creationId xmlns:a16="http://schemas.microsoft.com/office/drawing/2014/main" id="{ECC22B6E-31DC-99B1-76DC-A5F9D5A00C4A}"/>
              </a:ext>
            </a:extLst>
          </p:cNvPr>
          <p:cNvSpPr txBox="1"/>
          <p:nvPr/>
        </p:nvSpPr>
        <p:spPr>
          <a:xfrm>
            <a:off x="9367662" y="3832117"/>
            <a:ext cx="252053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S" sz="1000" b="1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6"/>
              </a:rPr>
              <a:t>https://www.facebook.com/photo/?fbid=1317686547067426&amp;set=pb.100064782788289.-2207520000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0" name="CuadroTexto 29">
            <a:extLst>
              <a:ext uri="{FF2B5EF4-FFF2-40B4-BE49-F238E27FC236}">
                <a16:creationId xmlns:a16="http://schemas.microsoft.com/office/drawing/2014/main" id="{A5FC53B9-1A9E-7C7B-319A-D1A1007587B2}"/>
              </a:ext>
            </a:extLst>
          </p:cNvPr>
          <p:cNvSpPr txBox="1"/>
          <p:nvPr/>
        </p:nvSpPr>
        <p:spPr>
          <a:xfrm>
            <a:off x="9382520" y="4347123"/>
            <a:ext cx="2494045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7"/>
              </a:rPr>
              <a:t>https://open.spotify.com/episode/6Jrl9nCl92O5T3uye4wYzh?si=B8IQKCUZTqet871cIxV8UQ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2" name="CuadroTexto 31">
            <a:extLst>
              <a:ext uri="{FF2B5EF4-FFF2-40B4-BE49-F238E27FC236}">
                <a16:creationId xmlns:a16="http://schemas.microsoft.com/office/drawing/2014/main" id="{AEBEC7DB-6866-ED0F-3CCD-DEB69E92D0AC}"/>
              </a:ext>
            </a:extLst>
          </p:cNvPr>
          <p:cNvSpPr txBox="1"/>
          <p:nvPr/>
        </p:nvSpPr>
        <p:spPr>
          <a:xfrm>
            <a:off x="9382520" y="5243275"/>
            <a:ext cx="2625822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8"/>
              </a:rPr>
              <a:t>https://www.youtube.com/watch?v=X6QyzXo0E90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4" name="CuadroTexto 33">
            <a:extLst>
              <a:ext uri="{FF2B5EF4-FFF2-40B4-BE49-F238E27FC236}">
                <a16:creationId xmlns:a16="http://schemas.microsoft.com/office/drawing/2014/main" id="{80F04DE9-CFE8-EE3D-2A59-7557E06CC9BA}"/>
              </a:ext>
            </a:extLst>
          </p:cNvPr>
          <p:cNvSpPr txBox="1"/>
          <p:nvPr/>
        </p:nvSpPr>
        <p:spPr>
          <a:xfrm>
            <a:off x="9395127" y="5686222"/>
            <a:ext cx="2481434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u="sng" kern="100" dirty="0">
                <a:solidFill>
                  <a:srgbClr val="0563C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  <a:hlinkClick r:id="rId29"/>
              </a:rPr>
              <a:t>https://podcasts.apple.com/hn/podcast/podcast-radioamericahn/id1646672705?l=en-GB&amp;i=1000736096637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5" name="CuadroTexto 34">
            <a:extLst>
              <a:ext uri="{FF2B5EF4-FFF2-40B4-BE49-F238E27FC236}">
                <a16:creationId xmlns:a16="http://schemas.microsoft.com/office/drawing/2014/main" id="{EFE34D9D-FAD5-BAC3-3B0D-49C7F5A7D715}"/>
              </a:ext>
            </a:extLst>
          </p:cNvPr>
          <p:cNvSpPr txBox="1"/>
          <p:nvPr/>
        </p:nvSpPr>
        <p:spPr>
          <a:xfrm>
            <a:off x="8718178" y="3957185"/>
            <a:ext cx="751234" cy="3961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200" noProof="1"/>
              <a:t>Podcast “El Radar”</a:t>
            </a:r>
          </a:p>
        </p:txBody>
      </p:sp>
      <p:sp>
        <p:nvSpPr>
          <p:cNvPr id="42" name="CuadroTexto 41">
            <a:extLst>
              <a:ext uri="{FF2B5EF4-FFF2-40B4-BE49-F238E27FC236}">
                <a16:creationId xmlns:a16="http://schemas.microsoft.com/office/drawing/2014/main" id="{606C58A1-6F24-37D2-9B6A-E9A96C412A65}"/>
              </a:ext>
            </a:extLst>
          </p:cNvPr>
          <p:cNvSpPr txBox="1"/>
          <p:nvPr/>
        </p:nvSpPr>
        <p:spPr>
          <a:xfrm>
            <a:off x="8641787" y="4459973"/>
            <a:ext cx="122728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SPOTIFY </a:t>
            </a:r>
          </a:p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AUDIO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3" name="CuadroTexto 42">
            <a:extLst>
              <a:ext uri="{FF2B5EF4-FFF2-40B4-BE49-F238E27FC236}">
                <a16:creationId xmlns:a16="http://schemas.microsoft.com/office/drawing/2014/main" id="{20AD9CCD-CFD4-6FCA-9972-9D3CAD43C11B}"/>
              </a:ext>
            </a:extLst>
          </p:cNvPr>
          <p:cNvSpPr txBox="1"/>
          <p:nvPr/>
        </p:nvSpPr>
        <p:spPr>
          <a:xfrm>
            <a:off x="8640688" y="4908557"/>
            <a:ext cx="1227285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SPOTIFY </a:t>
            </a:r>
          </a:p>
          <a:p>
            <a:r>
              <a:rPr lang="en-US" sz="1000" kern="1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Video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48" name="CuadroTexto 47">
            <a:extLst>
              <a:ext uri="{FF2B5EF4-FFF2-40B4-BE49-F238E27FC236}">
                <a16:creationId xmlns:a16="http://schemas.microsoft.com/office/drawing/2014/main" id="{B08BC062-A37B-B45D-C388-D93EBCE65221}"/>
              </a:ext>
            </a:extLst>
          </p:cNvPr>
          <p:cNvSpPr txBox="1"/>
          <p:nvPr/>
        </p:nvSpPr>
        <p:spPr>
          <a:xfrm>
            <a:off x="8640689" y="5268125"/>
            <a:ext cx="82872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YOUTUBE PODCAST</a:t>
            </a:r>
            <a:endParaRPr lang="es-HN" sz="10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1" name="CuadroTexto 50">
            <a:extLst>
              <a:ext uri="{FF2B5EF4-FFF2-40B4-BE49-F238E27FC236}">
                <a16:creationId xmlns:a16="http://schemas.microsoft.com/office/drawing/2014/main" id="{9CF973D6-30D4-3665-CF41-91EF735BA6D1}"/>
              </a:ext>
            </a:extLst>
          </p:cNvPr>
          <p:cNvSpPr txBox="1"/>
          <p:nvPr/>
        </p:nvSpPr>
        <p:spPr>
          <a:xfrm>
            <a:off x="8640688" y="5800837"/>
            <a:ext cx="137223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2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APPLE </a:t>
            </a:r>
          </a:p>
          <a:p>
            <a:r>
              <a:rPr lang="en-US" sz="1200" kern="1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PODCAST</a:t>
            </a:r>
            <a:endParaRPr lang="es-HN" sz="1200" kern="1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53" name="CuadroTexto 52">
            <a:extLst>
              <a:ext uri="{FF2B5EF4-FFF2-40B4-BE49-F238E27FC236}">
                <a16:creationId xmlns:a16="http://schemas.microsoft.com/office/drawing/2014/main" id="{FDB31A0E-79C7-BEA1-C2FF-97EA664CF7E8}"/>
              </a:ext>
            </a:extLst>
          </p:cNvPr>
          <p:cNvSpPr txBox="1"/>
          <p:nvPr/>
        </p:nvSpPr>
        <p:spPr>
          <a:xfrm>
            <a:off x="8735966" y="3697101"/>
            <a:ext cx="318756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b="1" noProof="1"/>
              <a:t>Pauta digital dentro del mismo paq de R.América</a:t>
            </a:r>
          </a:p>
        </p:txBody>
      </p:sp>
      <p:sp>
        <p:nvSpPr>
          <p:cNvPr id="55" name="CuadroTexto 54">
            <a:extLst>
              <a:ext uri="{FF2B5EF4-FFF2-40B4-BE49-F238E27FC236}">
                <a16:creationId xmlns:a16="http://schemas.microsoft.com/office/drawing/2014/main" id="{8A856BDD-6C44-3E69-D3F3-39E530A48EEE}"/>
              </a:ext>
            </a:extLst>
          </p:cNvPr>
          <p:cNvSpPr txBox="1"/>
          <p:nvPr/>
        </p:nvSpPr>
        <p:spPr>
          <a:xfrm>
            <a:off x="6859262" y="5291090"/>
            <a:ext cx="1115246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s-HN" sz="1200" noProof="1"/>
              <a:t>Mención y spot</a:t>
            </a:r>
          </a:p>
        </p:txBody>
      </p:sp>
      <p:pic>
        <p:nvPicPr>
          <p:cNvPr id="57" name="WhatsApp Audio 2025-11-24 at 10.23.51 AM.mpeg.wav">
            <a:hlinkClick r:id="" action="ppaction://media"/>
            <a:extLst>
              <a:ext uri="{FF2B5EF4-FFF2-40B4-BE49-F238E27FC236}">
                <a16:creationId xmlns:a16="http://schemas.microsoft.com/office/drawing/2014/main" id="{3B646760-D7F2-035E-C7A6-BFF7DC67EA3A}"/>
              </a:ext>
            </a:extLst>
          </p:cNvPr>
          <p:cNvPicPr>
            <a:picLocks noChangeAspect="1"/>
          </p:cNvPicPr>
          <p:nvPr>
            <a:audioFile r:link="rId14"/>
            <p:extLst>
              <p:ext uri="{DAA4B4D4-6D71-4841-9C94-3DE7FCFB9230}">
                <p14:media xmlns:p14="http://schemas.microsoft.com/office/powerpoint/2010/main" r:embed="rId13"/>
              </p:ext>
            </p:extLst>
          </p:nvPr>
        </p:nvPicPr>
        <p:blipFill>
          <a:blip r:embed="rId24"/>
          <a:stretch>
            <a:fillRect/>
          </a:stretch>
        </p:blipFill>
        <p:spPr>
          <a:xfrm>
            <a:off x="7827580" y="4638212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00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717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36179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47307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50050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2088" fill="hold"/>
                                        <p:tgtEl>
                                          <p:spTgt spid="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5"/>
                </p:tgtEl>
              </p:cMediaNode>
            </p:audio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68820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7"/>
                </p:tgtEl>
              </p:cMediaNode>
            </p:audio>
            <p:seq concurrent="1" nextAc="seek">
              <p:cTn id="38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9" fill="hold">
                      <p:stCondLst>
                        <p:cond delay="0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16039" fill="hold"/>
                                        <p:tgtEl>
                                          <p:spTgt spid="8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09FD66-8535-D464-B902-3D52DC2915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12" name="Marcador de texto 11">
            <a:extLst>
              <a:ext uri="{FF2B5EF4-FFF2-40B4-BE49-F238E27FC236}">
                <a16:creationId xmlns:a16="http://schemas.microsoft.com/office/drawing/2014/main" id="{8A7EB626-FD9C-D6B7-9BD9-95CE219F4C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s-ES"/>
              <a:t>02</a:t>
            </a:r>
            <a:endParaRPr lang="es-EC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5DB7DF5-33A1-BC48-EB23-7BB71765207A}"/>
              </a:ext>
            </a:extLst>
          </p:cNvPr>
          <p:cNvSpPr txBox="1"/>
          <p:nvPr/>
        </p:nvSpPr>
        <p:spPr>
          <a:xfrm>
            <a:off x="1575303" y="2538170"/>
            <a:ext cx="4019739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ES" sz="8800" noProof="1"/>
              <a:t>OOH</a:t>
            </a:r>
            <a:endParaRPr lang="es-EC" sz="8800" noProof="1"/>
          </a:p>
        </p:txBody>
      </p:sp>
    </p:spTree>
    <p:extLst>
      <p:ext uri="{BB962C8B-B14F-4D97-AF65-F5344CB8AC3E}">
        <p14:creationId xmlns:p14="http://schemas.microsoft.com/office/powerpoint/2010/main" val="18025152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F1A50-43EC-8CEA-8EE7-9321FD713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7F567B-9B6D-5B48-8DA3-57BFAE08DA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B744525C-A081-82B3-6835-CF809043F4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</p:spPr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dirty="0"/>
              <a:t>Planificación vs hoy</a:t>
            </a:r>
            <a:endParaRPr lang="es-CO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C6D9F811-0518-DCA3-9AF0-59171969C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68928013"/>
              </p:ext>
            </p:extLst>
          </p:nvPr>
        </p:nvGraphicFramePr>
        <p:xfrm>
          <a:off x="357188" y="1352550"/>
          <a:ext cx="5736163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714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783923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13192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27190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tx2"/>
                          </a:solidFill>
                        </a:rPr>
                        <a:t>OOH PLANIFICADO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tx2"/>
                          </a:solidFill>
                        </a:rPr>
                        <a:t>OOH a 15 Nov</a:t>
                      </a:r>
                      <a:endParaRPr lang="es-CO" sz="14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tx2"/>
                          </a:solidFill>
                        </a:rPr>
                        <a:t>Por ejecutar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Inversión Total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$28,727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EC" sz="12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$13,253</a:t>
                      </a:r>
                      <a:r>
                        <a:rPr lang="es-EC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$15.474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Elementos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5EA57FAE-17C7-4FF0-2066-2901B67FED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895291"/>
              </p:ext>
            </p:extLst>
          </p:nvPr>
        </p:nvGraphicFramePr>
        <p:xfrm>
          <a:off x="6733274" y="1395369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Vallas fijas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9" name="CuadroTexto 8">
            <a:extLst>
              <a:ext uri="{FF2B5EF4-FFF2-40B4-BE49-F238E27FC236}">
                <a16:creationId xmlns:a16="http://schemas.microsoft.com/office/drawing/2014/main" id="{788E9C40-BB21-CAB0-6D51-8F3E002A9284}"/>
              </a:ext>
            </a:extLst>
          </p:cNvPr>
          <p:cNvSpPr txBox="1"/>
          <p:nvPr/>
        </p:nvSpPr>
        <p:spPr>
          <a:xfrm>
            <a:off x="1234075" y="3080547"/>
            <a:ext cx="40713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1200" b="1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UBICACIONES CAMPAÑA GARANTIA PINTUCO</a:t>
            </a:r>
            <a:endParaRPr lang="es-EC" sz="1200" b="1"/>
          </a:p>
        </p:txBody>
      </p:sp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0D38C768-E3CE-692C-2790-E6A4E9D2A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782229"/>
              </p:ext>
            </p:extLst>
          </p:nvPr>
        </p:nvGraphicFramePr>
        <p:xfrm>
          <a:off x="6733274" y="3928274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 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Pantallas digitales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2" name="AutoShape 2">
            <a:extLst>
              <a:ext uri="{FF2B5EF4-FFF2-40B4-BE49-F238E27FC236}">
                <a16:creationId xmlns:a16="http://schemas.microsoft.com/office/drawing/2014/main" id="{3A0CCD02-86F3-7414-95A7-C1AF2E51C7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C"/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id="{F788E68F-7C52-7849-8E9C-EED99002A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8719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HN"/>
          </a:p>
        </p:txBody>
      </p:sp>
      <p:pic>
        <p:nvPicPr>
          <p:cNvPr id="17" name="Imagen 16">
            <a:extLst>
              <a:ext uri="{FF2B5EF4-FFF2-40B4-BE49-F238E27FC236}">
                <a16:creationId xmlns:a16="http://schemas.microsoft.com/office/drawing/2014/main" id="{C04FCB4E-E46B-4F46-84A2-FC0900A2B3B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664" r="11794" b="23190"/>
          <a:stretch/>
        </p:blipFill>
        <p:spPr>
          <a:xfrm>
            <a:off x="7212726" y="2035449"/>
            <a:ext cx="1580249" cy="1754123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2ADE5E26-2301-DA4B-BFFE-9ADC7AF55C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683" t="27385" r="27247" b="26769"/>
          <a:stretch/>
        </p:blipFill>
        <p:spPr>
          <a:xfrm>
            <a:off x="8858959" y="2013519"/>
            <a:ext cx="2152233" cy="175412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0FB845A7-91FF-7F4F-A075-D8356DE526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3655" y="4568354"/>
            <a:ext cx="2630202" cy="1160112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5AF3A350-3EC4-CC4B-85AF-86A21240F7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44237" y="4568354"/>
            <a:ext cx="2327263" cy="1213265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2C69A747-1CF3-1D4B-B9D3-E75FADCE643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6414" y="3500455"/>
            <a:ext cx="5719630" cy="2743183"/>
          </a:xfrm>
          <a:prstGeom prst="rect">
            <a:avLst/>
          </a:prstGeom>
        </p:spPr>
      </p:pic>
      <p:pic>
        <p:nvPicPr>
          <p:cNvPr id="26" name="Picture 129">
            <a:extLst>
              <a:ext uri="{FF2B5EF4-FFF2-40B4-BE49-F238E27FC236}">
                <a16:creationId xmlns:a16="http://schemas.microsoft.com/office/drawing/2014/main" id="{9EAC3F1D-B82D-CF4F-97DA-8BF0BC4A7E5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sp>
        <p:nvSpPr>
          <p:cNvPr id="18" name="CuadroTexto 17">
            <a:extLst>
              <a:ext uri="{FF2B5EF4-FFF2-40B4-BE49-F238E27FC236}">
                <a16:creationId xmlns:a16="http://schemas.microsoft.com/office/drawing/2014/main" id="{01C3CEBF-AA79-7049-AADD-C906B095F17B}"/>
              </a:ext>
            </a:extLst>
          </p:cNvPr>
          <p:cNvSpPr txBox="1"/>
          <p:nvPr/>
        </p:nvSpPr>
        <p:spPr>
          <a:xfrm>
            <a:off x="426606" y="6239159"/>
            <a:ext cx="609407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HN" sz="1000" dirty="0"/>
              <a:t>https://www.google.com/maps/d/u/0/edit?mid=1thzlalG9D8DScmVmUaLNSJ3pgOeGLuQ&amp;usp=sharing</a:t>
            </a:r>
          </a:p>
        </p:txBody>
      </p:sp>
    </p:spTree>
    <p:extLst>
      <p:ext uri="{BB962C8B-B14F-4D97-AF65-F5344CB8AC3E}">
        <p14:creationId xmlns:p14="http://schemas.microsoft.com/office/powerpoint/2010/main" val="27829978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58857217"/>
              </p:ext>
            </p:extLst>
          </p:nvPr>
        </p:nvGraphicFramePr>
        <p:xfrm>
          <a:off x="0" y="4618851"/>
          <a:ext cx="12192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Colonia Miramontes, Puente Peatonal frente </a:t>
                      </a:r>
                    </a:p>
                    <a:p>
                      <a:pPr algn="ctr"/>
                      <a:r>
                        <a:rPr lang="es-CO" sz="1400" dirty="0"/>
                        <a:t>a Larach &amp; </a:t>
                      </a:r>
                      <a:r>
                        <a:rPr lang="es-CO" sz="1400" dirty="0" err="1"/>
                        <a:t>Cia</a:t>
                      </a:r>
                      <a:r>
                        <a:rPr lang="es-CO" sz="1400" dirty="0"/>
                        <a:t> – octubre y noviembre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Morazán, esquina </a:t>
                      </a:r>
                      <a:r>
                        <a:rPr lang="es-CO" sz="1400" dirty="0" err="1"/>
                        <a:t>Delipan</a:t>
                      </a:r>
                      <a:endParaRPr lang="es-CO" sz="1400" dirty="0"/>
                    </a:p>
                    <a:p>
                      <a:pPr algn="ctr"/>
                      <a:r>
                        <a:rPr lang="es-CO" sz="1400" dirty="0"/>
                        <a:t>Octubre y noviembre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/>
                        <a:t>Puente McKey </a:t>
                      </a:r>
                    </a:p>
                    <a:p>
                      <a:pPr algn="ctr"/>
                      <a:r>
                        <a:rPr lang="es-MX" sz="1400" dirty="0"/>
                        <a:t>Octubre y noviembre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6" name="Pantalla Miramontes TEG.mp4" descr="Pantalla Miramontes TEG.mp4">
            <a:hlinkClick r:id="" action="ppaction://media"/>
            <a:extLst>
              <a:ext uri="{FF2B5EF4-FFF2-40B4-BE49-F238E27FC236}">
                <a16:creationId xmlns:a16="http://schemas.microsoft.com/office/drawing/2014/main" id="{6235B98F-FA60-DA4F-811A-AD35CA488C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08257" y="2089741"/>
            <a:ext cx="3620804" cy="2181819"/>
          </a:xfrm>
          <a:prstGeom prst="rect">
            <a:avLst/>
          </a:prstGeom>
        </p:spPr>
      </p:pic>
      <p:pic>
        <p:nvPicPr>
          <p:cNvPr id="10" name="Pantalla Bvl Morazán TEG.mp4" descr="Pantalla Bvl Morazán TEG.mp4">
            <a:hlinkClick r:id="" action="ppaction://media"/>
            <a:extLst>
              <a:ext uri="{FF2B5EF4-FFF2-40B4-BE49-F238E27FC236}">
                <a16:creationId xmlns:a16="http://schemas.microsoft.com/office/drawing/2014/main" id="{749FCB36-64A2-A846-86F2-CF7E8CEB919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97354" y="2089741"/>
            <a:ext cx="3806289" cy="2145526"/>
          </a:xfrm>
          <a:prstGeom prst="rect">
            <a:avLst/>
          </a:prstGeom>
        </p:spPr>
      </p:pic>
      <p:pic>
        <p:nvPicPr>
          <p:cNvPr id="14" name="Pantalla Puente McKey .mp4" descr="Pantalla Puente McKey .mp4">
            <a:hlinkClick r:id="" action="ppaction://media"/>
            <a:extLst>
              <a:ext uri="{FF2B5EF4-FFF2-40B4-BE49-F238E27FC236}">
                <a16:creationId xmlns:a16="http://schemas.microsoft.com/office/drawing/2014/main" id="{C1351E3F-3762-8640-A37E-7426F645F95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15316" y="2089741"/>
            <a:ext cx="3806289" cy="2145526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47D0CDFB-6693-6245-B6E0-FF6111D886CB}"/>
              </a:ext>
            </a:extLst>
          </p:cNvPr>
          <p:cNvSpPr txBox="1"/>
          <p:nvPr/>
        </p:nvSpPr>
        <p:spPr>
          <a:xfrm>
            <a:off x="1871796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581783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4E16947C-D42E-A045-966C-7D2E51CAFCE3}"/>
              </a:ext>
            </a:extLst>
          </p:cNvPr>
          <p:cNvSpPr txBox="1"/>
          <p:nvPr/>
        </p:nvSpPr>
        <p:spPr>
          <a:xfrm>
            <a:off x="9871597" y="577890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18" name="Picture 129">
            <a:extLst>
              <a:ext uri="{FF2B5EF4-FFF2-40B4-BE49-F238E27FC236}">
                <a16:creationId xmlns:a16="http://schemas.microsoft.com/office/drawing/2014/main" id="{A93ECA71-374E-F241-8455-DB04909C7350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46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8239757"/>
              </p:ext>
            </p:extLst>
          </p:nvPr>
        </p:nvGraphicFramePr>
        <p:xfrm>
          <a:off x="2032000" y="4461688"/>
          <a:ext cx="8128000" cy="675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Siguatepeuqe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192227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Zambrano – octubre y noviembre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Yojoa – solo octubre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869631" y="537309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7" name="Pantalla peaje Yojoa.mp4" descr="Pantalla peaje Yojoa.mp4">
            <a:hlinkClick r:id="" action="ppaction://media"/>
            <a:extLst>
              <a:ext uri="{FF2B5EF4-FFF2-40B4-BE49-F238E27FC236}">
                <a16:creationId xmlns:a16="http://schemas.microsoft.com/office/drawing/2014/main" id="{6CF3B2B6-F17D-F64C-8256-B361304B6D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16494" y="2109024"/>
            <a:ext cx="3960990" cy="2232728"/>
          </a:xfrm>
          <a:prstGeom prst="rect">
            <a:avLst/>
          </a:prstGeom>
        </p:spPr>
      </p:pic>
      <p:pic>
        <p:nvPicPr>
          <p:cNvPr id="13" name="Picture 129">
            <a:extLst>
              <a:ext uri="{FF2B5EF4-FFF2-40B4-BE49-F238E27FC236}">
                <a16:creationId xmlns:a16="http://schemas.microsoft.com/office/drawing/2014/main" id="{6518112E-FC89-764F-BBF8-9F963234F0AF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6" name="Protecto_ZA.mp4">
            <a:hlinkClick r:id="" action="ppaction://media"/>
            <a:extLst>
              <a:ext uri="{FF2B5EF4-FFF2-40B4-BE49-F238E27FC236}">
                <a16:creationId xmlns:a16="http://schemas.microsoft.com/office/drawing/2014/main" id="{66434BC3-F81C-468D-9B9A-CA94C63763B1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2097451" y="2109025"/>
            <a:ext cx="3960990" cy="22327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88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20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2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MC Template // Jan 2021">
  <a:themeElements>
    <a:clrScheme name="MC Swatch Nov 2020">
      <a:dk1>
        <a:srgbClr val="011627"/>
      </a:dk1>
      <a:lt1>
        <a:srgbClr val="FFFFFF"/>
      </a:lt1>
      <a:dk2>
        <a:srgbClr val="404E5C"/>
      </a:dk2>
      <a:lt2>
        <a:srgbClr val="E1005D"/>
      </a:lt2>
      <a:accent1>
        <a:srgbClr val="E1005D"/>
      </a:accent1>
      <a:accent2>
        <a:srgbClr val="404E5C"/>
      </a:accent2>
      <a:accent3>
        <a:srgbClr val="DADEE1"/>
      </a:accent3>
      <a:accent4>
        <a:srgbClr val="3FCBB6"/>
      </a:accent4>
      <a:accent5>
        <a:srgbClr val="EDF2F3"/>
      </a:accent5>
      <a:accent6>
        <a:srgbClr val="DADEE1"/>
      </a:accent6>
      <a:hlink>
        <a:srgbClr val="E1005D"/>
      </a:hlink>
      <a:folHlink>
        <a:srgbClr val="E1005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PP Media_EssenceMediacom-2025">
  <a:themeElements>
    <a:clrScheme name="WPP Media 1">
      <a:dk1>
        <a:srgbClr val="000050"/>
      </a:dk1>
      <a:lt1>
        <a:srgbClr val="FFFFFF"/>
      </a:lt1>
      <a:dk2>
        <a:srgbClr val="000050"/>
      </a:dk2>
      <a:lt2>
        <a:srgbClr val="ECF1F4"/>
      </a:lt2>
      <a:accent1>
        <a:srgbClr val="B0F467"/>
      </a:accent1>
      <a:accent2>
        <a:srgbClr val="93DFE3"/>
      </a:accent2>
      <a:accent3>
        <a:srgbClr val="5465FF"/>
      </a:accent3>
      <a:accent4>
        <a:srgbClr val="788BFF"/>
      </a:accent4>
      <a:accent5>
        <a:srgbClr val="00DBEE"/>
      </a:accent5>
      <a:accent6>
        <a:srgbClr val="FCFE67"/>
      </a:accent6>
      <a:hlink>
        <a:srgbClr val="00DBEE"/>
      </a:hlink>
      <a:folHlink>
        <a:srgbClr val="00DBEE"/>
      </a:folHlink>
    </a:clrScheme>
    <a:fontScheme name="WPP Media">
      <a:majorFont>
        <a:latin typeface="WPP-Bold"/>
        <a:ea typeface=""/>
        <a:cs typeface=""/>
      </a:majorFont>
      <a:minorFont>
        <a:latin typeface="WPP-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 sz="1600" dirty="0">
            <a:solidFill>
              <a:sysClr val="windowText" lastClr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lnSpc>
            <a:spcPct val="110000"/>
          </a:lnSpc>
          <a:spcAft>
            <a:spcPts val="600"/>
          </a:spcAft>
          <a:defRPr sz="1400" noProof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ArchiverLinkFileType xmlns="ab75989d-0373-47d1-a675-0f098c6605ce" xsi:nil="true"/>
    <lcf76f155ced4ddcb4097134ff3c332f xmlns="ab75989d-0373-47d1-a675-0f098c6605ce">
      <Terms xmlns="http://schemas.microsoft.com/office/infopath/2007/PartnerControls"/>
    </lcf76f155ced4ddcb4097134ff3c332f>
    <TaxCatchAll xmlns="50c412f8-18f6-40b3-8c99-0845eb622ac2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7213730DFAC4B4797CA9624D25229E8" ma:contentTypeVersion="1018" ma:contentTypeDescription="Create a new document." ma:contentTypeScope="" ma:versionID="942034b2967d151c392d78b9e76ba966">
  <xsd:schema xmlns:xsd="http://www.w3.org/2001/XMLSchema" xmlns:xs="http://www.w3.org/2001/XMLSchema" xmlns:p="http://schemas.microsoft.com/office/2006/metadata/properties" xmlns:ns2="50c412f8-18f6-40b3-8c99-0845eb622ac2" xmlns:ns3="ab75989d-0373-47d1-a675-0f098c6605ce" targetNamespace="http://schemas.microsoft.com/office/2006/metadata/properties" ma:root="true" ma:fieldsID="bba2dfd46310f4f1d7c83779e20062ca" ns2:_="" ns3:_="">
    <xsd:import namespace="50c412f8-18f6-40b3-8c99-0845eb622ac2"/>
    <xsd:import namespace="ab75989d-0373-47d1-a675-0f098c6605c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  <xsd:element ref="ns3:ArchiverLinkFileTyp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0c412f8-18f6-40b3-8c99-0845eb622ac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c09ff02-6427-4833-820e-c7ae84ad6ac8}" ma:internalName="TaxCatchAll" ma:showField="CatchAllData" ma:web="50c412f8-18f6-40b3-8c99-0845eb622ac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b75989d-0373-47d1-a675-0f098c6605c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cb8c6112-a551-416c-b446-07c3fc3d0d4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ArchiverLinkFileType" ma:index="26" nillable="true" ma:displayName="ArchiverLinkFileType" ma:hidden="true" ma:internalName="ArchiverLinkFileTyp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22928E58-50B6-4EE0-8A33-CCE3A34DB604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3C74CC6F-1025-4FFF-BF5E-AD48DF121F72}">
  <ds:schemaRefs>
    <ds:schemaRef ds:uri="http://purl.org/dc/terms/"/>
    <ds:schemaRef ds:uri="http://www.w3.org/XML/1998/namespace"/>
    <ds:schemaRef ds:uri="http://purl.org/dc/elements/1.1/"/>
    <ds:schemaRef ds:uri="ab75989d-0373-47d1-a675-0f098c6605ce"/>
    <ds:schemaRef ds:uri="http://schemas.microsoft.com/office/2006/documentManagement/types"/>
    <ds:schemaRef ds:uri="http://schemas.microsoft.com/office/2006/metadata/properties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50c412f8-18f6-40b3-8c99-0845eb622ac2"/>
  </ds:schemaRefs>
</ds:datastoreItem>
</file>

<file path=customXml/itemProps3.xml><?xml version="1.0" encoding="utf-8"?>
<ds:datastoreItem xmlns:ds="http://schemas.openxmlformats.org/officeDocument/2006/customXml" ds:itemID="{35AC358E-0D56-416A-A8E0-3225B2798F8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0c412f8-18f6-40b3-8c99-0845eb622ac2"/>
    <ds:schemaRef ds:uri="ab75989d-0373-47d1-a675-0f098c6605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10871</TotalTime>
  <Words>2633</Words>
  <Application>Microsoft Macintosh PowerPoint</Application>
  <PresentationFormat>Panorámica</PresentationFormat>
  <Paragraphs>1069</Paragraphs>
  <Slides>35</Slides>
  <Notes>12</Notes>
  <HiddenSlides>4</HiddenSlides>
  <MMClips>14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35</vt:i4>
      </vt:variant>
    </vt:vector>
  </HeadingPairs>
  <TitlesOfParts>
    <vt:vector size="48" baseType="lpstr">
      <vt:lpstr>Arial</vt:lpstr>
      <vt:lpstr>Calibri</vt:lpstr>
      <vt:lpstr>Century Gothic</vt:lpstr>
      <vt:lpstr>Poppins ExtraBold</vt:lpstr>
      <vt:lpstr>Roboto</vt:lpstr>
      <vt:lpstr>Verdana</vt:lpstr>
      <vt:lpstr>WPP</vt:lpstr>
      <vt:lpstr>WPP Light</vt:lpstr>
      <vt:lpstr>WPP Thin</vt:lpstr>
      <vt:lpstr>WPP-Bold</vt:lpstr>
      <vt:lpstr>WPP-Regular</vt:lpstr>
      <vt:lpstr>MC Template // Jan 2021</vt:lpstr>
      <vt:lpstr>WPP Media_EssenceMediacom-2025</vt:lpstr>
      <vt:lpstr>Reporte de Implementación  Inicial.  Campaña Garantía Honduras</vt:lpstr>
      <vt:lpstr>Planificación  en Ejecución</vt:lpstr>
      <vt:lpstr>Presentación de PowerPoint</vt:lpstr>
      <vt:lpstr>Planificación vs hoy</vt:lpstr>
      <vt:lpstr>https://open.spotify.com/episode/6Jrl9nCl92O5T3uye4wYzh?si=cFQo76wATAaxgYG-tkfrWg  </vt:lpstr>
      <vt:lpstr>Presentación de PowerPoint</vt:lpstr>
      <vt:lpstr>Garantía | OOH | Honduras Planificación vs hoy</vt:lpstr>
      <vt:lpstr>Garantía | OOH | Honduras Pantallas digitales</vt:lpstr>
      <vt:lpstr>Garantía | OOH | Honduras Pantallas digitales</vt:lpstr>
      <vt:lpstr>Garantía | OOH | Honduras Vallas Unipolares</vt:lpstr>
      <vt:lpstr>Garantía | OOH | Honduras Vallas Unipolares</vt:lpstr>
      <vt:lpstr>Proyección Total &amp; Seguimiento Semanal - PROTECTO</vt:lpstr>
      <vt:lpstr>Planeado vs Cumplido</vt:lpstr>
      <vt:lpstr>Presentación de PowerPoint</vt:lpstr>
      <vt:lpstr>Resumen Plan Digital  y KPIS</vt:lpstr>
      <vt:lpstr>Cómo Capitalizamos las Plataformas</vt:lpstr>
      <vt:lpstr>Presentación de PowerPoint</vt:lpstr>
      <vt:lpstr>Resultados Digitales Históricos de Campaña por Plataforma</vt:lpstr>
      <vt:lpstr>GARANTIA</vt:lpstr>
      <vt:lpstr>Meta</vt:lpstr>
      <vt:lpstr>Meta</vt:lpstr>
      <vt:lpstr>YouTube </vt:lpstr>
      <vt:lpstr>Creativos Mejores Piezas y hallazgos</vt:lpstr>
      <vt:lpstr>Presentación de PowerPoint</vt:lpstr>
      <vt:lpstr>GARANTIA - Reach</vt:lpstr>
      <vt:lpstr>GARANTIA - Tráfico</vt:lpstr>
      <vt:lpstr>GARANTIA - Views</vt:lpstr>
      <vt:lpstr>Conclusiones</vt:lpstr>
      <vt:lpstr>Nuestros KPI’s</vt:lpstr>
      <vt:lpstr>Aprendizajes &amp; Takeaways</vt:lpstr>
      <vt:lpstr>Muchas Gracias Por Inspirarnos y darnos más color!</vt:lpstr>
      <vt:lpstr>Flags (A-G)</vt:lpstr>
      <vt:lpstr>Flags (H-Q)</vt:lpstr>
      <vt:lpstr>Flags (R-Z)</vt:lpstr>
      <vt:lpstr>Icons</vt:lpstr>
    </vt:vector>
  </TitlesOfParts>
  <Manager/>
  <Company>MediaCom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MediaCom 2021 // Template</dc:title>
  <dc:subject/>
  <dc:creator>Alexandra Scillieri</dc:creator>
  <cp:keywords/>
  <dc:description/>
  <cp:lastModifiedBy>Microsoft Office User</cp:lastModifiedBy>
  <cp:revision>23</cp:revision>
  <dcterms:created xsi:type="dcterms:W3CDTF">2020-09-01T03:49:52Z</dcterms:created>
  <dcterms:modified xsi:type="dcterms:W3CDTF">2025-11-24T16:39:34Z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0x01010077213730DFAC4B4797CA9624D25229E8</vt:lpwstr>
  </property>
  <property fmtid="{D5CDD505-2E9C-101B-9397-08002B2CF9AE}" pid="3" name="MediaServiceImageTags">
    <vt:lpwstr/>
  </property>
</Properties>
</file>