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5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notesSlides/notesSlide6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41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513" r:id="rId16"/>
    <p:sldId id="258" r:id="rId17"/>
    <p:sldId id="259" r:id="rId18"/>
    <p:sldId id="2147481482" r:id="rId19"/>
    <p:sldId id="2147481485" r:id="rId20"/>
    <p:sldId id="2147481492" r:id="rId21"/>
    <p:sldId id="2147481493" r:id="rId22"/>
    <p:sldId id="2147481494" r:id="rId23"/>
    <p:sldId id="261" r:id="rId24"/>
    <p:sldId id="2147481508" r:id="rId25"/>
    <p:sldId id="2147481461" r:id="rId26"/>
    <p:sldId id="2147481503" r:id="rId27"/>
    <p:sldId id="2147481421" r:id="rId28"/>
    <p:sldId id="2147481504" r:id="rId29"/>
    <p:sldId id="2147481505" r:id="rId30"/>
    <p:sldId id="2147481506" r:id="rId31"/>
    <p:sldId id="2147481507" r:id="rId32"/>
    <p:sldId id="2147481414" r:id="rId33"/>
    <p:sldId id="2147481430" r:id="rId34"/>
    <p:sldId id="2147327304" r:id="rId35"/>
    <p:sldId id="2147481422" r:id="rId36"/>
    <p:sldId id="301" r:id="rId37"/>
    <p:sldId id="302" r:id="rId38"/>
    <p:sldId id="300" r:id="rId39"/>
    <p:sldId id="411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513"/>
            <p14:sldId id="258"/>
            <p14:sldId id="259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1"/>
    <p:restoredTop sz="94046" autoAdjust="0"/>
  </p:normalViewPr>
  <p:slideViewPr>
    <p:cSldViewPr snapToGrid="0">
      <p:cViewPr>
        <p:scale>
          <a:sx n="91" d="100"/>
          <a:sy n="91" d="100"/>
        </p:scale>
        <p:origin x="176" y="5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microsoft.com/office/2018/10/relationships/authors" Target="authors.xml"/><Relationship Id="rId20" Type="http://schemas.openxmlformats.org/officeDocument/2006/relationships/slide" Target="slides/slide15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200" dirty="0"/>
              <a:t>TRPS Semanales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TRp's Reales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Hoja1!$A$2:$A$24</c:f>
              <c:strCache>
                <c:ptCount val="23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  <c:pt idx="6">
                  <c:v>Sem 7</c:v>
                </c:pt>
                <c:pt idx="7">
                  <c:v>Sem 8</c:v>
                </c:pt>
                <c:pt idx="8">
                  <c:v>Sem 9</c:v>
                </c:pt>
                <c:pt idx="9">
                  <c:v>Sem10</c:v>
                </c:pt>
                <c:pt idx="10">
                  <c:v>Sem11</c:v>
                </c:pt>
                <c:pt idx="11">
                  <c:v>Sem12</c:v>
                </c:pt>
                <c:pt idx="12">
                  <c:v>Sem13</c:v>
                </c:pt>
                <c:pt idx="13">
                  <c:v>Sem14</c:v>
                </c:pt>
                <c:pt idx="14">
                  <c:v>Sem15</c:v>
                </c:pt>
                <c:pt idx="15">
                  <c:v>Sem16</c:v>
                </c:pt>
                <c:pt idx="16">
                  <c:v>Sem17</c:v>
                </c:pt>
                <c:pt idx="17">
                  <c:v>Sem18</c:v>
                </c:pt>
                <c:pt idx="18">
                  <c:v>Sem19</c:v>
                </c:pt>
                <c:pt idx="19">
                  <c:v>Sem20</c:v>
                </c:pt>
                <c:pt idx="20">
                  <c:v>Sem21</c:v>
                </c:pt>
                <c:pt idx="21">
                  <c:v>Sem22</c:v>
                </c:pt>
                <c:pt idx="22">
                  <c:v>Sem 23</c:v>
                </c:pt>
              </c:strCache>
            </c:strRef>
          </c:cat>
          <c:val>
            <c:numRef>
              <c:f>Hoja1!$B$2:$B$24</c:f>
              <c:numCache>
                <c:formatCode>General</c:formatCode>
                <c:ptCount val="23"/>
                <c:pt idx="0">
                  <c:v>106.8</c:v>
                </c:pt>
                <c:pt idx="1">
                  <c:v>151.30000000000001</c:v>
                </c:pt>
                <c:pt idx="2">
                  <c:v>195.8</c:v>
                </c:pt>
                <c:pt idx="3">
                  <c:v>347.1</c:v>
                </c:pt>
                <c:pt idx="4">
                  <c:v>208.7</c:v>
                </c:pt>
                <c:pt idx="5">
                  <c:v>284.8</c:v>
                </c:pt>
                <c:pt idx="6" formatCode="_-* #,##0.0_-;\-* #,##0.0_-;_-* &quot;-&quot;??_-;_-@_-">
                  <c:v>158.1</c:v>
                </c:pt>
                <c:pt idx="7" formatCode="_-* #,##0.0_-;\-* #,##0.0_-;_-* &quot;-&quot;??_-;_-@_-">
                  <c:v>35</c:v>
                </c:pt>
                <c:pt idx="8" formatCode="_-* #,##0.0_-;\-* #,##0.0_-;_-* &quot;-&quot;??_-;_-@_-">
                  <c:v>186.9</c:v>
                </c:pt>
                <c:pt idx="9" formatCode="_-* #,##0.0_-;\-* #,##0.0_-;_-* &quot;-&quot;??_-;_-@_-">
                  <c:v>311.5</c:v>
                </c:pt>
                <c:pt idx="10" formatCode="_-* #,##0.0_-;\-* #,##0.0_-;_-* &quot;-&quot;??_-;_-@_-">
                  <c:v>249.20000000000002</c:v>
                </c:pt>
                <c:pt idx="11" formatCode="_-* #,##0.0_-;\-* #,##0.0_-;_-* &quot;-&quot;??_-;_-@_-">
                  <c:v>64.800000000000011</c:v>
                </c:pt>
                <c:pt idx="12" formatCode="_-* #,##0.0_-;\-* #,##0.0_-;_-* &quot;-&quot;??_-;_-@_-">
                  <c:v>97.2</c:v>
                </c:pt>
                <c:pt idx="13" formatCode="_-* #,##0.0_-;\-* #,##0.0_-;_-* &quot;-&quot;??_-;_-@_-">
                  <c:v>45</c:v>
                </c:pt>
                <c:pt idx="14" formatCode="_-* #,##0.0_-;\-* #,##0.0_-;_-* &quot;-&quot;??_-;_-@_-">
                  <c:v>36</c:v>
                </c:pt>
                <c:pt idx="15" formatCode="_-* #,##0.0_-;\-* #,##0.0_-;_-* &quot;-&quot;??_-;_-@_-">
                  <c:v>0</c:v>
                </c:pt>
                <c:pt idx="16" formatCode="_-* #,##0.0_-;\-* #,##0.0_-;_-* &quot;-&quot;??_-;_-@_-">
                  <c:v>75</c:v>
                </c:pt>
                <c:pt idx="17" formatCode="_-* #,##0.0_-;\-* #,##0.0_-;_-* &quot;-&quot;??_-;_-@_-">
                  <c:v>91.800000000000011</c:v>
                </c:pt>
                <c:pt idx="18" formatCode="_-* #,##0.0_-;\-* #,##0.0_-;_-* &quot;-&quot;??_-;_-@_-">
                  <c:v>151.20000000000002</c:v>
                </c:pt>
                <c:pt idx="19" formatCode="_-* #,##0.0_-;\-* #,##0.0_-;_-* &quot;-&quot;??_-;_-@_-">
                  <c:v>387</c:v>
                </c:pt>
                <c:pt idx="20" formatCode="_-* #,##0.0_-;\-* #,##0.0_-;_-* &quot;-&quot;??_-;_-@_-">
                  <c:v>108</c:v>
                </c:pt>
                <c:pt idx="21" formatCode="_-* #,##0.0_-;\-* #,##0.0_-;_-* &quot;-&quot;??_-;_-@_-">
                  <c:v>12</c:v>
                </c:pt>
                <c:pt idx="22" formatCode="_-* #,##0.0_-;\-* #,##0.0_-;_-* &quot;-&quot;??_-;_-@_-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4D-4537-9DFB-C10F0E132F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852676816"/>
        <c:axId val="1852677776"/>
      </c:barChart>
      <c:catAx>
        <c:axId val="185267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7776"/>
        <c:crosses val="autoZero"/>
        <c:auto val="1"/>
        <c:lblAlgn val="ctr"/>
        <c:lblOffset val="100"/>
        <c:noMultiLvlLbl val="0"/>
      </c:catAx>
      <c:valAx>
        <c:axId val="185267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F3-4501-B4B2-ECC8288A50C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F3-4501-B4B2-ECC8288A50C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0F3-4501-B4B2-ECC8288A50C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0F3-4501-B4B2-ECC8288A50C8}"/>
              </c:ext>
            </c:extLst>
          </c:dPt>
          <c:dLbls>
            <c:dLbl>
              <c:idx val="2"/>
              <c:layout>
                <c:manualLayout>
                  <c:x val="-0.11436884124482623"/>
                  <c:y val="-3.01702600423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+mn-lt"/>
                      <a:ea typeface="+mn-ea"/>
                      <a:cs typeface="+mn-cs"/>
                    </a:defRPr>
                  </a:pPr>
                  <a:endParaRPr lang="es-HN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F3-4501-B4B2-ECC8288A50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Day</c:v>
                </c:pt>
                <c:pt idx="1">
                  <c:v>early</c:v>
                </c:pt>
                <c:pt idx="2">
                  <c:v>Prime</c:v>
                </c:pt>
                <c:pt idx="3">
                  <c:v>Late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0">
                  <c:v>0.09</c:v>
                </c:pt>
                <c:pt idx="1">
                  <c:v>0.39</c:v>
                </c:pt>
                <c:pt idx="2">
                  <c:v>0.51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5-4731-97FF-5B602C3AF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"/>
          <c:y val="0.22385263926425744"/>
          <c:w val="0.21010719914102141"/>
          <c:h val="0.4115001746074104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Columna1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04-42B8-88AF-6D7D465DCF7D}"/>
              </c:ext>
            </c:extLst>
          </c:dPt>
          <c:dLbls>
            <c:dLbl>
              <c:idx val="0"/>
              <c:layout>
                <c:manualLayout>
                  <c:x val="-0.18984620288520726"/>
                  <c:y val="-0.121376322194074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019344336110005"/>
                      <c:h val="0.2420411091569510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204-42B8-88AF-6D7D465DCF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</c:f>
              <c:strCache>
                <c:ptCount val="1"/>
                <c:pt idx="0">
                  <c:v>Deportes TVC</c:v>
                </c:pt>
              </c:strCache>
            </c:strRef>
          </c:cat>
          <c:val>
            <c:numRef>
              <c:f>Hoja1!$B$2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204-42B8-88AF-6D7D465DCF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0.63318</cdr:x>
      <cdr:y>0.16319</cdr:y>
    </cdr:from>
    <cdr:to>
      <cdr:x>1</cdr:x>
      <cdr:y>1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19F74F45-9804-59D5-E509-5CDB40910577}"/>
            </a:ext>
          </a:extLst>
        </cdr:cNvPr>
        <cdr:cNvSpPr/>
      </cdr:nvSpPr>
      <cdr:spPr>
        <a:xfrm xmlns:a="http://schemas.openxmlformats.org/drawingml/2006/main">
          <a:off x="8936182" y="872836"/>
          <a:ext cx="2285893" cy="177338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2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s-MX" sz="1600" dirty="0" err="1">
              <a:solidFill>
                <a:sysClr val="windowText" lastClr="000000"/>
              </a:solidFill>
            </a:rPr>
            <a:t>Info</a:t>
          </a:r>
          <a:r>
            <a:rPr lang="es-MX" sz="1600" dirty="0">
              <a:solidFill>
                <a:sysClr val="windowText" lastClr="000000"/>
              </a:solidFill>
            </a:rPr>
            <a:t> actualizada de honduras</a:t>
          </a:r>
          <a:endParaRPr lang="es-CO" sz="1600" dirty="0">
            <a:solidFill>
              <a:sysClr val="windowText" lastClr="000000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14/01/2026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44.jpe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8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microsoft.com/office/2007/relationships/media" Target="../media/media13.mp4"/><Relationship Id="rId7" Type="http://schemas.openxmlformats.org/officeDocument/2006/relationships/image" Target="../media/image23.png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6" Type="http://schemas.openxmlformats.org/officeDocument/2006/relationships/chart" Target="../charts/chart3.xml"/><Relationship Id="rId5" Type="http://schemas.openxmlformats.org/officeDocument/2006/relationships/slideLayout" Target="../slideLayouts/slideLayout68.xml"/><Relationship Id="rId10" Type="http://schemas.openxmlformats.org/officeDocument/2006/relationships/image" Target="../media/image49.png"/><Relationship Id="rId4" Type="http://schemas.openxmlformats.org/officeDocument/2006/relationships/video" Target="../media/media13.mp4"/><Relationship Id="rId9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4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7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8.png"/><Relationship Id="rId5" Type="http://schemas.openxmlformats.org/officeDocument/2006/relationships/image" Target="../media/image51.png"/><Relationship Id="rId4" Type="http://schemas.openxmlformats.org/officeDocument/2006/relationships/image" Target="../media/image5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7.png"/><Relationship Id="rId7" Type="http://schemas.openxmlformats.org/officeDocument/2006/relationships/image" Target="../media/image6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6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5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1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3.png"/><Relationship Id="rId18" Type="http://schemas.openxmlformats.org/officeDocument/2006/relationships/image" Target="../media/image88.png"/><Relationship Id="rId26" Type="http://schemas.openxmlformats.org/officeDocument/2006/relationships/image" Target="../media/image96.png"/><Relationship Id="rId39" Type="http://schemas.openxmlformats.org/officeDocument/2006/relationships/image" Target="../media/image109.png"/><Relationship Id="rId21" Type="http://schemas.openxmlformats.org/officeDocument/2006/relationships/image" Target="../media/image91.png"/><Relationship Id="rId34" Type="http://schemas.openxmlformats.org/officeDocument/2006/relationships/image" Target="../media/image104.png"/><Relationship Id="rId42" Type="http://schemas.openxmlformats.org/officeDocument/2006/relationships/image" Target="../media/image112.png"/><Relationship Id="rId47" Type="http://schemas.openxmlformats.org/officeDocument/2006/relationships/image" Target="../media/image117.png"/><Relationship Id="rId50" Type="http://schemas.openxmlformats.org/officeDocument/2006/relationships/image" Target="../media/image120.png"/><Relationship Id="rId55" Type="http://schemas.openxmlformats.org/officeDocument/2006/relationships/image" Target="../media/image125.png"/><Relationship Id="rId7" Type="http://schemas.openxmlformats.org/officeDocument/2006/relationships/image" Target="../media/image77.png"/><Relationship Id="rId2" Type="http://schemas.openxmlformats.org/officeDocument/2006/relationships/image" Target="../media/image72.png"/><Relationship Id="rId16" Type="http://schemas.openxmlformats.org/officeDocument/2006/relationships/image" Target="../media/image86.png"/><Relationship Id="rId29" Type="http://schemas.openxmlformats.org/officeDocument/2006/relationships/image" Target="../media/image99.png"/><Relationship Id="rId11" Type="http://schemas.openxmlformats.org/officeDocument/2006/relationships/image" Target="../media/image81.png"/><Relationship Id="rId24" Type="http://schemas.openxmlformats.org/officeDocument/2006/relationships/image" Target="../media/image94.png"/><Relationship Id="rId32" Type="http://schemas.openxmlformats.org/officeDocument/2006/relationships/image" Target="../media/image102.png"/><Relationship Id="rId37" Type="http://schemas.openxmlformats.org/officeDocument/2006/relationships/image" Target="../media/image107.png"/><Relationship Id="rId40" Type="http://schemas.openxmlformats.org/officeDocument/2006/relationships/image" Target="../media/image110.png"/><Relationship Id="rId45" Type="http://schemas.openxmlformats.org/officeDocument/2006/relationships/image" Target="../media/image115.png"/><Relationship Id="rId53" Type="http://schemas.openxmlformats.org/officeDocument/2006/relationships/image" Target="../media/image123.png"/><Relationship Id="rId58" Type="http://schemas.openxmlformats.org/officeDocument/2006/relationships/image" Target="../media/image128.png"/><Relationship Id="rId5" Type="http://schemas.openxmlformats.org/officeDocument/2006/relationships/image" Target="../media/image75.png"/><Relationship Id="rId61" Type="http://schemas.openxmlformats.org/officeDocument/2006/relationships/image" Target="../media/image131.png"/><Relationship Id="rId19" Type="http://schemas.openxmlformats.org/officeDocument/2006/relationships/image" Target="../media/image89.png"/><Relationship Id="rId14" Type="http://schemas.openxmlformats.org/officeDocument/2006/relationships/image" Target="../media/image84.png"/><Relationship Id="rId22" Type="http://schemas.openxmlformats.org/officeDocument/2006/relationships/image" Target="../media/image92.png"/><Relationship Id="rId27" Type="http://schemas.openxmlformats.org/officeDocument/2006/relationships/image" Target="../media/image97.png"/><Relationship Id="rId30" Type="http://schemas.openxmlformats.org/officeDocument/2006/relationships/image" Target="../media/image100.png"/><Relationship Id="rId35" Type="http://schemas.openxmlformats.org/officeDocument/2006/relationships/image" Target="../media/image105.png"/><Relationship Id="rId43" Type="http://schemas.openxmlformats.org/officeDocument/2006/relationships/image" Target="../media/image113.png"/><Relationship Id="rId48" Type="http://schemas.openxmlformats.org/officeDocument/2006/relationships/image" Target="../media/image118.png"/><Relationship Id="rId56" Type="http://schemas.openxmlformats.org/officeDocument/2006/relationships/image" Target="../media/image126.png"/><Relationship Id="rId8" Type="http://schemas.openxmlformats.org/officeDocument/2006/relationships/image" Target="../media/image78.png"/><Relationship Id="rId51" Type="http://schemas.openxmlformats.org/officeDocument/2006/relationships/image" Target="../media/image121.png"/><Relationship Id="rId3" Type="http://schemas.openxmlformats.org/officeDocument/2006/relationships/image" Target="../media/image73.png"/><Relationship Id="rId12" Type="http://schemas.openxmlformats.org/officeDocument/2006/relationships/image" Target="../media/image82.png"/><Relationship Id="rId17" Type="http://schemas.openxmlformats.org/officeDocument/2006/relationships/image" Target="../media/image87.png"/><Relationship Id="rId25" Type="http://schemas.openxmlformats.org/officeDocument/2006/relationships/image" Target="../media/image95.png"/><Relationship Id="rId33" Type="http://schemas.openxmlformats.org/officeDocument/2006/relationships/image" Target="../media/image103.png"/><Relationship Id="rId38" Type="http://schemas.openxmlformats.org/officeDocument/2006/relationships/image" Target="../media/image108.png"/><Relationship Id="rId46" Type="http://schemas.openxmlformats.org/officeDocument/2006/relationships/image" Target="../media/image116.png"/><Relationship Id="rId59" Type="http://schemas.openxmlformats.org/officeDocument/2006/relationships/image" Target="../media/image129.png"/><Relationship Id="rId20" Type="http://schemas.openxmlformats.org/officeDocument/2006/relationships/image" Target="../media/image90.png"/><Relationship Id="rId41" Type="http://schemas.openxmlformats.org/officeDocument/2006/relationships/image" Target="../media/image111.png"/><Relationship Id="rId54" Type="http://schemas.openxmlformats.org/officeDocument/2006/relationships/image" Target="../media/image12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6.png"/><Relationship Id="rId15" Type="http://schemas.openxmlformats.org/officeDocument/2006/relationships/image" Target="../media/image85.png"/><Relationship Id="rId23" Type="http://schemas.openxmlformats.org/officeDocument/2006/relationships/image" Target="../media/image93.png"/><Relationship Id="rId28" Type="http://schemas.openxmlformats.org/officeDocument/2006/relationships/image" Target="../media/image98.png"/><Relationship Id="rId36" Type="http://schemas.openxmlformats.org/officeDocument/2006/relationships/image" Target="../media/image106.png"/><Relationship Id="rId49" Type="http://schemas.openxmlformats.org/officeDocument/2006/relationships/image" Target="../media/image119.png"/><Relationship Id="rId57" Type="http://schemas.openxmlformats.org/officeDocument/2006/relationships/image" Target="../media/image127.png"/><Relationship Id="rId10" Type="http://schemas.openxmlformats.org/officeDocument/2006/relationships/image" Target="../media/image80.png"/><Relationship Id="rId31" Type="http://schemas.openxmlformats.org/officeDocument/2006/relationships/image" Target="../media/image101.png"/><Relationship Id="rId44" Type="http://schemas.openxmlformats.org/officeDocument/2006/relationships/image" Target="../media/image114.png"/><Relationship Id="rId52" Type="http://schemas.openxmlformats.org/officeDocument/2006/relationships/image" Target="../media/image122.png"/><Relationship Id="rId60" Type="http://schemas.openxmlformats.org/officeDocument/2006/relationships/image" Target="../media/image13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23.png"/><Relationship Id="rId2" Type="http://schemas.openxmlformats.org/officeDocument/2006/relationships/image" Target="../media/image132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8" Type="http://schemas.openxmlformats.org/officeDocument/2006/relationships/image" Target="../media/image187.png"/><Relationship Id="rId5" Type="http://schemas.openxmlformats.org/officeDocument/2006/relationships/image" Target="../media/image135.png"/><Relationship Id="rId61" Type="http://schemas.openxmlformats.org/officeDocument/2006/relationships/image" Target="../media/image190.png"/><Relationship Id="rId19" Type="http://schemas.openxmlformats.org/officeDocument/2006/relationships/image" Target="../media/image14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3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59" Type="http://schemas.openxmlformats.org/officeDocument/2006/relationships/image" Target="../media/image188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6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Relationship Id="rId60" Type="http://schemas.openxmlformats.org/officeDocument/2006/relationships/image" Target="../media/image189.png"/><Relationship Id="rId4" Type="http://schemas.openxmlformats.org/officeDocument/2006/relationships/image" Target="../media/image134.png"/><Relationship Id="rId9" Type="http://schemas.openxmlformats.org/officeDocument/2006/relationships/image" Target="../media/image138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2.png"/><Relationship Id="rId18" Type="http://schemas.openxmlformats.org/officeDocument/2006/relationships/image" Target="../media/image207.png"/><Relationship Id="rId26" Type="http://schemas.openxmlformats.org/officeDocument/2006/relationships/image" Target="../media/image215.png"/><Relationship Id="rId39" Type="http://schemas.openxmlformats.org/officeDocument/2006/relationships/image" Target="../media/image228.png"/><Relationship Id="rId21" Type="http://schemas.openxmlformats.org/officeDocument/2006/relationships/image" Target="../media/image210.png"/><Relationship Id="rId34" Type="http://schemas.openxmlformats.org/officeDocument/2006/relationships/image" Target="../media/image223.png"/><Relationship Id="rId42" Type="http://schemas.openxmlformats.org/officeDocument/2006/relationships/image" Target="../media/image231.png"/><Relationship Id="rId47" Type="http://schemas.openxmlformats.org/officeDocument/2006/relationships/image" Target="../media/image236.png"/><Relationship Id="rId50" Type="http://schemas.openxmlformats.org/officeDocument/2006/relationships/image" Target="../media/image239.png"/><Relationship Id="rId55" Type="http://schemas.openxmlformats.org/officeDocument/2006/relationships/image" Target="../media/image244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6" Type="http://schemas.openxmlformats.org/officeDocument/2006/relationships/image" Target="../media/image205.png"/><Relationship Id="rId29" Type="http://schemas.openxmlformats.org/officeDocument/2006/relationships/image" Target="../media/image218.png"/><Relationship Id="rId11" Type="http://schemas.openxmlformats.org/officeDocument/2006/relationships/image" Target="../media/image200.png"/><Relationship Id="rId24" Type="http://schemas.openxmlformats.org/officeDocument/2006/relationships/image" Target="../media/image213.png"/><Relationship Id="rId32" Type="http://schemas.openxmlformats.org/officeDocument/2006/relationships/image" Target="../media/image221.png"/><Relationship Id="rId37" Type="http://schemas.openxmlformats.org/officeDocument/2006/relationships/image" Target="../media/image226.png"/><Relationship Id="rId40" Type="http://schemas.openxmlformats.org/officeDocument/2006/relationships/image" Target="../media/image229.png"/><Relationship Id="rId45" Type="http://schemas.openxmlformats.org/officeDocument/2006/relationships/image" Target="../media/image234.png"/><Relationship Id="rId53" Type="http://schemas.openxmlformats.org/officeDocument/2006/relationships/image" Target="../media/image242.png"/><Relationship Id="rId5" Type="http://schemas.openxmlformats.org/officeDocument/2006/relationships/image" Target="../media/image194.png"/><Relationship Id="rId10" Type="http://schemas.openxmlformats.org/officeDocument/2006/relationships/image" Target="../media/image199.png"/><Relationship Id="rId19" Type="http://schemas.openxmlformats.org/officeDocument/2006/relationships/image" Target="../media/image208.png"/><Relationship Id="rId31" Type="http://schemas.openxmlformats.org/officeDocument/2006/relationships/image" Target="../media/image220.png"/><Relationship Id="rId44" Type="http://schemas.openxmlformats.org/officeDocument/2006/relationships/image" Target="../media/image233.png"/><Relationship Id="rId52" Type="http://schemas.openxmlformats.org/officeDocument/2006/relationships/image" Target="../media/image241.png"/><Relationship Id="rId4" Type="http://schemas.openxmlformats.org/officeDocument/2006/relationships/image" Target="../media/image193.png"/><Relationship Id="rId9" Type="http://schemas.openxmlformats.org/officeDocument/2006/relationships/image" Target="../media/image198.png"/><Relationship Id="rId14" Type="http://schemas.openxmlformats.org/officeDocument/2006/relationships/image" Target="../media/image203.png"/><Relationship Id="rId22" Type="http://schemas.openxmlformats.org/officeDocument/2006/relationships/image" Target="../media/image211.png"/><Relationship Id="rId27" Type="http://schemas.openxmlformats.org/officeDocument/2006/relationships/image" Target="../media/image216.png"/><Relationship Id="rId30" Type="http://schemas.openxmlformats.org/officeDocument/2006/relationships/image" Target="../media/image219.png"/><Relationship Id="rId35" Type="http://schemas.openxmlformats.org/officeDocument/2006/relationships/image" Target="../media/image224.png"/><Relationship Id="rId43" Type="http://schemas.openxmlformats.org/officeDocument/2006/relationships/image" Target="../media/image232.png"/><Relationship Id="rId48" Type="http://schemas.openxmlformats.org/officeDocument/2006/relationships/image" Target="../media/image237.png"/><Relationship Id="rId8" Type="http://schemas.openxmlformats.org/officeDocument/2006/relationships/image" Target="../media/image197.png"/><Relationship Id="rId51" Type="http://schemas.openxmlformats.org/officeDocument/2006/relationships/image" Target="../media/image240.png"/><Relationship Id="rId3" Type="http://schemas.openxmlformats.org/officeDocument/2006/relationships/image" Target="../media/image192.png"/><Relationship Id="rId12" Type="http://schemas.openxmlformats.org/officeDocument/2006/relationships/image" Target="../media/image201.png"/><Relationship Id="rId17" Type="http://schemas.openxmlformats.org/officeDocument/2006/relationships/image" Target="../media/image206.png"/><Relationship Id="rId25" Type="http://schemas.openxmlformats.org/officeDocument/2006/relationships/image" Target="../media/image214.png"/><Relationship Id="rId33" Type="http://schemas.openxmlformats.org/officeDocument/2006/relationships/image" Target="../media/image222.png"/><Relationship Id="rId38" Type="http://schemas.openxmlformats.org/officeDocument/2006/relationships/image" Target="../media/image227.png"/><Relationship Id="rId46" Type="http://schemas.openxmlformats.org/officeDocument/2006/relationships/image" Target="../media/image235.png"/><Relationship Id="rId20" Type="http://schemas.openxmlformats.org/officeDocument/2006/relationships/image" Target="../media/image209.png"/><Relationship Id="rId41" Type="http://schemas.openxmlformats.org/officeDocument/2006/relationships/image" Target="../media/image230.png"/><Relationship Id="rId54" Type="http://schemas.openxmlformats.org/officeDocument/2006/relationships/image" Target="../media/image243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5.png"/><Relationship Id="rId15" Type="http://schemas.openxmlformats.org/officeDocument/2006/relationships/image" Target="../media/image204.png"/><Relationship Id="rId23" Type="http://schemas.openxmlformats.org/officeDocument/2006/relationships/image" Target="../media/image212.png"/><Relationship Id="rId28" Type="http://schemas.openxmlformats.org/officeDocument/2006/relationships/image" Target="../media/image217.png"/><Relationship Id="rId36" Type="http://schemas.openxmlformats.org/officeDocument/2006/relationships/image" Target="../media/image225.png"/><Relationship Id="rId49" Type="http://schemas.openxmlformats.org/officeDocument/2006/relationships/image" Target="../media/image238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image" Target="../media/image27.png"/><Relationship Id="rId18" Type="http://schemas.openxmlformats.org/officeDocument/2006/relationships/image" Target="../media/image31.png"/><Relationship Id="rId3" Type="http://schemas.microsoft.com/office/2007/relationships/media" Target="../media/media3.mp3"/><Relationship Id="rId7" Type="http://schemas.microsoft.com/office/2007/relationships/media" Target="../media/media5.mp3"/><Relationship Id="rId12" Type="http://schemas.openxmlformats.org/officeDocument/2006/relationships/image" Target="../media/image26.png"/><Relationship Id="rId17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image" Target="../media/image30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openxmlformats.org/officeDocument/2006/relationships/slideLayout" Target="../slideLayouts/slideLayout68.xml"/><Relationship Id="rId5" Type="http://schemas.microsoft.com/office/2007/relationships/media" Target="../media/media4.mp3"/><Relationship Id="rId15" Type="http://schemas.openxmlformats.org/officeDocument/2006/relationships/image" Target="../media/image29.png"/><Relationship Id="rId10" Type="http://schemas.openxmlformats.org/officeDocument/2006/relationships/audio" Target="../media/media6.mp3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image" Target="../media/image28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2.png"/><Relationship Id="rId7" Type="http://schemas.openxmlformats.org/officeDocument/2006/relationships/image" Target="../media/image36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microsoft.com/office/2007/relationships/media" Target="../media/media8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7.mp4"/><Relationship Id="rId1" Type="http://schemas.microsoft.com/office/2007/relationships/media" Target="../media/media7.mp4"/><Relationship Id="rId6" Type="http://schemas.openxmlformats.org/officeDocument/2006/relationships/video" Target="../media/media9.mp4"/><Relationship Id="rId11" Type="http://schemas.openxmlformats.org/officeDocument/2006/relationships/image" Target="../media/image23.png"/><Relationship Id="rId5" Type="http://schemas.microsoft.com/office/2007/relationships/media" Target="../media/media9.mp4"/><Relationship Id="rId10" Type="http://schemas.openxmlformats.org/officeDocument/2006/relationships/image" Target="../media/image39.png"/><Relationship Id="rId4" Type="http://schemas.openxmlformats.org/officeDocument/2006/relationships/video" Target="../media/media8.mp4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1.mp4"/><Relationship Id="rId7" Type="http://schemas.openxmlformats.org/officeDocument/2006/relationships/image" Target="../media/image41.png"/><Relationship Id="rId2" Type="http://schemas.openxmlformats.org/officeDocument/2006/relationships/video" Target="../media/media10.mp4"/><Relationship Id="rId1" Type="http://schemas.microsoft.com/office/2007/relationships/media" Target="../media/media10.mp4"/><Relationship Id="rId6" Type="http://schemas.openxmlformats.org/officeDocument/2006/relationships/image" Target="../media/image40.png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1.mp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Carretera, La Entrada, Copán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85015C82-F748-2743-B896-53AFFFE37A8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37" t="22847" r="37707" b="41191"/>
          <a:stretch/>
        </p:blipFill>
        <p:spPr>
          <a:xfrm>
            <a:off x="7990025" y="1928813"/>
            <a:ext cx="3753979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La Ceiba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15 septiembre, Esquina </a:t>
                      </a:r>
                      <a:r>
                        <a:rPr lang="es-CO" sz="1400" dirty="0" err="1"/>
                        <a:t>Energua</a:t>
                      </a:r>
                      <a:r>
                        <a:rPr lang="es-CO" sz="1400" dirty="0"/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15F4F0BF-489C-FD49-9251-D9CFE14ED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5311" y="1667305"/>
            <a:ext cx="3858228" cy="289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75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A8CBD-8D4A-B3E5-E18D-F908E8CE3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655731D6-5094-65F2-535E-EAA4F273C9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15345" y="91112"/>
            <a:ext cx="536494" cy="54259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8BA65BC-E43B-0152-0354-C408333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068" y="365125"/>
            <a:ext cx="3882656" cy="987425"/>
          </a:xfrm>
        </p:spPr>
        <p:txBody>
          <a:bodyPr/>
          <a:lstStyle/>
          <a:p>
            <a:r>
              <a:rPr lang="es-MX"/>
              <a:t>Proyección Total &amp;</a:t>
            </a:r>
            <a:br>
              <a:rPr lang="es-MX"/>
            </a:br>
            <a:r>
              <a:rPr lang="es-MX"/>
              <a:t>Seguimiento Semanal</a:t>
            </a:r>
            <a:endParaRPr lang="es-CO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438BD3-793A-5843-466F-AFE1AF3AFF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D902116-FAEF-19FC-1516-B2AB1F05AA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3241988"/>
              </p:ext>
            </p:extLst>
          </p:nvPr>
        </p:nvGraphicFramePr>
        <p:xfrm>
          <a:off x="4936471" y="1726755"/>
          <a:ext cx="7124898" cy="2916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928E2B64-30FB-B670-8083-BA1DF34E03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5604032"/>
              </p:ext>
            </p:extLst>
          </p:nvPr>
        </p:nvGraphicFramePr>
        <p:xfrm>
          <a:off x="357188" y="1620592"/>
          <a:ext cx="4320042" cy="3708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77938">
                  <a:extLst>
                    <a:ext uri="{9D8B030D-6E8A-4147-A177-3AD203B41FA5}">
                      <a16:colId xmlns:a16="http://schemas.microsoft.com/office/drawing/2014/main" val="1368550608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1536905514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302835617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MX" sz="1400" b="1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 - - KPI’S - -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400" b="1" u="none" strike="noStrike">
                          <a:solidFill>
                            <a:srgbClr val="000050"/>
                          </a:solidFill>
                          <a:effectLst/>
                        </a:rPr>
                        <a:t>Proyectado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400" b="1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Ejecutado</a:t>
                      </a:r>
                      <a:endParaRPr lang="es-CO" sz="1400" b="1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784040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Target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9039522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Universo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989255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Inversión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9047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TRPS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2,796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3,317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1328805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Incidencias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456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492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28843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%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32%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582529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#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290,560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374848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Frecuencia </a:t>
                      </a:r>
                      <a:r>
                        <a:rPr lang="es-CO" sz="1200" b="0" u="none" strike="noStrike" dirty="0" err="1">
                          <a:solidFill>
                            <a:srgbClr val="000050"/>
                          </a:solidFill>
                          <a:effectLst/>
                        </a:rPr>
                        <a:t>Sem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4.56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3.9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92407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CPM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$ 0.62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$ 0.57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62214669"/>
                  </a:ext>
                </a:extLst>
              </a:tr>
            </a:tbl>
          </a:graphicData>
        </a:graphic>
      </p:graphicFrame>
      <p:grpSp>
        <p:nvGrpSpPr>
          <p:cNvPr id="13" name="Group 7">
            <a:extLst>
              <a:ext uri="{FF2B5EF4-FFF2-40B4-BE49-F238E27FC236}">
                <a16:creationId xmlns:a16="http://schemas.microsoft.com/office/drawing/2014/main" id="{60E21C5E-57C1-5987-F378-069FDA2DD314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14" name="Oval 480">
              <a:extLst>
                <a:ext uri="{FF2B5EF4-FFF2-40B4-BE49-F238E27FC236}">
                  <a16:creationId xmlns:a16="http://schemas.microsoft.com/office/drawing/2014/main" id="{A7BFE38E-FF12-EFA0-EDD4-8B6BD7FF653B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aphic 632">
              <a:extLst>
                <a:ext uri="{FF2B5EF4-FFF2-40B4-BE49-F238E27FC236}">
                  <a16:creationId xmlns:a16="http://schemas.microsoft.com/office/drawing/2014/main" id="{4F49E59D-8436-494C-CC52-02AF6CF8D0A9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16" name="Freeform 461">
                <a:extLst>
                  <a:ext uri="{FF2B5EF4-FFF2-40B4-BE49-F238E27FC236}">
                    <a16:creationId xmlns:a16="http://schemas.microsoft.com/office/drawing/2014/main" id="{421232A7-4C23-FA91-0960-1228305CBD11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462">
                <a:extLst>
                  <a:ext uri="{FF2B5EF4-FFF2-40B4-BE49-F238E27FC236}">
                    <a16:creationId xmlns:a16="http://schemas.microsoft.com/office/drawing/2014/main" id="{962F29C7-1A6A-CFF7-9157-54178DB4B3F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463">
                <a:extLst>
                  <a:ext uri="{FF2B5EF4-FFF2-40B4-BE49-F238E27FC236}">
                    <a16:creationId xmlns:a16="http://schemas.microsoft.com/office/drawing/2014/main" id="{38C07CEE-B3DA-372F-A936-44F965F3C0FC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464">
                <a:extLst>
                  <a:ext uri="{FF2B5EF4-FFF2-40B4-BE49-F238E27FC236}">
                    <a16:creationId xmlns:a16="http://schemas.microsoft.com/office/drawing/2014/main" id="{D4CD9D62-FCAF-655F-F67B-1C87929E39C1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45A496D5-D4F5-1B07-E315-7DD65AC8601A}"/>
              </a:ext>
            </a:extLst>
          </p:cNvPr>
          <p:cNvCxnSpPr/>
          <p:nvPr/>
        </p:nvCxnSpPr>
        <p:spPr>
          <a:xfrm flipH="1">
            <a:off x="5410199" y="1651718"/>
            <a:ext cx="6651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uadroTexto 25">
            <a:extLst>
              <a:ext uri="{FF2B5EF4-FFF2-40B4-BE49-F238E27FC236}">
                <a16:creationId xmlns:a16="http://schemas.microsoft.com/office/drawing/2014/main" id="{B8F25745-06E9-CB2B-9D1A-0BCC7369DBE6}"/>
              </a:ext>
            </a:extLst>
          </p:cNvPr>
          <p:cNvSpPr txBox="1"/>
          <p:nvPr/>
        </p:nvSpPr>
        <p:spPr>
          <a:xfrm>
            <a:off x="11500317" y="390280"/>
            <a:ext cx="561051" cy="15844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000" noProof="1"/>
              <a:t>Eficiencia</a:t>
            </a:r>
            <a:endParaRPr lang="es-CO" sz="1000" noProof="1"/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4091E6CA-5C81-5474-40C6-74BDFD528736}"/>
              </a:ext>
            </a:extLst>
          </p:cNvPr>
          <p:cNvSpPr txBox="1"/>
          <p:nvPr/>
        </p:nvSpPr>
        <p:spPr>
          <a:xfrm>
            <a:off x="5417930" y="1731488"/>
            <a:ext cx="1356140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Franjas</a:t>
            </a:r>
            <a:endParaRPr lang="es-CO" sz="1400" noProof="1"/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B071F0C9-89CD-DE41-9667-33F50595A4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7983140"/>
              </p:ext>
            </p:extLst>
          </p:nvPr>
        </p:nvGraphicFramePr>
        <p:xfrm>
          <a:off x="5252328" y="4558020"/>
          <a:ext cx="2887150" cy="2525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2F522F55-8C4B-DB1D-8DBD-E4C3A9388A8D}"/>
              </a:ext>
            </a:extLst>
          </p:cNvPr>
          <p:cNvSpPr txBox="1"/>
          <p:nvPr/>
        </p:nvSpPr>
        <p:spPr>
          <a:xfrm>
            <a:off x="357188" y="1276719"/>
            <a:ext cx="4543996" cy="2250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Inicio 23 de agosto</a:t>
            </a:r>
            <a:endParaRPr lang="es-CO" sz="1400" noProof="1"/>
          </a:p>
        </p:txBody>
      </p:sp>
      <p:graphicFrame>
        <p:nvGraphicFramePr>
          <p:cNvPr id="10" name="Tabla 23">
            <a:extLst>
              <a:ext uri="{FF2B5EF4-FFF2-40B4-BE49-F238E27FC236}">
                <a16:creationId xmlns:a16="http://schemas.microsoft.com/office/drawing/2014/main" id="{D4081892-839E-F34E-9E52-6737D14596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3066114"/>
              </p:ext>
            </p:extLst>
          </p:nvPr>
        </p:nvGraphicFramePr>
        <p:xfrm>
          <a:off x="5141724" y="4604348"/>
          <a:ext cx="6978381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0476">
                  <a:extLst>
                    <a:ext uri="{9D8B030D-6E8A-4147-A177-3AD203B41FA5}">
                      <a16:colId xmlns:a16="http://schemas.microsoft.com/office/drawing/2014/main" val="3506603301"/>
                    </a:ext>
                  </a:extLst>
                </a:gridCol>
                <a:gridCol w="1157288">
                  <a:extLst>
                    <a:ext uri="{9D8B030D-6E8A-4147-A177-3AD203B41FA5}">
                      <a16:colId xmlns:a16="http://schemas.microsoft.com/office/drawing/2014/main" val="3362215102"/>
                    </a:ext>
                  </a:extLst>
                </a:gridCol>
                <a:gridCol w="1446959">
                  <a:extLst>
                    <a:ext uri="{9D8B030D-6E8A-4147-A177-3AD203B41FA5}">
                      <a16:colId xmlns:a16="http://schemas.microsoft.com/office/drawing/2014/main" val="427471409"/>
                    </a:ext>
                  </a:extLst>
                </a:gridCol>
                <a:gridCol w="1124791">
                  <a:extLst>
                    <a:ext uri="{9D8B030D-6E8A-4147-A177-3AD203B41FA5}">
                      <a16:colId xmlns:a16="http://schemas.microsoft.com/office/drawing/2014/main" val="3213235865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750238771"/>
                    </a:ext>
                  </a:extLst>
                </a:gridCol>
                <a:gridCol w="581837">
                  <a:extLst>
                    <a:ext uri="{9D8B030D-6E8A-4147-A177-3AD203B41FA5}">
                      <a16:colId xmlns:a16="http://schemas.microsoft.com/office/drawing/2014/main" val="1604857268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1027221740"/>
                    </a:ext>
                  </a:extLst>
                </a:gridCol>
              </a:tblGrid>
              <a:tr h="233461"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Ago’25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Sep’25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Oct’25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Nov’25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Dic’25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Ene’26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HN" sz="1000" b="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080120"/>
                  </a:ext>
                </a:extLst>
              </a:tr>
            </a:tbl>
          </a:graphicData>
        </a:graphic>
      </p:graphicFrame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E87B1DAC-EDA8-1848-8B73-F28A6B3E5B1F}"/>
              </a:ext>
            </a:extLst>
          </p:cNvPr>
          <p:cNvCxnSpPr>
            <a:cxnSpLocks/>
          </p:cNvCxnSpPr>
          <p:nvPr/>
        </p:nvCxnSpPr>
        <p:spPr>
          <a:xfrm>
            <a:off x="6177262" y="2133694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>
            <a:extLst>
              <a:ext uri="{FF2B5EF4-FFF2-40B4-BE49-F238E27FC236}">
                <a16:creationId xmlns:a16="http://schemas.microsoft.com/office/drawing/2014/main" id="{0CDAA958-EC10-8C4F-9008-DEC91EE87BCB}"/>
              </a:ext>
            </a:extLst>
          </p:cNvPr>
          <p:cNvSpPr txBox="1"/>
          <p:nvPr/>
        </p:nvSpPr>
        <p:spPr>
          <a:xfrm>
            <a:off x="5417930" y="1302381"/>
            <a:ext cx="29016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DEPORTIVO – LIGA NACIONAL</a:t>
            </a:r>
          </a:p>
        </p:txBody>
      </p:sp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D7B1A4D4-8803-BE9E-6954-7810387D0DFC}"/>
              </a:ext>
            </a:extLst>
          </p:cNvPr>
          <p:cNvCxnSpPr>
            <a:cxnSpLocks/>
          </p:cNvCxnSpPr>
          <p:nvPr/>
        </p:nvCxnSpPr>
        <p:spPr>
          <a:xfrm>
            <a:off x="7315512" y="2130887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DA52B14F-702F-8C55-1772-A07D1D873FFD}"/>
              </a:ext>
            </a:extLst>
          </p:cNvPr>
          <p:cNvCxnSpPr>
            <a:cxnSpLocks/>
          </p:cNvCxnSpPr>
          <p:nvPr/>
        </p:nvCxnSpPr>
        <p:spPr>
          <a:xfrm>
            <a:off x="8772838" y="2155822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FF6BF435-4E05-94A7-9974-8E53DCE13E82}"/>
              </a:ext>
            </a:extLst>
          </p:cNvPr>
          <p:cNvCxnSpPr>
            <a:cxnSpLocks/>
          </p:cNvCxnSpPr>
          <p:nvPr/>
        </p:nvCxnSpPr>
        <p:spPr>
          <a:xfrm>
            <a:off x="9887260" y="2130889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recto 19">
            <a:extLst>
              <a:ext uri="{FF2B5EF4-FFF2-40B4-BE49-F238E27FC236}">
                <a16:creationId xmlns:a16="http://schemas.microsoft.com/office/drawing/2014/main" id="{924AD44E-87C2-D1BF-32EC-8270FA25F273}"/>
              </a:ext>
            </a:extLst>
          </p:cNvPr>
          <p:cNvCxnSpPr>
            <a:cxnSpLocks/>
          </p:cNvCxnSpPr>
          <p:nvPr/>
        </p:nvCxnSpPr>
        <p:spPr>
          <a:xfrm>
            <a:off x="11330308" y="2136208"/>
            <a:ext cx="0" cy="252854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CuadroTexto 20">
            <a:extLst>
              <a:ext uri="{FF2B5EF4-FFF2-40B4-BE49-F238E27FC236}">
                <a16:creationId xmlns:a16="http://schemas.microsoft.com/office/drawing/2014/main" id="{FF2FC5AB-8201-0B73-8D6E-D14E6E1718A4}"/>
              </a:ext>
            </a:extLst>
          </p:cNvPr>
          <p:cNvSpPr txBox="1"/>
          <p:nvPr/>
        </p:nvSpPr>
        <p:spPr>
          <a:xfrm>
            <a:off x="8139478" y="5390068"/>
            <a:ext cx="3897349" cy="19300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200" i="1" noProof="1"/>
              <a:t>Torneo 2025, finalizó el 6 de enero 2026 (facturado en el 2025)</a:t>
            </a:r>
          </a:p>
        </p:txBody>
      </p:sp>
    </p:spTree>
    <p:extLst>
      <p:ext uri="{BB962C8B-B14F-4D97-AF65-F5344CB8AC3E}">
        <p14:creationId xmlns:p14="http://schemas.microsoft.com/office/powerpoint/2010/main" val="29201733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A7C0A-FD78-E53B-ADA3-1637A73B1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B8B4D0-6113-3ED6-68DE-AFA367DDA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818B69-E7D3-E709-C426-C8FBC425A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Planeado vs Cumplido</a:t>
            </a:r>
            <a:endParaRPr lang="es-CO" b="1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1D0DB481-A08F-3C5C-B302-6BA9B94E8498}"/>
              </a:ext>
            </a:extLst>
          </p:cNvPr>
          <p:cNvSpPr/>
          <p:nvPr/>
        </p:nvSpPr>
        <p:spPr>
          <a:xfrm>
            <a:off x="1" y="1242344"/>
            <a:ext cx="3447737" cy="56156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1AFB0CEA-C8B1-CE45-C003-0FEBACF99235}"/>
              </a:ext>
            </a:extLst>
          </p:cNvPr>
          <p:cNvGraphicFramePr>
            <a:graphicFrameLocks noGrp="1"/>
          </p:cNvGraphicFramePr>
          <p:nvPr/>
        </p:nvGraphicFramePr>
        <p:xfrm>
          <a:off x="1" y="1242344"/>
          <a:ext cx="3447736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4773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Canales de TV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pSp>
        <p:nvGrpSpPr>
          <p:cNvPr id="2" name="Group 7">
            <a:extLst>
              <a:ext uri="{FF2B5EF4-FFF2-40B4-BE49-F238E27FC236}">
                <a16:creationId xmlns:a16="http://schemas.microsoft.com/office/drawing/2014/main" id="{4D23CBA8-3290-534A-410B-0B1705331441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3" name="Oval 480">
              <a:extLst>
                <a:ext uri="{FF2B5EF4-FFF2-40B4-BE49-F238E27FC236}">
                  <a16:creationId xmlns:a16="http://schemas.microsoft.com/office/drawing/2014/main" id="{0778C0AF-7F2F-AFC0-F297-7DD7166506FA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aphic 632">
              <a:extLst>
                <a:ext uri="{FF2B5EF4-FFF2-40B4-BE49-F238E27FC236}">
                  <a16:creationId xmlns:a16="http://schemas.microsoft.com/office/drawing/2014/main" id="{3986DE3A-3C2B-072E-8C5C-56842A92E6BF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23" name="Freeform 461">
                <a:extLst>
                  <a:ext uri="{FF2B5EF4-FFF2-40B4-BE49-F238E27FC236}">
                    <a16:creationId xmlns:a16="http://schemas.microsoft.com/office/drawing/2014/main" id="{8658E151-79B8-927E-D2D8-B1168770E75A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 462">
                <a:extLst>
                  <a:ext uri="{FF2B5EF4-FFF2-40B4-BE49-F238E27FC236}">
                    <a16:creationId xmlns:a16="http://schemas.microsoft.com/office/drawing/2014/main" id="{59329758-2B50-1C3A-9C69-F43F2C27636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 463">
                <a:extLst>
                  <a:ext uri="{FF2B5EF4-FFF2-40B4-BE49-F238E27FC236}">
                    <a16:creationId xmlns:a16="http://schemas.microsoft.com/office/drawing/2014/main" id="{E21808DE-901B-1268-4F4D-9CEDB6ED98B7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 464">
                <a:extLst>
                  <a:ext uri="{FF2B5EF4-FFF2-40B4-BE49-F238E27FC236}">
                    <a16:creationId xmlns:a16="http://schemas.microsoft.com/office/drawing/2014/main" id="{9E72FFEE-0FE4-CF78-9F5D-3FB31152BAD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Rectángulo 34">
            <a:extLst>
              <a:ext uri="{FF2B5EF4-FFF2-40B4-BE49-F238E27FC236}">
                <a16:creationId xmlns:a16="http://schemas.microsoft.com/office/drawing/2014/main" id="{FBAB08A5-2578-27F4-BCC4-C6119DFACE80}"/>
              </a:ext>
            </a:extLst>
          </p:cNvPr>
          <p:cNvSpPr/>
          <p:nvPr/>
        </p:nvSpPr>
        <p:spPr>
          <a:xfrm>
            <a:off x="3717561" y="1230127"/>
            <a:ext cx="8116150" cy="46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>
                <a:solidFill>
                  <a:sysClr val="windowText" lastClr="000000"/>
                </a:solidFill>
              </a:rPr>
              <a:t>Comercial al Aire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5557D64B-65A2-C0AD-9E8C-3BEFBC8C7994}"/>
              </a:ext>
            </a:extLst>
          </p:cNvPr>
          <p:cNvSpPr txBox="1"/>
          <p:nvPr/>
        </p:nvSpPr>
        <p:spPr>
          <a:xfrm>
            <a:off x="1184898" y="3999782"/>
            <a:ext cx="1426673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Canales</a:t>
            </a:r>
            <a:endParaRPr lang="es-CO" sz="1400" noProof="1"/>
          </a:p>
        </p:txBody>
      </p:sp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1A437203-077A-4BA2-AE38-BE29507BB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7435968"/>
              </p:ext>
            </p:extLst>
          </p:nvPr>
        </p:nvGraphicFramePr>
        <p:xfrm>
          <a:off x="177221" y="4058452"/>
          <a:ext cx="3093296" cy="2491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29">
            <a:extLst>
              <a:ext uri="{FF2B5EF4-FFF2-40B4-BE49-F238E27FC236}">
                <a16:creationId xmlns:a16="http://schemas.microsoft.com/office/drawing/2014/main" id="{1151DE9D-4A54-8105-71B5-42BE8E44CB0A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A60240E-645D-B347-9CEA-1E4A0A0E284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3874" y="2120520"/>
            <a:ext cx="1360429" cy="1277531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70A0F4B7-B0E0-3F41-828E-321D5399B631}"/>
              </a:ext>
            </a:extLst>
          </p:cNvPr>
          <p:cNvSpPr txBox="1"/>
          <p:nvPr/>
        </p:nvSpPr>
        <p:spPr>
          <a:xfrm>
            <a:off x="5556491" y="4988688"/>
            <a:ext cx="3764236" cy="5389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Patrocinio de incidencia ”tiro de esquina Protecto”</a:t>
            </a:r>
          </a:p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PARTIDO  FINAL  (ENERO 7’26)</a:t>
            </a:r>
          </a:p>
        </p:txBody>
      </p:sp>
      <p:pic>
        <p:nvPicPr>
          <p:cNvPr id="7" name="50480926007190000-218-268.mp4">
            <a:hlinkClick r:id="" action="ppaction://media"/>
            <a:extLst>
              <a:ext uri="{FF2B5EF4-FFF2-40B4-BE49-F238E27FC236}">
                <a16:creationId xmlns:a16="http://schemas.microsoft.com/office/drawing/2014/main" id="{79C9FD16-ACA3-5A97-F88D-C79DC447AA0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012007" y="2542024"/>
            <a:ext cx="3546622" cy="2364545"/>
          </a:xfrm>
          <a:prstGeom prst="rect">
            <a:avLst/>
          </a:prstGeom>
        </p:spPr>
      </p:pic>
      <p:pic>
        <p:nvPicPr>
          <p:cNvPr id="9" name="50480926007200000-1310-1360.mp4">
            <a:hlinkClick r:id="" action="ppaction://media"/>
            <a:extLst>
              <a:ext uri="{FF2B5EF4-FFF2-40B4-BE49-F238E27FC236}">
                <a16:creationId xmlns:a16="http://schemas.microsoft.com/office/drawing/2014/main" id="{FB3E2DCF-CC61-D1D2-6412-A69455ECD551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056995" y="2588454"/>
            <a:ext cx="3098690" cy="2324018"/>
          </a:xfrm>
          <a:prstGeom prst="rect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D66C0A3C-F908-512F-744A-D3F76B155614}"/>
              </a:ext>
            </a:extLst>
          </p:cNvPr>
          <p:cNvSpPr txBox="1"/>
          <p:nvPr/>
        </p:nvSpPr>
        <p:spPr>
          <a:xfrm>
            <a:off x="4012007" y="5978769"/>
            <a:ext cx="3897349" cy="19300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200" i="1" noProof="1"/>
              <a:t>Torneo 2025, finalizó el 6 de enero 2026 (facturado en el 2025)</a:t>
            </a:r>
          </a:p>
        </p:txBody>
      </p:sp>
    </p:spTree>
    <p:extLst>
      <p:ext uri="{BB962C8B-B14F-4D97-AF65-F5344CB8AC3E}">
        <p14:creationId xmlns:p14="http://schemas.microsoft.com/office/powerpoint/2010/main" val="377489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9F74F45-9804-59D5-E509-5CDB40910577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C528748C-F518-CC40-8833-6746DAED689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324984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F6D6E829-A6B3-DFDA-0E98-8EC4C54CA739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D585305-B607-7384-5504-4DFCC7B1068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476CF99C-AC66-6FBF-97D7-A60D3C0962DB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EB45465C-E0B1-E36E-6E73-C6DE1A63F02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50BC9C25-E885-B0CE-FF18-90BB1189436F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2C82DAD-10D9-E4AA-BFB9-FE0D004D258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783ECA6E-BAB0-BDA6-3B74-63DAAC9DDD83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B68D0-ADBF-0CC1-7C0D-F227ED8E4AF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28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34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772990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31 Dic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3,884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5,182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3726238"/>
              </p:ext>
            </p:extLst>
          </p:nvPr>
        </p:nvGraphicFramePr>
        <p:xfrm>
          <a:off x="6733272" y="1969150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422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130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861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5,182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B5C19DE9-8E49-4C95-5138-DC17C52B416D}"/>
              </a:ext>
            </a:extLst>
          </p:cNvPr>
          <p:cNvSpPr txBox="1"/>
          <p:nvPr/>
        </p:nvSpPr>
        <p:spPr>
          <a:xfrm>
            <a:off x="260532" y="5384528"/>
            <a:ext cx="11471097" cy="4620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del parquete deportivo de Liga Nacional comprado con Grupo América  y facturado en diciembre se extiende hasta el mes de enero (sin costo adicional). Esto debido a que los partidos de Liga Nacional se extendieron, se tranmitieron mas partidos de los que estaban programados en paquete.</a:t>
            </a:r>
          </a:p>
        </p:txBody>
      </p:sp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202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7311515"/>
              </p:ext>
            </p:extLst>
          </p:nvPr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Seleccionadas mes de diciembre 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 dirty="0"/>
              <a:t>Emisoras y Referencias </a:t>
            </a:r>
            <a:endParaRPr lang="es-CO" b="1" dirty="0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/>
          <p:nvPr/>
        </p:nvCxnSpPr>
        <p:spPr>
          <a:xfrm>
            <a:off x="6826978" y="3902927"/>
            <a:ext cx="45470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al 31 de Diciembre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dirty="0">
                <a:solidFill>
                  <a:schemeClr val="accent1"/>
                </a:solidFill>
                <a:latin typeface="WPP-Bold"/>
                <a:ea typeface="Helvetica Neue"/>
                <a:cs typeface="Calibri"/>
                <a:sym typeface="Helvetica Neue"/>
              </a:rPr>
              <a:t>5,182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8201" y="4264124"/>
            <a:ext cx="1288618" cy="702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1909" y="4115128"/>
            <a:ext cx="1018247" cy="8720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034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6559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sp>
        <p:nvSpPr>
          <p:cNvPr id="126" name="CuadroTexto 125">
            <a:extLst>
              <a:ext uri="{FF2B5EF4-FFF2-40B4-BE49-F238E27FC236}">
                <a16:creationId xmlns:a16="http://schemas.microsoft.com/office/drawing/2014/main" id="{6B5AD57C-55BC-654F-848C-50DE7597EFA4}"/>
              </a:ext>
            </a:extLst>
          </p:cNvPr>
          <p:cNvSpPr txBox="1"/>
          <p:nvPr/>
        </p:nvSpPr>
        <p:spPr>
          <a:xfrm>
            <a:off x="8246956" y="3335290"/>
            <a:ext cx="570028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Spot</a:t>
            </a:r>
          </a:p>
          <a:p>
            <a:pPr algn="l"/>
            <a:r>
              <a:rPr lang="es-HN" sz="1400" noProof="1"/>
              <a:t>Partido </a:t>
            </a:r>
          </a:p>
        </p:txBody>
      </p:sp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2" name="AS Sport Exa Diciembre.mp3">
            <a:hlinkClick r:id="" action="ppaction://media"/>
            <a:extLst>
              <a:ext uri="{FF2B5EF4-FFF2-40B4-BE49-F238E27FC236}">
                <a16:creationId xmlns:a16="http://schemas.microsoft.com/office/drawing/2014/main" id="{3DFCC7D7-4AD4-C56B-8931-88D551C5E0C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9875674" y="4909666"/>
            <a:ext cx="812800" cy="812800"/>
          </a:xfrm>
          <a:prstGeom prst="rect">
            <a:avLst/>
          </a:prstGeom>
        </p:spPr>
      </p:pic>
      <p:pic>
        <p:nvPicPr>
          <p:cNvPr id="3" name="AS Sport Power Diciembre.mp3">
            <a:hlinkClick r:id="" action="ppaction://media"/>
            <a:extLst>
              <a:ext uri="{FF2B5EF4-FFF2-40B4-BE49-F238E27FC236}">
                <a16:creationId xmlns:a16="http://schemas.microsoft.com/office/drawing/2014/main" id="{46814ABD-4D67-A9F8-D8D0-74A35451215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8052882" y="4909666"/>
            <a:ext cx="812800" cy="812800"/>
          </a:xfrm>
          <a:prstGeom prst="rect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A560F0B3-8414-7247-EA83-39A5929D68CB}"/>
              </a:ext>
            </a:extLst>
          </p:cNvPr>
          <p:cNvSpPr txBox="1"/>
          <p:nvPr/>
        </p:nvSpPr>
        <p:spPr>
          <a:xfrm>
            <a:off x="6855072" y="5756293"/>
            <a:ext cx="4876558" cy="3300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“Pauta de diciembre en EXA y Power, correspondiente al programa </a:t>
            </a:r>
            <a:r>
              <a:rPr lang="es-HN" sz="1000" i="1" dirty="0"/>
              <a:t>As Sport</a:t>
            </a:r>
            <a:r>
              <a:rPr lang="es-HN" sz="1000" dirty="0"/>
              <a:t>, pautada como cortesía.”</a:t>
            </a:r>
            <a:endParaRPr lang="es-HN" sz="1000" noProof="1"/>
          </a:p>
        </p:txBody>
      </p:sp>
      <p:pic>
        <p:nvPicPr>
          <p:cNvPr id="7" name="PINTUCO MENCION 2 OLIMPIA-MARATHON 07012026 RADIO AMÉRICA.mp3">
            <a:hlinkClick r:id="" action="ppaction://media"/>
            <a:extLst>
              <a:ext uri="{FF2B5EF4-FFF2-40B4-BE49-F238E27FC236}">
                <a16:creationId xmlns:a16="http://schemas.microsoft.com/office/drawing/2014/main" id="{DE7160AF-4462-493F-992C-15B4E1FEBA8D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12372" y="2458801"/>
            <a:ext cx="812800" cy="812800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93B3381D-1DD4-0CDC-F2AE-5E25F16E1651}"/>
              </a:ext>
            </a:extLst>
          </p:cNvPr>
          <p:cNvSpPr txBox="1"/>
          <p:nvPr/>
        </p:nvSpPr>
        <p:spPr>
          <a:xfrm>
            <a:off x="8225172" y="2655442"/>
            <a:ext cx="684483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Mención </a:t>
            </a:r>
          </a:p>
          <a:p>
            <a:pPr algn="l"/>
            <a:r>
              <a:rPr lang="es-HN" sz="1400" noProof="1"/>
              <a:t>Partido</a:t>
            </a:r>
          </a:p>
        </p:txBody>
      </p:sp>
      <p:pic>
        <p:nvPicPr>
          <p:cNvPr id="10" name="PINTUCO SPOT OLIMPIA-MARATHON 07012026 1955PM RADIO AMÉRICA.mp3">
            <a:hlinkClick r:id="" action="ppaction://media"/>
            <a:extLst>
              <a:ext uri="{FF2B5EF4-FFF2-40B4-BE49-F238E27FC236}">
                <a16:creationId xmlns:a16="http://schemas.microsoft.com/office/drawing/2014/main" id="{058B00BF-1C26-3340-690E-487EFC8303B3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00741" y="3201988"/>
            <a:ext cx="812800" cy="812800"/>
          </a:xfrm>
          <a:prstGeom prst="rect">
            <a:avLst/>
          </a:prstGeom>
        </p:spPr>
      </p:pic>
      <p:pic>
        <p:nvPicPr>
          <p:cNvPr id="11" name="Super 100 diciembre.mp3">
            <a:hlinkClick r:id="" action="ppaction://media"/>
            <a:extLst>
              <a:ext uri="{FF2B5EF4-FFF2-40B4-BE49-F238E27FC236}">
                <a16:creationId xmlns:a16="http://schemas.microsoft.com/office/drawing/2014/main" id="{7B71095C-D4B8-36F6-BDBA-AEA498F11409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9410358" y="24232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61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58488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52244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453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620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8060131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31 Nov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$28,727</a:t>
                      </a:r>
                      <a:endParaRPr lang="es-EC" sz="10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01C3CEBF-AA79-7049-AADD-C906B095F17B}"/>
              </a:ext>
            </a:extLst>
          </p:cNvPr>
          <p:cNvSpPr txBox="1"/>
          <p:nvPr/>
        </p:nvSpPr>
        <p:spPr>
          <a:xfrm>
            <a:off x="426606" y="6239159"/>
            <a:ext cx="609407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HN" sz="1000" dirty="0"/>
              <a:t>https://www.google.com/maps/d/u/0/edit?mid=1thzlalG9D8DScmVmUaLNSJ3pgOeGLuQ&amp;usp=sharing</a:t>
            </a:r>
          </a:p>
        </p:txBody>
      </p:sp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873300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95796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</a:t>
                      </a:r>
                      <a:r>
                        <a:rPr lang="es-CO" sz="1400" dirty="0" err="1"/>
                        <a:t>Yojoa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3" name="Pantalla Peaje Zambrano.mp4" descr="Pantalla Peaje Zambrano.mp4">
            <a:hlinkClick r:id="" action="ppaction://media"/>
            <a:extLst>
              <a:ext uri="{FF2B5EF4-FFF2-40B4-BE49-F238E27FC236}">
                <a16:creationId xmlns:a16="http://schemas.microsoft.com/office/drawing/2014/main" id="{A5A40AC4-D83D-B446-A540-CAC4816D856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114518" y="2109024"/>
            <a:ext cx="3960990" cy="2232728"/>
          </a:xfrm>
          <a:prstGeom prst="rect">
            <a:avLst/>
          </a:prstGeom>
        </p:spPr>
      </p:pic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ArchiverLinkFileType xmlns="ab75989d-0373-47d1-a675-0f098c6605ce" xsi:nil="true"/>
    <lcf76f155ced4ddcb4097134ff3c332f xmlns="ab75989d-0373-47d1-a675-0f098c6605ce">
      <Terms xmlns="http://schemas.microsoft.com/office/infopath/2007/PartnerControls"/>
    </lcf76f155ced4ddcb4097134ff3c332f>
    <TaxCatchAll xmlns="50c412f8-18f6-40b3-8c99-0845eb622ac2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213730DFAC4B4797CA9624D25229E8" ma:contentTypeVersion="1018" ma:contentTypeDescription="Create a new document." ma:contentTypeScope="" ma:versionID="942034b2967d151c392d78b9e76ba966">
  <xsd:schema xmlns:xsd="http://www.w3.org/2001/XMLSchema" xmlns:xs="http://www.w3.org/2001/XMLSchema" xmlns:p="http://schemas.microsoft.com/office/2006/metadata/properties" xmlns:ns2="50c412f8-18f6-40b3-8c99-0845eb622ac2" xmlns:ns3="ab75989d-0373-47d1-a675-0f098c6605ce" targetNamespace="http://schemas.microsoft.com/office/2006/metadata/properties" ma:root="true" ma:fieldsID="bba2dfd46310f4f1d7c83779e20062ca" ns2:_="" ns3:_="">
    <xsd:import namespace="50c412f8-18f6-40b3-8c99-0845eb622ac2"/>
    <xsd:import namespace="ab75989d-0373-47d1-a675-0f098c6605c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rchiverLinkFileTyp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c412f8-18f6-40b3-8c99-0845eb622ac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c09ff02-6427-4833-820e-c7ae84ad6ac8}" ma:internalName="TaxCatchAll" ma:showField="CatchAllData" ma:web="50c412f8-18f6-40b3-8c99-0845eb622ac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75989d-0373-47d1-a675-0f098c6605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b8c6112-a551-416c-b446-07c3fc3d0d4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rchiverLinkFileType" ma:index="26" nillable="true" ma:displayName="ArchiverLinkFileType" ma:hidden="true" ma:internalName="ArchiverLinkFileTyp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customXml/itemProps3.xml><?xml version="1.0" encoding="utf-8"?>
<ds:datastoreItem xmlns:ds="http://schemas.openxmlformats.org/officeDocument/2006/customXml" ds:itemID="{35AC358E-0D56-416A-A8E0-3225B2798F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0c412f8-18f6-40b3-8c99-0845eb622ac2"/>
    <ds:schemaRef ds:uri="ab75989d-0373-47d1-a675-0f098c6605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6460</TotalTime>
  <Words>2602</Words>
  <Application>Microsoft Macintosh PowerPoint</Application>
  <PresentationFormat>Panorámica</PresentationFormat>
  <Paragraphs>1056</Paragraphs>
  <Slides>35</Slides>
  <Notes>10</Notes>
  <HiddenSlides>4</HiddenSlides>
  <MMClips>12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35</vt:i4>
      </vt:variant>
    </vt:vector>
  </HeadingPairs>
  <TitlesOfParts>
    <vt:vector size="48" baseType="lpstr">
      <vt:lpstr>Arial</vt:lpstr>
      <vt:lpstr>Calibri</vt:lpstr>
      <vt:lpstr>Century Gothic</vt:lpstr>
      <vt:lpstr>Poppins ExtraBold</vt:lpstr>
      <vt:lpstr>Roboto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Emisoras y Referencias 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Garantía | OOH | Honduras Vallas Unipolares</vt:lpstr>
      <vt:lpstr>Proyección Total &amp; Seguimiento Semanal</vt:lpstr>
      <vt:lpstr>Planeado vs Cumplido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21</cp:revision>
  <dcterms:created xsi:type="dcterms:W3CDTF">2020-09-01T03:49:52Z</dcterms:created>
  <dcterms:modified xsi:type="dcterms:W3CDTF">2026-01-15T04:11:00Z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0x01010077213730DFAC4B4797CA9624D25229E8</vt:lpwstr>
  </property>
  <property fmtid="{D5CDD505-2E9C-101B-9397-08002B2CF9AE}" pid="3" name="MediaServiceImageTags">
    <vt:lpwstr/>
  </property>
</Properties>
</file>