
<file path=[Content_Types].xml><?xml version="1.0" encoding="utf-8"?>
<Types xmlns="http://schemas.openxmlformats.org/package/2006/content-types">
  <Default Extension="emf" ContentType="image/x-emf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328" r:id="rId29"/>
    <p:sldId id="294" r:id="rId30"/>
    <p:sldId id="273" r:id="rId31"/>
    <p:sldId id="321" r:id="rId32"/>
    <p:sldId id="326" r:id="rId33"/>
    <p:sldId id="327" r:id="rId34"/>
    <p:sldId id="262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6327"/>
  </p:normalViewPr>
  <p:slideViewPr>
    <p:cSldViewPr snapToGrid="0">
      <p:cViewPr varScale="1">
        <p:scale>
          <a:sx n="64" d="100"/>
          <a:sy n="64" d="100"/>
        </p:scale>
        <p:origin x="4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4304515588945"/>
          <c:y val="3.4348397619871295E-3"/>
          <c:w val="0.64962311821936747"/>
          <c:h val="0.9965651602380128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FD-1449-AD34-4CF040EA89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FD-1449-AD34-4CF040EA89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FD-1449-AD34-4CF040EA89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FD-1449-AD34-4CF040EA894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5FD-1449-AD34-4CF040EA894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5FD-1449-AD34-4CF040EA894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5FD-1449-AD34-4CF040EA894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5FD-1449-AD34-4CF040EA8948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FD-1449-AD34-4CF040EA8948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5FD-1449-AD34-4CF040EA8948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5FD-1449-AD34-4CF040EA8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Italika</c:v>
                </c:pt>
                <c:pt idx="3">
                  <c:v>Didemo</c:v>
                </c:pt>
                <c:pt idx="4">
                  <c:v>Solvenza</c:v>
                </c:pt>
                <c:pt idx="5">
                  <c:v>Active Motors</c:v>
                </c:pt>
                <c:pt idx="6">
                  <c:v>Credidemo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0.32338709677419353</c:v>
                </c:pt>
                <c:pt idx="1">
                  <c:v>0.22096774193548388</c:v>
                </c:pt>
                <c:pt idx="2">
                  <c:v>0.1596774193548387</c:v>
                </c:pt>
                <c:pt idx="3">
                  <c:v>0.10080645161290322</c:v>
                </c:pt>
                <c:pt idx="4">
                  <c:v>9.9193548387096778E-2</c:v>
                </c:pt>
                <c:pt idx="5">
                  <c:v>4.7580645161290319E-2</c:v>
                </c:pt>
                <c:pt idx="6">
                  <c:v>3.3064516129032259E-2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5FD-1449-AD34-4CF040EA8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3455036368203006"/>
          <c:h val="0.848489666897344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3-8F41-8DE1-3946DA39B5D1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219</c:v>
                </c:pt>
                <c:pt idx="1">
                  <c:v>21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23-8F41-8DE1-3946DA39B5D1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72</c:v>
                </c:pt>
                <c:pt idx="1">
                  <c:v>42</c:v>
                </c:pt>
                <c:pt idx="2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23-8F41-8DE1-3946DA39B5D1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57</c:v>
                </c:pt>
                <c:pt idx="1">
                  <c:v>25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23-8F41-8DE1-3946DA39B5D1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120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23-8F41-8DE1-3946DA39B5D1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E23-8F41-8DE1-3946DA39B5D1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E23-8F41-8DE1-3946DA39B5D1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Remotos Car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E23-8F41-8DE1-3946DA39B5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Hoja_de_c_lculo_de_Microsoft_Excel.xlsx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7.mp3"/><Relationship Id="rId7" Type="http://schemas.openxmlformats.org/officeDocument/2006/relationships/image" Target="../media/image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7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0.mp3"/><Relationship Id="rId7" Type="http://schemas.openxmlformats.org/officeDocument/2006/relationships/image" Target="../media/image3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0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3.mp4"/><Relationship Id="rId7" Type="http://schemas.openxmlformats.org/officeDocument/2006/relationships/image" Target="../media/image3.pn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3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7.mp4"/><Relationship Id="rId7" Type="http://schemas.openxmlformats.org/officeDocument/2006/relationships/image" Target="../media/image3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4.png"/><Relationship Id="rId4" Type="http://schemas.openxmlformats.org/officeDocument/2006/relationships/video" Target="../media/media17.mp4"/><Relationship Id="rId9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5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6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1.mp4"/><Relationship Id="rId7" Type="http://schemas.openxmlformats.org/officeDocument/2006/relationships/image" Target="../media/image3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8.png"/><Relationship Id="rId4" Type="http://schemas.openxmlformats.org/officeDocument/2006/relationships/video" Target="../media/media21.mp4"/><Relationship Id="rId9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9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0.png"/><Relationship Id="rId2" Type="http://schemas.openxmlformats.org/officeDocument/2006/relationships/video" Target="../media/media23.mp4"/><Relationship Id="rId1" Type="http://schemas.microsoft.com/office/2007/relationships/media" Target="../media/media23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1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935299" y="7196554"/>
            <a:ext cx="18519492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9 - 15 DICIEMBRE,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9 al 15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A8A4709-57F9-DB19-D0FC-37321B9FF1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231" y="2490054"/>
            <a:ext cx="6369878" cy="987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9 al 15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3640D91-301A-F1EA-9CA4-69F4969990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252" y="3089815"/>
            <a:ext cx="7611126" cy="861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9 al 15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4B03229-9B29-7197-5F1A-2ECF9416A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755" y="4055165"/>
            <a:ext cx="8903652" cy="671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AA416E2A-C8DC-57C8-8887-88C3E7918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064397"/>
              </p:ext>
            </p:extLst>
          </p:nvPr>
        </p:nvGraphicFramePr>
        <p:xfrm>
          <a:off x="7502116" y="0"/>
          <a:ext cx="9403651" cy="137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2" imgW="9918700" imgH="14503400" progId="Excel.Sheet.12">
                  <p:embed/>
                </p:oleObj>
              </mc:Choice>
              <mc:Fallback>
                <p:oleObj name="Hoja de cálculo" r:id="rId2" imgW="9918700" imgH="14503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02116" y="0"/>
                        <a:ext cx="9403651" cy="137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31700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14" name="-372797364">
            <a:hlinkClick r:id="" action="ppaction://media"/>
            <a:extLst>
              <a:ext uri="{FF2B5EF4-FFF2-40B4-BE49-F238E27FC236}">
                <a16:creationId xmlns:a16="http://schemas.microsoft.com/office/drawing/2014/main" id="{7B7ED0CA-AE78-100F-A59E-7D8EDB1E1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82759" y="5015837"/>
            <a:ext cx="1737688" cy="1737688"/>
          </a:xfrm>
          <a:prstGeom prst="rect">
            <a:avLst/>
          </a:prstGeom>
        </p:spPr>
      </p:pic>
      <p:pic>
        <p:nvPicPr>
          <p:cNvPr id="15" name="-370291685">
            <a:hlinkClick r:id="" action="ppaction://media"/>
            <a:extLst>
              <a:ext uri="{FF2B5EF4-FFF2-40B4-BE49-F238E27FC236}">
                <a16:creationId xmlns:a16="http://schemas.microsoft.com/office/drawing/2014/main" id="{53258809-1B0A-B00A-1BBD-3D1A4B013F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569150" y="5015837"/>
            <a:ext cx="1737688" cy="1737688"/>
          </a:xfrm>
          <a:prstGeom prst="rect">
            <a:avLst/>
          </a:prstGeom>
        </p:spPr>
      </p:pic>
      <p:pic>
        <p:nvPicPr>
          <p:cNvPr id="17" name="-373811436">
            <a:hlinkClick r:id="" action="ppaction://media"/>
            <a:extLst>
              <a:ext uri="{FF2B5EF4-FFF2-40B4-BE49-F238E27FC236}">
                <a16:creationId xmlns:a16="http://schemas.microsoft.com/office/drawing/2014/main" id="{9F17016F-A3C3-A03E-BDE5-5AD9CC6D448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377973" y="5015837"/>
            <a:ext cx="1737688" cy="1737688"/>
          </a:xfrm>
          <a:prstGeom prst="rect">
            <a:avLst/>
          </a:prstGeom>
        </p:spPr>
      </p:pic>
      <p:pic>
        <p:nvPicPr>
          <p:cNvPr id="18" name="-380685622">
            <a:hlinkClick r:id="" action="ppaction://media"/>
            <a:extLst>
              <a:ext uri="{FF2B5EF4-FFF2-40B4-BE49-F238E27FC236}">
                <a16:creationId xmlns:a16="http://schemas.microsoft.com/office/drawing/2014/main" id="{8F65E68A-93E4-743E-CED5-B20C4B4D999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25868" y="5015837"/>
            <a:ext cx="1737687" cy="173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3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4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6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AMBIENTAL, RADIO VISION, RADIO MAS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ACELERA MOTORES APROVECHA OFERTAS LLEVATE T110 SUPER CUOTA LPS.259 SEMANALES PRECIO LPS.20999 BIT150 SUPER CUOTA LPS.289 EL MOTOR DE TU VIDA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-360066568">
            <a:hlinkClick r:id="" action="ppaction://media"/>
            <a:extLst>
              <a:ext uri="{FF2B5EF4-FFF2-40B4-BE49-F238E27FC236}">
                <a16:creationId xmlns:a16="http://schemas.microsoft.com/office/drawing/2014/main" id="{143548C9-7C3B-8D91-DF1C-955973110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34425" y="6258223"/>
            <a:ext cx="1664528" cy="166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MUSIQUERA, R. AMERICA,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LLEGO EL FIN DE AÑO Y ME SIENTO AGUINALDOSO PA' COMPRARME UNA VAYAGE CON DESCUENTO FABULOSO. COTIZA TU BOXER PULSAR Y DISCOVER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713477"/>
            <a:ext cx="2025596" cy="2025596"/>
          </a:xfrm>
          <a:prstGeom prst="rect">
            <a:avLst/>
          </a:prstGeom>
        </p:spPr>
      </p:pic>
      <p:pic>
        <p:nvPicPr>
          <p:cNvPr id="5" name="-383538197">
            <a:hlinkClick r:id="" action="ppaction://media"/>
            <a:extLst>
              <a:ext uri="{FF2B5EF4-FFF2-40B4-BE49-F238E27FC236}">
                <a16:creationId xmlns:a16="http://schemas.microsoft.com/office/drawing/2014/main" id="{57EBB6F8-FC5F-FFFC-0277-027FC4EDD4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66060" y="5740258"/>
            <a:ext cx="2025595" cy="202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AVANZANDO CON ADRENALINA Y ESTILO TODO TERRENO DESEMPEÑARTE EN TU TRABAJO Y SALIR ADELANTE CON VARIEDAD Y MARCAS TENÉS EL PODER DE ELEGIR MOTO IDEAL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1502684">
            <a:hlinkClick r:id="" action="ppaction://media"/>
            <a:extLst>
              <a:ext uri="{FF2B5EF4-FFF2-40B4-BE49-F238E27FC236}">
                <a16:creationId xmlns:a16="http://schemas.microsoft.com/office/drawing/2014/main" id="{3394E0DD-A922-04EC-8519-593C7E4543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  <p:pic>
        <p:nvPicPr>
          <p:cNvPr id="8" name="-367922543">
            <a:hlinkClick r:id="" action="ppaction://media"/>
            <a:extLst>
              <a:ext uri="{FF2B5EF4-FFF2-40B4-BE49-F238E27FC236}">
                <a16:creationId xmlns:a16="http://schemas.microsoft.com/office/drawing/2014/main" id="{A5184CE4-B1C6-2A0F-E823-3C79CA73C06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88814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60629576">
            <a:hlinkClick r:id="" action="ppaction://media"/>
            <a:extLst>
              <a:ext uri="{FF2B5EF4-FFF2-40B4-BE49-F238E27FC236}">
                <a16:creationId xmlns:a16="http://schemas.microsoft.com/office/drawing/2014/main" id="{6B7333A2-402E-FDA1-D634-4A0D4222E1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616149" y="6197497"/>
            <a:ext cx="6029037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POR LA COMPRA DE CIERTOS MODELOS HONDA LLÉVATE UN SUPER COMBO DE MIEDO GRATIS INCLUYE UN CUPÓN DOBLE 2D 2 BEBIDAS MEDIANAS Y UNA PALOMITA GRANDE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363504929">
            <a:hlinkClick r:id="" action="ppaction://media"/>
            <a:extLst>
              <a:ext uri="{FF2B5EF4-FFF2-40B4-BE49-F238E27FC236}">
                <a16:creationId xmlns:a16="http://schemas.microsoft.com/office/drawing/2014/main" id="{9B1A7917-A58E-1BFD-B9EE-D22C61121D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67349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40851" y="13639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HCH, C11, AZTECA, TSI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ACELERA MOTORES APROVECHA OFERTAS LLEVATE T110 SUPER CUOTA LPS.259 SEMANALES PRECIO LPS.20999 BIT150 SUPER CUOTA LPS.289 EL MOTOR DE TU VIDA.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HASTA 45% DE DESCUENTO 125 TS LPS.17999 Y LPS.221 SEMANALES 125 Z A LPS.22999 Y LPS.293 SEMANALES LLÉVATELO TODO CON PRÉSTAMO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0995228">
            <a:hlinkClick r:id="" action="ppaction://media"/>
            <a:extLst>
              <a:ext uri="{FF2B5EF4-FFF2-40B4-BE49-F238E27FC236}">
                <a16:creationId xmlns:a16="http://schemas.microsoft.com/office/drawing/2014/main" id="{690F2364-65F2-D07A-E581-0016EC3158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9" name="-367835082">
            <a:hlinkClick r:id="" action="ppaction://media"/>
            <a:extLst>
              <a:ext uri="{FF2B5EF4-FFF2-40B4-BE49-F238E27FC236}">
                <a16:creationId xmlns:a16="http://schemas.microsoft.com/office/drawing/2014/main" id="{8049076F-F7D4-2D0A-7D58-DE4A9A50F91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28209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61155316">
            <a:hlinkClick r:id="" action="ppaction://media"/>
            <a:extLst>
              <a:ext uri="{FF2B5EF4-FFF2-40B4-BE49-F238E27FC236}">
                <a16:creationId xmlns:a16="http://schemas.microsoft.com/office/drawing/2014/main" id="{63DAE660-9F8E-3B47-9F95-D96520735B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GRUPO 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11, CANAL 5, CANAL 21 Y TSI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LLEGO EL FIN DE AÑO Y ME SIENTO AGUINALDOSO PA' COMPRARME UNA VAYAGE CON DESCUENTO FABULOSO  COTIZA TU BOXER PULSAR Y DISCOVER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0725023">
            <a:hlinkClick r:id="" action="ppaction://media"/>
            <a:extLst>
              <a:ext uri="{FF2B5EF4-FFF2-40B4-BE49-F238E27FC236}">
                <a16:creationId xmlns:a16="http://schemas.microsoft.com/office/drawing/2014/main" id="{F8C08A59-E1FE-CE36-D641-C8745CDBE9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753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 Y TELECEIBA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AVANZANDO CON ADRENALINA Y ESTILO TODO TERRENO DESEMPEÑARTE EN TU TRABAJO Y SALIR ADELANTE CON VARIEDAD Y MARCAS TENÉS EL PODER DE ELEGIR MOTO IDEAL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0820004">
            <a:hlinkClick r:id="" action="ppaction://media"/>
            <a:extLst>
              <a:ext uri="{FF2B5EF4-FFF2-40B4-BE49-F238E27FC236}">
                <a16:creationId xmlns:a16="http://schemas.microsoft.com/office/drawing/2014/main" id="{0DDC1844-57EE-1188-1F05-8314808E6D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580462"/>
            <a:ext cx="4064000" cy="3048000"/>
          </a:xfrm>
          <a:prstGeom prst="rect">
            <a:avLst/>
          </a:prstGeom>
        </p:spPr>
      </p:pic>
      <p:pic>
        <p:nvPicPr>
          <p:cNvPr id="10" name="-366183086">
            <a:hlinkClick r:id="" action="ppaction://media"/>
            <a:extLst>
              <a:ext uri="{FF2B5EF4-FFF2-40B4-BE49-F238E27FC236}">
                <a16:creationId xmlns:a16="http://schemas.microsoft.com/office/drawing/2014/main" id="{79DF8E02-2E2D-9B56-7B38-B757D228FD9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35282" y="458046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SPORTS, SONY, TELEMUNDO, TELECEIBA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ACELERA MOTORES APROVECHA OFERTAS LLEVATE T110 SUPER CUOTA LPS.259 SEMANALES PRECIO LPS.20999 BIT150 SUPER CUOTA LPS.289 EL MOTOR DE TU VIDA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1328554">
            <a:hlinkClick r:id="" action="ppaction://media"/>
            <a:extLst>
              <a:ext uri="{FF2B5EF4-FFF2-40B4-BE49-F238E27FC236}">
                <a16:creationId xmlns:a16="http://schemas.microsoft.com/office/drawing/2014/main" id="{F9C4BBA2-5B8D-4274-3F1B-A91E6761E8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60836755">
            <a:hlinkClick r:id="" action="ppaction://media"/>
            <a:extLst>
              <a:ext uri="{FF2B5EF4-FFF2-40B4-BE49-F238E27FC236}">
                <a16:creationId xmlns:a16="http://schemas.microsoft.com/office/drawing/2014/main" id="{D0D4E2BC-DD75-3142-8E55-88A90B4F8D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2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14757" y="5948546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Cable-UMA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(Remotos Car)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SOMOS DISTRIBUIDORES AUTORIZADOS BAJAJ TE OFRECEMOS LOS MEJORES MODELOS ADQUIERE TU MOTO AL CREDITO CON 0% DE PRIMA O CON NUESTRO PLAN GP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60854788">
            <a:hlinkClick r:id="" action="ppaction://media"/>
            <a:extLst>
              <a:ext uri="{FF2B5EF4-FFF2-40B4-BE49-F238E27FC236}">
                <a16:creationId xmlns:a16="http://schemas.microsoft.com/office/drawing/2014/main" id="{90E7EB2A-3336-9897-B4E7-8998416C6D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533400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71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487234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274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198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928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132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9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15 de Diciembre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24%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6%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6%.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Musiquera, R. América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43%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Radio Vision,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8%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13 %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16%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19%.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31%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 HCH, Canal 11, Azteca TV, Canal 6, Canal 3 y Canal 5 con el </a:t>
            </a:r>
            <a:r>
              <a:rPr lang="es-ES_tradnl" sz="2500" b="1" dirty="0">
                <a:solidFill>
                  <a:srgbClr val="FF0000"/>
                </a:solidFill>
              </a:rPr>
              <a:t>32%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2%</a:t>
            </a:r>
          </a:p>
          <a:p>
            <a:pPr algn="l"/>
            <a:endParaRPr lang="es-ES_tradnl" sz="4000" b="1" dirty="0">
              <a:solidFill>
                <a:srgbClr val="FF0000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19%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y </a:t>
            </a:r>
            <a:r>
              <a:rPr lang="es-ES_tradnl" sz="2500" dirty="0" err="1"/>
              <a:t>Teleceiba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, Sony, </a:t>
            </a:r>
            <a:r>
              <a:rPr lang="es-ES_tradnl" sz="2500" dirty="0" err="1"/>
              <a:t>Teleceiba</a:t>
            </a:r>
            <a:r>
              <a:rPr lang="es-ES_tradnl" sz="2500" dirty="0"/>
              <a:t>, Telemundo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47%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 (Remoto Cat):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24%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32%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22%,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16%,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>
                <a:solidFill>
                  <a:srgbClr val="6A6A6A"/>
                </a:solidFill>
              </a:rPr>
              <a:t>10%,</a:t>
            </a:r>
            <a:r>
              <a:rPr lang="es-HN" b="1" dirty="0">
                <a:solidFill>
                  <a:srgbClr val="FF0000"/>
                </a:solidFill>
              </a:rPr>
              <a:t> SOLVENZA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9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3%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766354"/>
              </p:ext>
            </p:extLst>
          </p:nvPr>
        </p:nvGraphicFramePr>
        <p:xfrm>
          <a:off x="5025777" y="2186610"/>
          <a:ext cx="10225355" cy="6665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2161F728-3CF7-6B01-3DD6-3E9B7E8F38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400" y="4125217"/>
            <a:ext cx="4142572" cy="344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 y TVP.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9985079"/>
              </p:ext>
            </p:extLst>
          </p:nvPr>
        </p:nvGraphicFramePr>
        <p:xfrm>
          <a:off x="5532671" y="2443618"/>
          <a:ext cx="15766520" cy="7106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38816</TotalTime>
  <Words>1430</Words>
  <Application>Microsoft Macintosh PowerPoint</Application>
  <PresentationFormat>Personalizado</PresentationFormat>
  <Paragraphs>178</Paragraphs>
  <Slides>34</Slides>
  <Notes>1</Notes>
  <HiddenSlides>0</HiddenSlides>
  <MMClips>24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9" baseType="lpstr">
      <vt:lpstr>Arial</vt:lpstr>
      <vt:lpstr>Helvetica Neue</vt:lpstr>
      <vt:lpstr>Helvetica Neue Medium</vt:lpstr>
      <vt:lpstr>21_BasicWhite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718</cp:revision>
  <dcterms:modified xsi:type="dcterms:W3CDTF">2024-12-16T17:09:48Z</dcterms:modified>
</cp:coreProperties>
</file>