
<file path=[Content_Types].xml><?xml version="1.0" encoding="utf-8"?>
<Types xmlns="http://schemas.openxmlformats.org/package/2006/content-types">
  <Default Extension="mp3" ContentType="audio/mpeg"/>
  <Default Extension="mp4" ContentType="video/mp4"/>
  <Default Extension="png" ContentType="image/png"/>
  <Default Extension="rels" ContentType="application/vnd.openxmlformats-package.relationships+xml"/>
  <Default Extension="tif" ContentType="image/ti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.xml" ContentType="application/vnd.openxmlformats-officedocument.presentationml.notesSlide+xml"/>
  <Override PartName="/ppt/ink/ink1.xml" ContentType="application/inkml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3"/>
  </p:notesMasterIdLst>
  <p:sldIdLst>
    <p:sldId id="301" r:id="rId2"/>
    <p:sldId id="257" r:id="rId3"/>
    <p:sldId id="258" r:id="rId4"/>
    <p:sldId id="263" r:id="rId5"/>
    <p:sldId id="265" r:id="rId6"/>
    <p:sldId id="268" r:id="rId7"/>
    <p:sldId id="259" r:id="rId8"/>
    <p:sldId id="309" r:id="rId9"/>
    <p:sldId id="310" r:id="rId10"/>
    <p:sldId id="269" r:id="rId11"/>
    <p:sldId id="267" r:id="rId12"/>
    <p:sldId id="270" r:id="rId13"/>
    <p:sldId id="272" r:id="rId14"/>
    <p:sldId id="280" r:id="rId15"/>
    <p:sldId id="292" r:id="rId16"/>
    <p:sldId id="275" r:id="rId17"/>
    <p:sldId id="266" r:id="rId18"/>
    <p:sldId id="298" r:id="rId19"/>
    <p:sldId id="274" r:id="rId20"/>
    <p:sldId id="319" r:id="rId21"/>
    <p:sldId id="293" r:id="rId22"/>
    <p:sldId id="315" r:id="rId23"/>
    <p:sldId id="313" r:id="rId24"/>
    <p:sldId id="306" r:id="rId25"/>
    <p:sldId id="320" r:id="rId26"/>
    <p:sldId id="294" r:id="rId27"/>
    <p:sldId id="273" r:id="rId28"/>
    <p:sldId id="321" r:id="rId29"/>
    <p:sldId id="289" r:id="rId30"/>
    <p:sldId id="322" r:id="rId31"/>
    <p:sldId id="262" r:id="rId32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1pPr>
    <a:lvl2pPr marL="0" marR="0" indent="4572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2pPr>
    <a:lvl3pPr marL="0" marR="0" indent="9144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3pPr>
    <a:lvl4pPr marL="0" marR="0" indent="13716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4pPr>
    <a:lvl5pPr marL="0" marR="0" indent="18288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5pPr>
    <a:lvl6pPr marL="0" marR="0" indent="22860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6pPr>
    <a:lvl7pPr marL="0" marR="0" indent="27432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7pPr>
    <a:lvl8pPr marL="0" marR="0" indent="32004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8pPr>
    <a:lvl9pPr marL="0" marR="0" indent="36576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A6A6A"/>
    <a:srgbClr val="5E5E5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381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381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381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36773"/>
              </a:solidFill>
              <a:prstDash val="solid"/>
              <a:miter lim="400000"/>
            </a:ln>
          </a:left>
          <a:right>
            <a:ln w="12700" cap="flat">
              <a:solidFill>
                <a:srgbClr val="536773"/>
              </a:solidFill>
              <a:prstDash val="solid"/>
              <a:miter lim="400000"/>
            </a:ln>
          </a:right>
          <a:top>
            <a:ln w="12700" cap="flat">
              <a:solidFill>
                <a:srgbClr val="536773"/>
              </a:solidFill>
              <a:prstDash val="solid"/>
              <a:miter lim="400000"/>
            </a:ln>
          </a:top>
          <a:bottom>
            <a:ln w="12700" cap="flat">
              <a:solidFill>
                <a:srgbClr val="536773"/>
              </a:solidFill>
              <a:prstDash val="solid"/>
              <a:miter lim="400000"/>
            </a:ln>
          </a:bottom>
          <a:insideH>
            <a:ln w="12700" cap="flat">
              <a:solidFill>
                <a:srgbClr val="536773"/>
              </a:solidFill>
              <a:prstDash val="solid"/>
              <a:miter lim="400000"/>
            </a:ln>
          </a:insideH>
          <a:insideV>
            <a:ln w="12700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536773"/>
              </a:solidFill>
              <a:prstDash val="solid"/>
              <a:miter lim="400000"/>
            </a:ln>
          </a:top>
          <a:bottom>
            <a:ln w="12700" cap="flat">
              <a:solidFill>
                <a:srgbClr val="536773"/>
              </a:solidFill>
              <a:prstDash val="solid"/>
              <a:miter lim="400000"/>
            </a:ln>
          </a:bottom>
          <a:insideH>
            <a:ln w="12700" cap="flat">
              <a:solidFill>
                <a:srgbClr val="536773"/>
              </a:solidFill>
              <a:prstDash val="solid"/>
              <a:miter lim="400000"/>
            </a:ln>
          </a:insideH>
          <a:insideV>
            <a:ln w="12700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36773"/>
              </a:solidFill>
              <a:prstDash val="solid"/>
              <a:miter lim="400000"/>
            </a:ln>
          </a:left>
          <a:right>
            <a:ln w="12700" cap="flat">
              <a:solidFill>
                <a:srgbClr val="536773"/>
              </a:solidFill>
              <a:prstDash val="solid"/>
              <a:miter lim="400000"/>
            </a:ln>
          </a:right>
          <a:top>
            <a:ln w="381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536773"/>
              </a:solidFill>
              <a:prstDash val="solid"/>
              <a:miter lim="400000"/>
            </a:ln>
          </a:insideH>
          <a:insideV>
            <a:ln w="12700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36773"/>
              </a:solidFill>
              <a:prstDash val="solid"/>
              <a:miter lim="400000"/>
            </a:ln>
          </a:left>
          <a:right>
            <a:ln w="12700" cap="flat">
              <a:solidFill>
                <a:srgbClr val="536773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536773"/>
              </a:solidFill>
              <a:prstDash val="solid"/>
              <a:miter lim="400000"/>
            </a:ln>
          </a:insideH>
          <a:insideV>
            <a:ln w="12700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solidFill>
            <a:schemeClr val="accent1">
              <a:lumOff val="16847"/>
            </a:schemeClr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838383"/>
              </a:solidFill>
              <a:prstDash val="solid"/>
              <a:miter lim="400000"/>
            </a:ln>
          </a:left>
          <a:right>
            <a:ln w="12700" cap="flat">
              <a:solidFill>
                <a:srgbClr val="838383"/>
              </a:solidFill>
              <a:prstDash val="solid"/>
              <a:miter lim="400000"/>
            </a:ln>
          </a:right>
          <a:top>
            <a:ln w="12700" cap="flat">
              <a:solidFill>
                <a:srgbClr val="838383"/>
              </a:solidFill>
              <a:prstDash val="solid"/>
              <a:miter lim="400000"/>
            </a:ln>
          </a:top>
          <a:bottom>
            <a:ln w="12700" cap="flat">
              <a:solidFill>
                <a:srgbClr val="838383"/>
              </a:solidFill>
              <a:prstDash val="solid"/>
              <a:miter lim="400000"/>
            </a:ln>
          </a:bottom>
          <a:insideH>
            <a:ln w="12700" cap="flat">
              <a:solidFill>
                <a:srgbClr val="838383"/>
              </a:solidFill>
              <a:prstDash val="solid"/>
              <a:miter lim="400000"/>
            </a:ln>
          </a:insideH>
          <a:insideV>
            <a:ln w="12700" cap="flat">
              <a:solidFill>
                <a:srgbClr val="838383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4D4D4D"/>
              </a:solidFill>
              <a:prstDash val="solid"/>
              <a:miter lim="400000"/>
            </a:ln>
          </a:left>
          <a:right>
            <a:ln w="12700" cap="flat">
              <a:solidFill>
                <a:srgbClr val="808080"/>
              </a:solidFill>
              <a:prstDash val="solid"/>
              <a:miter lim="400000"/>
            </a:ln>
          </a:right>
          <a:top>
            <a:ln w="12700" cap="flat">
              <a:solidFill>
                <a:srgbClr val="808080"/>
              </a:solidFill>
              <a:prstDash val="solid"/>
              <a:miter lim="400000"/>
            </a:ln>
          </a:top>
          <a:bottom>
            <a:ln w="12700" cap="flat">
              <a:solidFill>
                <a:srgbClr val="808080"/>
              </a:solidFill>
              <a:prstDash val="solid"/>
              <a:miter lim="400000"/>
            </a:ln>
          </a:bottom>
          <a:insideH>
            <a:ln w="12700" cap="flat">
              <a:solidFill>
                <a:srgbClr val="808080"/>
              </a:solidFill>
              <a:prstDash val="solid"/>
              <a:miter lim="400000"/>
            </a:ln>
          </a:insideH>
          <a:insideV>
            <a:ln w="12700" cap="flat">
              <a:solidFill>
                <a:srgbClr val="808080"/>
              </a:solidFill>
              <a:prstDash val="solid"/>
              <a:miter lim="400000"/>
            </a:ln>
          </a:insideV>
        </a:tcBdr>
        <a:fill>
          <a:solidFill>
            <a:srgbClr val="88FA4F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38100" cap="flat">
              <a:solidFill>
                <a:schemeClr val="accent3"/>
              </a:solidFill>
              <a:prstDash val="solid"/>
              <a:miter lim="400000"/>
            </a:ln>
          </a:top>
          <a:bottom>
            <a:ln w="12700" cap="flat">
              <a:solidFill>
                <a:srgbClr val="4D4D4D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4D4D4D"/>
              </a:solidFill>
              <a:prstDash val="solid"/>
              <a:miter lim="400000"/>
            </a:ln>
          </a:left>
          <a:right>
            <a:ln w="12700" cap="flat">
              <a:solidFill>
                <a:srgbClr val="4D4D4D"/>
              </a:solidFill>
              <a:prstDash val="solid"/>
              <a:miter lim="400000"/>
            </a:ln>
          </a:right>
          <a:top>
            <a:ln w="12700" cap="flat">
              <a:solidFill>
                <a:srgbClr val="4D4D4D"/>
              </a:solidFill>
              <a:prstDash val="solid"/>
              <a:miter lim="400000"/>
            </a:ln>
          </a:top>
          <a:bottom>
            <a:ln w="12700" cap="flat">
              <a:solidFill>
                <a:srgbClr val="4D4D4D"/>
              </a:solidFill>
              <a:prstDash val="solid"/>
              <a:miter lim="400000"/>
            </a:ln>
          </a:bottom>
          <a:insideH>
            <a:ln w="12700" cap="flat">
              <a:solidFill>
                <a:srgbClr val="4D4D4D"/>
              </a:solidFill>
              <a:prstDash val="solid"/>
              <a:miter lim="400000"/>
            </a:ln>
          </a:insideH>
          <a:insideV>
            <a:ln w="12700" cap="flat">
              <a:solidFill>
                <a:srgbClr val="4D4D4D"/>
              </a:solidFill>
              <a:prstDash val="solid"/>
              <a:miter lim="400000"/>
            </a:ln>
          </a:insideV>
        </a:tcBdr>
        <a:fill>
          <a:solidFill>
            <a:srgbClr val="60D937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12700" cap="flat">
              <a:solidFill>
                <a:srgbClr val="5B5A5A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solidFill>
                <a:srgbClr val="5B5A5A"/>
              </a:solidFill>
              <a:prstDash val="solid"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chemeClr val="accent4">
              <a:hueOff val="348544"/>
              <a:lumOff val="7139"/>
            </a:schemeClr>
          </a:solidFill>
        </a:fill>
      </a:tcStyle>
    </a:band2H>
    <a:firstCol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12700" cap="flat">
              <a:solidFill>
                <a:srgbClr val="5B5A5A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solidFill>
                <a:srgbClr val="5B5A5A"/>
              </a:solidFill>
              <a:prstDash val="solid"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8BB00"/>
          </a:solidFill>
        </a:fill>
      </a:tcStyle>
    </a:firstCol>
    <a:lastRow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38100" cap="flat">
              <a:solidFill>
                <a:srgbClr val="F8BA00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solidFill>
                <a:srgbClr val="5B5A5A"/>
              </a:solidFill>
              <a:prstDash val="solid"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AF7E9"/>
          </a:solidFill>
        </a:fill>
      </a:tcStyle>
    </a:lastRow>
    <a:firstRow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12700" cap="flat">
              <a:solidFill>
                <a:srgbClr val="5B5A5A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solidFill>
                <a:srgbClr val="5B5A5A"/>
              </a:solidFill>
              <a:prstDash val="solid"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464646"/>
              </a:solidFill>
              <a:prstDash val="solid"/>
              <a:miter lim="400000"/>
            </a:ln>
          </a:left>
          <a:right>
            <a:ln w="12700" cap="flat">
              <a:solidFill>
                <a:srgbClr val="464646"/>
              </a:solidFill>
              <a:prstDash val="solid"/>
              <a:miter lim="400000"/>
            </a:ln>
          </a:right>
          <a:top>
            <a:ln w="12700" cap="flat">
              <a:solidFill>
                <a:srgbClr val="464646"/>
              </a:solidFill>
              <a:prstDash val="solid"/>
              <a:miter lim="400000"/>
            </a:ln>
          </a:top>
          <a:bottom>
            <a:ln w="12700" cap="flat">
              <a:solidFill>
                <a:srgbClr val="464646"/>
              </a:solidFill>
              <a:prstDash val="solid"/>
              <a:miter lim="400000"/>
            </a:ln>
          </a:bottom>
          <a:insideH>
            <a:ln w="12700" cap="flat">
              <a:solidFill>
                <a:srgbClr val="464646"/>
              </a:solidFill>
              <a:prstDash val="solid"/>
              <a:miter lim="400000"/>
            </a:ln>
          </a:insideH>
          <a:insideV>
            <a:ln w="12700" cap="flat">
              <a:solidFill>
                <a:srgbClr val="464646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D4D5D5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E5E5E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C3C3C3"/>
              </a:solidFill>
              <a:prstDash val="solid"/>
              <a:miter lim="400000"/>
            </a:ln>
          </a:top>
          <a:bottom>
            <a:ln w="12700" cap="flat">
              <a:solidFill>
                <a:srgbClr val="C3C3C3"/>
              </a:solidFill>
              <a:prstDash val="solid"/>
              <a:miter lim="400000"/>
            </a:ln>
          </a:bottom>
          <a:insideH>
            <a:ln w="12700" cap="flat">
              <a:solidFill>
                <a:srgbClr val="C3C3C3"/>
              </a:solidFill>
              <a:prstDash val="solid"/>
              <a:miter lim="400000"/>
            </a:ln>
          </a:insideH>
          <a:insideV>
            <a:ln w="12700" cap="flat">
              <a:solidFill>
                <a:srgbClr val="C3C3C3"/>
              </a:solidFill>
              <a:prstDash val="solid"/>
              <a:miter lim="400000"/>
            </a:ln>
          </a:insideV>
        </a:tcBdr>
        <a:fill>
          <a:solidFill>
            <a:srgbClr val="CB2A7B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E5E5E"/>
              </a:solidFill>
              <a:prstDash val="solid"/>
              <a:miter lim="400000"/>
            </a:ln>
          </a:left>
          <a:right>
            <a:ln w="12700" cap="flat">
              <a:solidFill>
                <a:srgbClr val="5E5E5E"/>
              </a:solidFill>
              <a:prstDash val="solid"/>
              <a:miter lim="400000"/>
            </a:ln>
          </a:right>
          <a:top>
            <a:ln w="38100" cap="flat">
              <a:solidFill>
                <a:srgbClr val="CB297B"/>
              </a:solidFill>
              <a:prstDash val="solid"/>
              <a:miter lim="400000"/>
            </a:ln>
          </a:top>
          <a:bottom>
            <a:ln w="12700" cap="flat">
              <a:solidFill>
                <a:srgbClr val="5E5E5E"/>
              </a:solidFill>
              <a:prstDash val="solid"/>
              <a:miter lim="400000"/>
            </a:ln>
          </a:bottom>
          <a:insideH>
            <a:ln w="12700" cap="flat">
              <a:solidFill>
                <a:srgbClr val="5E5E5E"/>
              </a:solidFill>
              <a:prstDash val="solid"/>
              <a:miter lim="400000"/>
            </a:ln>
          </a:insideH>
          <a:insideV>
            <a:ln w="12700" cap="flat">
              <a:solidFill>
                <a:srgbClr val="5E5E5E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5E5E5E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991A5F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6C6C6C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6C6C6C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6C6C6C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D6DCE0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8777" autoAdjust="0"/>
    <p:restoredTop sz="96327"/>
  </p:normalViewPr>
  <p:slideViewPr>
    <p:cSldViewPr snapToGrid="0">
      <p:cViewPr varScale="1">
        <p:scale>
          <a:sx n="65" d="100"/>
          <a:sy n="65" d="100"/>
        </p:scale>
        <p:origin x="256" y="28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microsoft.com/office/2016/11/relationships/changesInfo" Target="changesInfos/changesInfo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andra Bertilia Castillo Pavon" userId="fdab5345-d11d-499b-9225-c3f2c37e07e0" providerId="ADAL" clId="{4AC266DB-1816-47C0-831C-34A14E29F0D8}"/>
    <pc:docChg chg="modSld">
      <pc:chgData name="Sandra Bertilia Castillo Pavon" userId="fdab5345-d11d-499b-9225-c3f2c37e07e0" providerId="ADAL" clId="{4AC266DB-1816-47C0-831C-34A14E29F0D8}" dt="2024-02-19T20:05:13.234" v="1" actId="1076"/>
      <pc:docMkLst>
        <pc:docMk/>
      </pc:docMkLst>
      <pc:sldChg chg="modSp mod">
        <pc:chgData name="Sandra Bertilia Castillo Pavon" userId="fdab5345-d11d-499b-9225-c3f2c37e07e0" providerId="ADAL" clId="{4AC266DB-1816-47C0-831C-34A14E29F0D8}" dt="2024-02-19T20:05:13.234" v="1" actId="1076"/>
        <pc:sldMkLst>
          <pc:docMk/>
          <pc:sldMk cId="3029713440" sldId="278"/>
        </pc:sldMkLst>
        <pc:spChg chg="mod">
          <ac:chgData name="Sandra Bertilia Castillo Pavon" userId="fdab5345-d11d-499b-9225-c3f2c37e07e0" providerId="ADAL" clId="{4AC266DB-1816-47C0-831C-34A14E29F0D8}" dt="2024-02-19T20:05:13.234" v="1" actId="1076"/>
          <ac:spMkLst>
            <pc:docMk/>
            <pc:sldMk cId="3029713440" sldId="278"/>
            <ac:spMk id="2" creationId="{A40EDA74-95FD-518D-8CEC-DA6F99286A81}"/>
          </ac:spMkLst>
        </pc:spChg>
        <pc:picChg chg="mod">
          <ac:chgData name="Sandra Bertilia Castillo Pavon" userId="fdab5345-d11d-499b-9225-c3f2c37e07e0" providerId="ADAL" clId="{4AC266DB-1816-47C0-831C-34A14E29F0D8}" dt="2024-02-19T20:05:10.383" v="0" actId="14100"/>
          <ac:picMkLst>
            <pc:docMk/>
            <pc:sldMk cId="3029713440" sldId="278"/>
            <ac:picMk id="8" creationId="{07B746DE-451E-B33C-C8D0-24115549FCD8}"/>
          </ac:picMkLst>
        </pc:picChg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/Users/Angelica/Desktop/Reporte%20ATL%20MM%20Semanal/ATL%208%20al%2014-abr%20MASTER/8-14_(dposeas)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file:////Users/Angelica/Desktop/Reporte%20ATL%20MM%20Semanal/ATL%208%20al%2014-abr%20MASTER/8-14_(dposeas)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7217474068929384"/>
          <c:y val="0"/>
          <c:w val="0.65316680318415432"/>
          <c:h val="1"/>
        </c:manualLayout>
      </c:layout>
      <c:pie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2F28-4F42-8B5F-BCAE18BC3176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2F28-4F42-8B5F-BCAE18BC3176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2F28-4F42-8B5F-BCAE18BC3176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2F28-4F42-8B5F-BCAE18BC3176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2F28-4F42-8B5F-BCAE18BC3176}"/>
              </c:ext>
            </c:extLst>
          </c:dPt>
          <c:dPt>
            <c:idx val="5"/>
            <c:bubble3D val="0"/>
            <c:spPr>
              <a:solidFill>
                <a:schemeClr val="accent6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B-2F28-4F42-8B5F-BCAE18BC3176}"/>
              </c:ext>
            </c:extLst>
          </c:dPt>
          <c:dPt>
            <c:idx val="6"/>
            <c:bubble3D val="0"/>
            <c:spPr>
              <a:solidFill>
                <a:schemeClr val="accent1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D-2F28-4F42-8B5F-BCAE18BC3176}"/>
              </c:ext>
            </c:extLst>
          </c:dPt>
          <c:dPt>
            <c:idx val="7"/>
            <c:bubble3D val="0"/>
            <c:spPr>
              <a:solidFill>
                <a:schemeClr val="accent2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F-2F28-4F42-8B5F-BCAE18BC3176}"/>
              </c:ext>
            </c:extLst>
          </c:dPt>
          <c:dLbls>
            <c:dLbl>
              <c:idx val="2"/>
              <c:layout>
                <c:manualLayout>
                  <c:x val="0.116750656167979"/>
                  <c:y val="-0.14612190091131744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2F28-4F42-8B5F-BCAE18BC3176}"/>
                </c:ext>
              </c:extLst>
            </c:dLbl>
            <c:dLbl>
              <c:idx val="5"/>
              <c:layout>
                <c:manualLayout>
                  <c:x val="1.3599300087489012E-2"/>
                  <c:y val="0.1403326480326843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2F28-4F42-8B5F-BCAE18BC3176}"/>
                </c:ext>
              </c:extLst>
            </c:dLbl>
            <c:dLbl>
              <c:idx val="6"/>
              <c:layout>
                <c:manualLayout>
                  <c:x val="2.6139326334208225E-2"/>
                  <c:y val="8.289870726663357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D-2F28-4F42-8B5F-BCAE18BC3176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chemeClr val="bg2">
                        <a:lumMod val="1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H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Hoja3!$B$13:$B$19</c:f>
              <c:strCache>
                <c:ptCount val="7"/>
                <c:pt idx="0">
                  <c:v>Grupo UMA</c:v>
                </c:pt>
                <c:pt idx="1">
                  <c:v>Didemo</c:v>
                </c:pt>
                <c:pt idx="2">
                  <c:v>Italika</c:v>
                </c:pt>
                <c:pt idx="3">
                  <c:v>MotoMundo</c:v>
                </c:pt>
                <c:pt idx="4">
                  <c:v>Credidemo</c:v>
                </c:pt>
                <c:pt idx="5">
                  <c:v>KTM</c:v>
                </c:pt>
                <c:pt idx="6">
                  <c:v>Distribuidora Ebenezer</c:v>
                </c:pt>
              </c:strCache>
            </c:strRef>
          </c:cat>
          <c:val>
            <c:numRef>
              <c:f>Hoja3!$C$13:$C$19</c:f>
              <c:numCache>
                <c:formatCode>0.0%</c:formatCode>
                <c:ptCount val="7"/>
                <c:pt idx="0">
                  <c:v>0.41437308868501527</c:v>
                </c:pt>
                <c:pt idx="1">
                  <c:v>0.19266055045871561</c:v>
                </c:pt>
                <c:pt idx="2">
                  <c:v>0.15443425076452599</c:v>
                </c:pt>
                <c:pt idx="3">
                  <c:v>0.13914373088685014</c:v>
                </c:pt>
                <c:pt idx="4">
                  <c:v>6.2691131498470942E-2</c:v>
                </c:pt>
                <c:pt idx="5">
                  <c:v>2.1406727828746176E-2</c:v>
                </c:pt>
                <c:pt idx="6">
                  <c:v>1.5290519877675841E-2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0-2F28-4F42-8B5F-BCAE18BC317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H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5.5271163850657411E-2"/>
          <c:y val="5.0555970924345543E-2"/>
          <c:w val="0.80159457654221156"/>
          <c:h val="0.8144614430654258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Hoja3!$B$32</c:f>
              <c:strCache>
                <c:ptCount val="1"/>
                <c:pt idx="0">
                  <c:v>Grupo UMA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500" b="1" i="0" u="none" strike="noStrike" kern="1200" baseline="0">
                    <a:solidFill>
                      <a:schemeClr val="bg2">
                        <a:lumMod val="1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H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Hoja3!$C$31:$E$31</c:f>
              <c:strCache>
                <c:ptCount val="3"/>
                <c:pt idx="0">
                  <c:v>FM</c:v>
                </c:pt>
                <c:pt idx="1">
                  <c:v>TVN</c:v>
                </c:pt>
                <c:pt idx="2">
                  <c:v>TVP</c:v>
                </c:pt>
              </c:strCache>
            </c:strRef>
          </c:cat>
          <c:val>
            <c:numRef>
              <c:f>Hoja3!$C$32:$E$32</c:f>
              <c:numCache>
                <c:formatCode>General</c:formatCode>
                <c:ptCount val="3"/>
                <c:pt idx="0">
                  <c:v>271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61C-7F43-8C05-3818E1248696}"/>
            </c:ext>
          </c:extLst>
        </c:ser>
        <c:ser>
          <c:idx val="1"/>
          <c:order val="1"/>
          <c:tx>
            <c:strRef>
              <c:f>Hoja3!$B$33</c:f>
              <c:strCache>
                <c:ptCount val="1"/>
                <c:pt idx="0">
                  <c:v>Didemo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500" b="1" i="0" u="none" strike="noStrike" kern="1200" baseline="0">
                    <a:solidFill>
                      <a:schemeClr val="bg2">
                        <a:lumMod val="1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H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Hoja3!$C$31:$E$31</c:f>
              <c:strCache>
                <c:ptCount val="3"/>
                <c:pt idx="0">
                  <c:v>FM</c:v>
                </c:pt>
                <c:pt idx="1">
                  <c:v>TVN</c:v>
                </c:pt>
                <c:pt idx="2">
                  <c:v>TVP</c:v>
                </c:pt>
              </c:strCache>
            </c:strRef>
          </c:cat>
          <c:val>
            <c:numRef>
              <c:f>Hoja3!$C$33:$E$33</c:f>
              <c:numCache>
                <c:formatCode>General</c:formatCode>
                <c:ptCount val="3"/>
                <c:pt idx="0">
                  <c:v>43</c:v>
                </c:pt>
                <c:pt idx="1">
                  <c:v>44</c:v>
                </c:pt>
                <c:pt idx="2">
                  <c:v>39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261C-7F43-8C05-3818E1248696}"/>
            </c:ext>
          </c:extLst>
        </c:ser>
        <c:ser>
          <c:idx val="2"/>
          <c:order val="2"/>
          <c:tx>
            <c:strRef>
              <c:f>Hoja3!$B$34</c:f>
              <c:strCache>
                <c:ptCount val="1"/>
                <c:pt idx="0">
                  <c:v>Italika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500" b="1" i="0" u="none" strike="noStrike" kern="1200" baseline="0">
                    <a:solidFill>
                      <a:schemeClr val="bg2">
                        <a:lumMod val="1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H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Hoja3!$C$31:$E$31</c:f>
              <c:strCache>
                <c:ptCount val="3"/>
                <c:pt idx="0">
                  <c:v>FM</c:v>
                </c:pt>
                <c:pt idx="1">
                  <c:v>TVN</c:v>
                </c:pt>
                <c:pt idx="2">
                  <c:v>TVP</c:v>
                </c:pt>
              </c:strCache>
            </c:strRef>
          </c:cat>
          <c:val>
            <c:numRef>
              <c:f>Hoja3!$C$34:$E$34</c:f>
              <c:numCache>
                <c:formatCode>General</c:formatCode>
                <c:ptCount val="3"/>
                <c:pt idx="0">
                  <c:v>65</c:v>
                </c:pt>
                <c:pt idx="1">
                  <c:v>16</c:v>
                </c:pt>
                <c:pt idx="2">
                  <c:v>20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261C-7F43-8C05-3818E1248696}"/>
            </c:ext>
          </c:extLst>
        </c:ser>
        <c:ser>
          <c:idx val="3"/>
          <c:order val="3"/>
          <c:tx>
            <c:strRef>
              <c:f>Hoja3!$B$35</c:f>
              <c:strCache>
                <c:ptCount val="1"/>
                <c:pt idx="0">
                  <c:v>MotoMundo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500" b="1" i="0" u="none" strike="noStrike" kern="1200" baseline="0">
                    <a:solidFill>
                      <a:schemeClr val="bg2">
                        <a:lumMod val="1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H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Hoja3!$C$31:$E$31</c:f>
              <c:strCache>
                <c:ptCount val="3"/>
                <c:pt idx="0">
                  <c:v>FM</c:v>
                </c:pt>
                <c:pt idx="1">
                  <c:v>TVN</c:v>
                </c:pt>
                <c:pt idx="2">
                  <c:v>TVP</c:v>
                </c:pt>
              </c:strCache>
            </c:strRef>
          </c:cat>
          <c:val>
            <c:numRef>
              <c:f>Hoja3!$C$35:$E$35</c:f>
              <c:numCache>
                <c:formatCode>General</c:formatCode>
                <c:ptCount val="3"/>
                <c:pt idx="0">
                  <c:v>57</c:v>
                </c:pt>
                <c:pt idx="1">
                  <c:v>1</c:v>
                </c:pt>
                <c:pt idx="2">
                  <c:v>33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261C-7F43-8C05-3818E1248696}"/>
            </c:ext>
          </c:extLst>
        </c:ser>
        <c:ser>
          <c:idx val="4"/>
          <c:order val="4"/>
          <c:tx>
            <c:strRef>
              <c:f>Hoja3!$B$36</c:f>
              <c:strCache>
                <c:ptCount val="1"/>
                <c:pt idx="0">
                  <c:v>Credidemo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500" b="1" i="0" u="none" strike="noStrike" kern="1200" baseline="0">
                    <a:solidFill>
                      <a:schemeClr val="bg2">
                        <a:lumMod val="1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H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Hoja3!$C$31:$E$31</c:f>
              <c:strCache>
                <c:ptCount val="3"/>
                <c:pt idx="0">
                  <c:v>FM</c:v>
                </c:pt>
                <c:pt idx="1">
                  <c:v>TVN</c:v>
                </c:pt>
                <c:pt idx="2">
                  <c:v>TVP</c:v>
                </c:pt>
              </c:strCache>
            </c:strRef>
          </c:cat>
          <c:val>
            <c:numRef>
              <c:f>Hoja3!$C$36:$E$36</c:f>
              <c:numCache>
                <c:formatCode>General</c:formatCode>
                <c:ptCount val="3"/>
                <c:pt idx="1">
                  <c:v>41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261C-7F43-8C05-3818E1248696}"/>
            </c:ext>
          </c:extLst>
        </c:ser>
        <c:ser>
          <c:idx val="5"/>
          <c:order val="5"/>
          <c:tx>
            <c:strRef>
              <c:f>Hoja3!$B$37</c:f>
              <c:strCache>
                <c:ptCount val="1"/>
                <c:pt idx="0">
                  <c:v>KTM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500" b="1" i="0" u="none" strike="noStrike" kern="1200" baseline="0">
                    <a:solidFill>
                      <a:schemeClr val="bg2">
                        <a:lumMod val="1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H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Hoja3!$C$31:$E$31</c:f>
              <c:strCache>
                <c:ptCount val="3"/>
                <c:pt idx="0">
                  <c:v>FM</c:v>
                </c:pt>
                <c:pt idx="1">
                  <c:v>TVN</c:v>
                </c:pt>
                <c:pt idx="2">
                  <c:v>TVP</c:v>
                </c:pt>
              </c:strCache>
            </c:strRef>
          </c:cat>
          <c:val>
            <c:numRef>
              <c:f>Hoja3!$C$37:$E$37</c:f>
              <c:numCache>
                <c:formatCode>General</c:formatCode>
                <c:ptCount val="3"/>
                <c:pt idx="2">
                  <c:v>14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261C-7F43-8C05-3818E1248696}"/>
            </c:ext>
          </c:extLst>
        </c:ser>
        <c:ser>
          <c:idx val="6"/>
          <c:order val="6"/>
          <c:tx>
            <c:strRef>
              <c:f>Hoja3!$B$38</c:f>
              <c:strCache>
                <c:ptCount val="1"/>
                <c:pt idx="0">
                  <c:v>Distribuidora Ebenezer</c:v>
                </c:pt>
              </c:strCache>
            </c:strRef>
          </c:tx>
          <c:spPr>
            <a:solidFill>
              <a:schemeClr val="accent1">
                <a:lumMod val="60000"/>
              </a:schemeClr>
            </a:solidFill>
            <a:ln>
              <a:noFill/>
            </a:ln>
            <a:effectLst/>
          </c:spPr>
          <c:invertIfNegative val="0"/>
          <c:cat>
            <c:strRef>
              <c:f>Hoja3!$C$31:$E$31</c:f>
              <c:strCache>
                <c:ptCount val="3"/>
                <c:pt idx="0">
                  <c:v>FM</c:v>
                </c:pt>
                <c:pt idx="1">
                  <c:v>TVN</c:v>
                </c:pt>
                <c:pt idx="2">
                  <c:v>TVP</c:v>
                </c:pt>
              </c:strCache>
            </c:strRef>
          </c:cat>
          <c:val>
            <c:numRef>
              <c:f>Hoja3!$C$38:$E$38</c:f>
              <c:numCache>
                <c:formatCode>General</c:formatCode>
                <c:ptCount val="3"/>
                <c:pt idx="0">
                  <c:v>10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261C-7F43-8C05-3818E124869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172725455"/>
        <c:axId val="1196497823"/>
      </c:barChart>
      <c:catAx>
        <c:axId val="1172725455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500" b="1" i="0" u="none" strike="noStrike" kern="1200" baseline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HN"/>
          </a:p>
        </c:txPr>
        <c:crossAx val="1196497823"/>
        <c:crosses val="autoZero"/>
        <c:auto val="1"/>
        <c:lblAlgn val="ctr"/>
        <c:lblOffset val="100"/>
        <c:noMultiLvlLbl val="0"/>
      </c:catAx>
      <c:valAx>
        <c:axId val="1196497823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HN"/>
          </a:p>
        </c:txPr>
        <c:crossAx val="1172725455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500" b="1" i="0" u="none" strike="noStrike" kern="1200" baseline="0">
              <a:solidFill>
                <a:schemeClr val="bg2">
                  <a:lumMod val="10000"/>
                </a:schemeClr>
              </a:solidFill>
              <a:latin typeface="+mn-lt"/>
              <a:ea typeface="+mn-ea"/>
              <a:cs typeface="+mn-cs"/>
            </a:defRPr>
          </a:pPr>
          <a:endParaRPr lang="es-H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H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B90DA47-F8D6-4925-9D3D-ED8A43A49720}" type="doc">
      <dgm:prSet loTypeId="urn:microsoft.com/office/officeart/2005/8/layout/list1" loCatId="list" qsTypeId="urn:microsoft.com/office/officeart/2005/8/quickstyle/simple1" qsCatId="simple" csTypeId="urn:microsoft.com/office/officeart/2005/8/colors/accent0_3" csCatId="mainScheme" phldr="1"/>
      <dgm:spPr/>
      <dgm:t>
        <a:bodyPr/>
        <a:lstStyle/>
        <a:p>
          <a:endParaRPr lang="es-HN"/>
        </a:p>
      </dgm:t>
    </dgm:pt>
    <dgm:pt modelId="{EBEEBD54-3C75-44A1-AA66-FC809453BA83}">
      <dgm:prSet phldrT="[Text]" custT="1"/>
      <dgm:spPr/>
      <dgm:t>
        <a:bodyPr/>
        <a:lstStyle/>
        <a:p>
          <a:r>
            <a:rPr lang="es-HN" sz="3200" b="1" dirty="0"/>
            <a:t>PRINCIPALES COMPETIDORES</a:t>
          </a:r>
        </a:p>
      </dgm:t>
    </dgm:pt>
    <dgm:pt modelId="{36477C36-5610-4890-AD2F-832919A5440E}" type="parTrans" cxnId="{7D7F29F0-B6D4-4548-812E-A60350FFCDAA}">
      <dgm:prSet/>
      <dgm:spPr/>
      <dgm:t>
        <a:bodyPr/>
        <a:lstStyle/>
        <a:p>
          <a:endParaRPr lang="es-HN"/>
        </a:p>
      </dgm:t>
    </dgm:pt>
    <dgm:pt modelId="{9F4F901C-0C4D-4B6D-B594-73FEC2673848}" type="sibTrans" cxnId="{7D7F29F0-B6D4-4548-812E-A60350FFCDAA}">
      <dgm:prSet/>
      <dgm:spPr/>
      <dgm:t>
        <a:bodyPr/>
        <a:lstStyle/>
        <a:p>
          <a:endParaRPr lang="es-HN"/>
        </a:p>
      </dgm:t>
    </dgm:pt>
    <dgm:pt modelId="{695B3F64-96A3-4C9A-BB95-BD0FFFE30ED8}">
      <dgm:prSet phldrT="[Text]" custT="1"/>
      <dgm:spPr/>
      <dgm:t>
        <a:bodyPr/>
        <a:lstStyle/>
        <a:p>
          <a:r>
            <a:rPr lang="es-HN" sz="3200" b="1" dirty="0"/>
            <a:t>SPOTEO SEMANAL</a:t>
          </a:r>
        </a:p>
      </dgm:t>
    </dgm:pt>
    <dgm:pt modelId="{35A5E489-7E7E-4D26-8FB7-E7A94E00039A}" type="parTrans" cxnId="{913F509C-B379-48DD-90D9-23F5009D774F}">
      <dgm:prSet/>
      <dgm:spPr/>
      <dgm:t>
        <a:bodyPr/>
        <a:lstStyle/>
        <a:p>
          <a:endParaRPr lang="es-HN"/>
        </a:p>
      </dgm:t>
    </dgm:pt>
    <dgm:pt modelId="{6D69593B-89D4-4E67-B1C3-2151401703C3}" type="sibTrans" cxnId="{913F509C-B379-48DD-90D9-23F5009D774F}">
      <dgm:prSet/>
      <dgm:spPr/>
      <dgm:t>
        <a:bodyPr/>
        <a:lstStyle/>
        <a:p>
          <a:endParaRPr lang="es-HN"/>
        </a:p>
      </dgm:t>
    </dgm:pt>
    <dgm:pt modelId="{9303826A-BD63-4E3A-A701-57C9177106FD}">
      <dgm:prSet phldrT="[Text]" custT="1"/>
      <dgm:spPr/>
      <dgm:t>
        <a:bodyPr/>
        <a:lstStyle/>
        <a:p>
          <a:r>
            <a:rPr lang="es-HN" sz="3200" b="1" dirty="0"/>
            <a:t>RESUMEN</a:t>
          </a:r>
          <a:endParaRPr lang="es-HN" sz="3200" b="1" dirty="0">
            <a:solidFill>
              <a:schemeClr val="bg1"/>
            </a:solidFill>
          </a:endParaRPr>
        </a:p>
      </dgm:t>
    </dgm:pt>
    <dgm:pt modelId="{9457579E-AA5A-46E1-BAF7-C3BA919F03DF}" type="parTrans" cxnId="{A3C0C06B-69E2-4D11-9775-68BF1CE66EA9}">
      <dgm:prSet/>
      <dgm:spPr/>
      <dgm:t>
        <a:bodyPr/>
        <a:lstStyle/>
        <a:p>
          <a:endParaRPr lang="es-HN"/>
        </a:p>
      </dgm:t>
    </dgm:pt>
    <dgm:pt modelId="{513768C5-E54C-4CCE-B63A-A768D83FE5EC}" type="sibTrans" cxnId="{A3C0C06B-69E2-4D11-9775-68BF1CE66EA9}">
      <dgm:prSet/>
      <dgm:spPr/>
      <dgm:t>
        <a:bodyPr/>
        <a:lstStyle/>
        <a:p>
          <a:endParaRPr lang="es-HN"/>
        </a:p>
      </dgm:t>
    </dgm:pt>
    <dgm:pt modelId="{FA8C4061-1E31-45D6-B328-5BB93FF98E59}">
      <dgm:prSet phldrT="[Text]" custT="1"/>
      <dgm:spPr/>
      <dgm:t>
        <a:bodyPr/>
        <a:lstStyle/>
        <a:p>
          <a:r>
            <a:rPr lang="es-HN" sz="3200" b="1" dirty="0"/>
            <a:t>EVIDENCIAS</a:t>
          </a:r>
          <a:endParaRPr lang="es-HN" sz="3600" b="1" dirty="0">
            <a:solidFill>
              <a:schemeClr val="bg1"/>
            </a:solidFill>
          </a:endParaRPr>
        </a:p>
      </dgm:t>
    </dgm:pt>
    <dgm:pt modelId="{96DD674A-2E79-4040-86CB-4678F6E5E937}" type="parTrans" cxnId="{58995A30-2A38-4518-86BB-D1EC6BA033EE}">
      <dgm:prSet/>
      <dgm:spPr/>
      <dgm:t>
        <a:bodyPr/>
        <a:lstStyle/>
        <a:p>
          <a:endParaRPr lang="es-HN"/>
        </a:p>
      </dgm:t>
    </dgm:pt>
    <dgm:pt modelId="{4CAD6DF1-7661-4EF8-9166-3C3B1748936E}" type="sibTrans" cxnId="{58995A30-2A38-4518-86BB-D1EC6BA033EE}">
      <dgm:prSet/>
      <dgm:spPr/>
      <dgm:t>
        <a:bodyPr/>
        <a:lstStyle/>
        <a:p>
          <a:endParaRPr lang="es-HN"/>
        </a:p>
      </dgm:t>
    </dgm:pt>
    <dgm:pt modelId="{BC979FD1-9DA2-4CC2-A78D-AEC0EE3225F6}" type="pres">
      <dgm:prSet presAssocID="{7B90DA47-F8D6-4925-9D3D-ED8A43A49720}" presName="linear" presStyleCnt="0">
        <dgm:presLayoutVars>
          <dgm:dir/>
          <dgm:animLvl val="lvl"/>
          <dgm:resizeHandles val="exact"/>
        </dgm:presLayoutVars>
      </dgm:prSet>
      <dgm:spPr/>
    </dgm:pt>
    <dgm:pt modelId="{32598CAE-7737-4830-9AEC-4C2FBB9F76BE}" type="pres">
      <dgm:prSet presAssocID="{EBEEBD54-3C75-44A1-AA66-FC809453BA83}" presName="parentLin" presStyleCnt="0"/>
      <dgm:spPr/>
    </dgm:pt>
    <dgm:pt modelId="{161BA668-4108-41BC-ADE5-5BC96DAC55CE}" type="pres">
      <dgm:prSet presAssocID="{EBEEBD54-3C75-44A1-AA66-FC809453BA83}" presName="parentLeftMargin" presStyleLbl="node1" presStyleIdx="0" presStyleCnt="4"/>
      <dgm:spPr/>
    </dgm:pt>
    <dgm:pt modelId="{708C6F73-075F-4FE6-B059-04FF9010AF89}" type="pres">
      <dgm:prSet presAssocID="{EBEEBD54-3C75-44A1-AA66-FC809453BA83}" presName="parentText" presStyleLbl="node1" presStyleIdx="0" presStyleCnt="4">
        <dgm:presLayoutVars>
          <dgm:chMax val="0"/>
          <dgm:bulletEnabled val="1"/>
        </dgm:presLayoutVars>
      </dgm:prSet>
      <dgm:spPr/>
    </dgm:pt>
    <dgm:pt modelId="{82CD8A2B-607A-460E-AC31-630C3214F19C}" type="pres">
      <dgm:prSet presAssocID="{EBEEBD54-3C75-44A1-AA66-FC809453BA83}" presName="negativeSpace" presStyleCnt="0"/>
      <dgm:spPr/>
    </dgm:pt>
    <dgm:pt modelId="{D893F46D-598B-40FD-A8B9-7139CBC10FB5}" type="pres">
      <dgm:prSet presAssocID="{EBEEBD54-3C75-44A1-AA66-FC809453BA83}" presName="childText" presStyleLbl="conFgAcc1" presStyleIdx="0" presStyleCnt="4">
        <dgm:presLayoutVars>
          <dgm:bulletEnabled val="1"/>
        </dgm:presLayoutVars>
      </dgm:prSet>
      <dgm:spPr/>
    </dgm:pt>
    <dgm:pt modelId="{16881CC1-DB9E-43F3-9B59-1E323D717924}" type="pres">
      <dgm:prSet presAssocID="{9F4F901C-0C4D-4B6D-B594-73FEC2673848}" presName="spaceBetweenRectangles" presStyleCnt="0"/>
      <dgm:spPr/>
    </dgm:pt>
    <dgm:pt modelId="{38F798D4-C6B2-4C8C-ADC5-B8D008AD933D}" type="pres">
      <dgm:prSet presAssocID="{695B3F64-96A3-4C9A-BB95-BD0FFFE30ED8}" presName="parentLin" presStyleCnt="0"/>
      <dgm:spPr/>
    </dgm:pt>
    <dgm:pt modelId="{84AEAF4A-13A5-405A-ABE3-0670337194BF}" type="pres">
      <dgm:prSet presAssocID="{695B3F64-96A3-4C9A-BB95-BD0FFFE30ED8}" presName="parentLeftMargin" presStyleLbl="node1" presStyleIdx="0" presStyleCnt="4"/>
      <dgm:spPr/>
    </dgm:pt>
    <dgm:pt modelId="{A3D1EB8C-37D9-4F0A-8075-019D5E6C257B}" type="pres">
      <dgm:prSet presAssocID="{695B3F64-96A3-4C9A-BB95-BD0FFFE30ED8}" presName="parentText" presStyleLbl="node1" presStyleIdx="1" presStyleCnt="4">
        <dgm:presLayoutVars>
          <dgm:chMax val="0"/>
          <dgm:bulletEnabled val="1"/>
        </dgm:presLayoutVars>
      </dgm:prSet>
      <dgm:spPr/>
    </dgm:pt>
    <dgm:pt modelId="{B9B54647-A8EC-4846-82D0-D8BA8E293586}" type="pres">
      <dgm:prSet presAssocID="{695B3F64-96A3-4C9A-BB95-BD0FFFE30ED8}" presName="negativeSpace" presStyleCnt="0"/>
      <dgm:spPr/>
    </dgm:pt>
    <dgm:pt modelId="{875EFF2B-8433-484B-9810-1CEFB57684B2}" type="pres">
      <dgm:prSet presAssocID="{695B3F64-96A3-4C9A-BB95-BD0FFFE30ED8}" presName="childText" presStyleLbl="conFgAcc1" presStyleIdx="1" presStyleCnt="4">
        <dgm:presLayoutVars>
          <dgm:bulletEnabled val="1"/>
        </dgm:presLayoutVars>
      </dgm:prSet>
      <dgm:spPr/>
    </dgm:pt>
    <dgm:pt modelId="{CE8069A3-F4B1-47B5-B281-DDE17F5BD453}" type="pres">
      <dgm:prSet presAssocID="{6D69593B-89D4-4E67-B1C3-2151401703C3}" presName="spaceBetweenRectangles" presStyleCnt="0"/>
      <dgm:spPr/>
    </dgm:pt>
    <dgm:pt modelId="{C7BF41C8-8502-47C3-87CC-5B349A4C978B}" type="pres">
      <dgm:prSet presAssocID="{9303826A-BD63-4E3A-A701-57C9177106FD}" presName="parentLin" presStyleCnt="0"/>
      <dgm:spPr/>
    </dgm:pt>
    <dgm:pt modelId="{CAEF50A0-6C23-469D-83BF-839C4B2D1C4F}" type="pres">
      <dgm:prSet presAssocID="{9303826A-BD63-4E3A-A701-57C9177106FD}" presName="parentLeftMargin" presStyleLbl="node1" presStyleIdx="1" presStyleCnt="4"/>
      <dgm:spPr/>
    </dgm:pt>
    <dgm:pt modelId="{1E6C5352-50AC-4A5C-A205-620D647CC8CA}" type="pres">
      <dgm:prSet presAssocID="{9303826A-BD63-4E3A-A701-57C9177106FD}" presName="parentText" presStyleLbl="node1" presStyleIdx="2" presStyleCnt="4">
        <dgm:presLayoutVars>
          <dgm:chMax val="0"/>
          <dgm:bulletEnabled val="1"/>
        </dgm:presLayoutVars>
      </dgm:prSet>
      <dgm:spPr/>
    </dgm:pt>
    <dgm:pt modelId="{0560CBC7-9D2C-4102-92FB-C5AB28A716DE}" type="pres">
      <dgm:prSet presAssocID="{9303826A-BD63-4E3A-A701-57C9177106FD}" presName="negativeSpace" presStyleCnt="0"/>
      <dgm:spPr/>
    </dgm:pt>
    <dgm:pt modelId="{2A1E41D3-71FC-474B-9363-8EE0442CEC46}" type="pres">
      <dgm:prSet presAssocID="{9303826A-BD63-4E3A-A701-57C9177106FD}" presName="childText" presStyleLbl="conFgAcc1" presStyleIdx="2" presStyleCnt="4">
        <dgm:presLayoutVars>
          <dgm:bulletEnabled val="1"/>
        </dgm:presLayoutVars>
      </dgm:prSet>
      <dgm:spPr/>
    </dgm:pt>
    <dgm:pt modelId="{EC87253B-2BA0-42A8-892A-A53EDE8DDBEB}" type="pres">
      <dgm:prSet presAssocID="{513768C5-E54C-4CCE-B63A-A768D83FE5EC}" presName="spaceBetweenRectangles" presStyleCnt="0"/>
      <dgm:spPr/>
    </dgm:pt>
    <dgm:pt modelId="{381672D3-E47C-4890-8CE0-C6833AB66283}" type="pres">
      <dgm:prSet presAssocID="{FA8C4061-1E31-45D6-B328-5BB93FF98E59}" presName="parentLin" presStyleCnt="0"/>
      <dgm:spPr/>
    </dgm:pt>
    <dgm:pt modelId="{45CECD54-C5A0-4BB4-B218-44297A8B9B0E}" type="pres">
      <dgm:prSet presAssocID="{FA8C4061-1E31-45D6-B328-5BB93FF98E59}" presName="parentLeftMargin" presStyleLbl="node1" presStyleIdx="2" presStyleCnt="4"/>
      <dgm:spPr/>
    </dgm:pt>
    <dgm:pt modelId="{2DE7A1F1-972E-4BC1-8FB3-A132738A4891}" type="pres">
      <dgm:prSet presAssocID="{FA8C4061-1E31-45D6-B328-5BB93FF98E59}" presName="parentText" presStyleLbl="node1" presStyleIdx="3" presStyleCnt="4" custLinFactNeighborX="-3704" custLinFactNeighborY="-4280">
        <dgm:presLayoutVars>
          <dgm:chMax val="0"/>
          <dgm:bulletEnabled val="1"/>
        </dgm:presLayoutVars>
      </dgm:prSet>
      <dgm:spPr/>
    </dgm:pt>
    <dgm:pt modelId="{CF6434B1-76B6-41E0-87D2-21265E75BF6B}" type="pres">
      <dgm:prSet presAssocID="{FA8C4061-1E31-45D6-B328-5BB93FF98E59}" presName="negativeSpace" presStyleCnt="0"/>
      <dgm:spPr/>
    </dgm:pt>
    <dgm:pt modelId="{A63A9CD6-23C0-4EFB-B1CE-B4F3F60084BD}" type="pres">
      <dgm:prSet presAssocID="{FA8C4061-1E31-45D6-B328-5BB93FF98E59}" presName="childText" presStyleLbl="conFgAcc1" presStyleIdx="3" presStyleCnt="4">
        <dgm:presLayoutVars>
          <dgm:bulletEnabled val="1"/>
        </dgm:presLayoutVars>
      </dgm:prSet>
      <dgm:spPr/>
    </dgm:pt>
  </dgm:ptLst>
  <dgm:cxnLst>
    <dgm:cxn modelId="{56241401-2A0D-49FC-AAAB-C510557B9A83}" type="presOf" srcId="{FA8C4061-1E31-45D6-B328-5BB93FF98E59}" destId="{45CECD54-C5A0-4BB4-B218-44297A8B9B0E}" srcOrd="0" destOrd="0" presId="urn:microsoft.com/office/officeart/2005/8/layout/list1"/>
    <dgm:cxn modelId="{26268601-DDAA-4BD3-9470-7314311E5FE7}" type="presOf" srcId="{695B3F64-96A3-4C9A-BB95-BD0FFFE30ED8}" destId="{A3D1EB8C-37D9-4F0A-8075-019D5E6C257B}" srcOrd="1" destOrd="0" presId="urn:microsoft.com/office/officeart/2005/8/layout/list1"/>
    <dgm:cxn modelId="{D6AB341E-A26E-4A51-94BE-6A0B2203849B}" type="presOf" srcId="{FA8C4061-1E31-45D6-B328-5BB93FF98E59}" destId="{2DE7A1F1-972E-4BC1-8FB3-A132738A4891}" srcOrd="1" destOrd="0" presId="urn:microsoft.com/office/officeart/2005/8/layout/list1"/>
    <dgm:cxn modelId="{C051782A-7F39-4242-B9AE-027B6200FE80}" type="presOf" srcId="{7B90DA47-F8D6-4925-9D3D-ED8A43A49720}" destId="{BC979FD1-9DA2-4CC2-A78D-AEC0EE3225F6}" srcOrd="0" destOrd="0" presId="urn:microsoft.com/office/officeart/2005/8/layout/list1"/>
    <dgm:cxn modelId="{58995A30-2A38-4518-86BB-D1EC6BA033EE}" srcId="{7B90DA47-F8D6-4925-9D3D-ED8A43A49720}" destId="{FA8C4061-1E31-45D6-B328-5BB93FF98E59}" srcOrd="3" destOrd="0" parTransId="{96DD674A-2E79-4040-86CB-4678F6E5E937}" sibTransId="{4CAD6DF1-7661-4EF8-9166-3C3B1748936E}"/>
    <dgm:cxn modelId="{A3C0C06B-69E2-4D11-9775-68BF1CE66EA9}" srcId="{7B90DA47-F8D6-4925-9D3D-ED8A43A49720}" destId="{9303826A-BD63-4E3A-A701-57C9177106FD}" srcOrd="2" destOrd="0" parTransId="{9457579E-AA5A-46E1-BAF7-C3BA919F03DF}" sibTransId="{513768C5-E54C-4CCE-B63A-A768D83FE5EC}"/>
    <dgm:cxn modelId="{6D4F436D-1AA4-45E1-A576-4150157EC1A1}" type="presOf" srcId="{9303826A-BD63-4E3A-A701-57C9177106FD}" destId="{CAEF50A0-6C23-469D-83BF-839C4B2D1C4F}" srcOrd="0" destOrd="0" presId="urn:microsoft.com/office/officeart/2005/8/layout/list1"/>
    <dgm:cxn modelId="{D3E3507B-9BA7-4945-9853-60F293E242FF}" type="presOf" srcId="{695B3F64-96A3-4C9A-BB95-BD0FFFE30ED8}" destId="{84AEAF4A-13A5-405A-ABE3-0670337194BF}" srcOrd="0" destOrd="0" presId="urn:microsoft.com/office/officeart/2005/8/layout/list1"/>
    <dgm:cxn modelId="{913F509C-B379-48DD-90D9-23F5009D774F}" srcId="{7B90DA47-F8D6-4925-9D3D-ED8A43A49720}" destId="{695B3F64-96A3-4C9A-BB95-BD0FFFE30ED8}" srcOrd="1" destOrd="0" parTransId="{35A5E489-7E7E-4D26-8FB7-E7A94E00039A}" sibTransId="{6D69593B-89D4-4E67-B1C3-2151401703C3}"/>
    <dgm:cxn modelId="{521FBACF-27CF-43AA-B49F-0BD79E88CC02}" type="presOf" srcId="{EBEEBD54-3C75-44A1-AA66-FC809453BA83}" destId="{161BA668-4108-41BC-ADE5-5BC96DAC55CE}" srcOrd="0" destOrd="0" presId="urn:microsoft.com/office/officeart/2005/8/layout/list1"/>
    <dgm:cxn modelId="{3F9D2FD5-6338-4B50-BED1-C219EC54A0D1}" type="presOf" srcId="{EBEEBD54-3C75-44A1-AA66-FC809453BA83}" destId="{708C6F73-075F-4FE6-B059-04FF9010AF89}" srcOrd="1" destOrd="0" presId="urn:microsoft.com/office/officeart/2005/8/layout/list1"/>
    <dgm:cxn modelId="{6CC8CBDB-C6F3-4155-A6D1-7AD8176EAF04}" type="presOf" srcId="{9303826A-BD63-4E3A-A701-57C9177106FD}" destId="{1E6C5352-50AC-4A5C-A205-620D647CC8CA}" srcOrd="1" destOrd="0" presId="urn:microsoft.com/office/officeart/2005/8/layout/list1"/>
    <dgm:cxn modelId="{7D7F29F0-B6D4-4548-812E-A60350FFCDAA}" srcId="{7B90DA47-F8D6-4925-9D3D-ED8A43A49720}" destId="{EBEEBD54-3C75-44A1-AA66-FC809453BA83}" srcOrd="0" destOrd="0" parTransId="{36477C36-5610-4890-AD2F-832919A5440E}" sibTransId="{9F4F901C-0C4D-4B6D-B594-73FEC2673848}"/>
    <dgm:cxn modelId="{A03FCCF2-D337-42D9-8EF4-5B7AA860A48B}" type="presParOf" srcId="{BC979FD1-9DA2-4CC2-A78D-AEC0EE3225F6}" destId="{32598CAE-7737-4830-9AEC-4C2FBB9F76BE}" srcOrd="0" destOrd="0" presId="urn:microsoft.com/office/officeart/2005/8/layout/list1"/>
    <dgm:cxn modelId="{E4073011-4F41-4B1E-9BFB-B75753EAF97C}" type="presParOf" srcId="{32598CAE-7737-4830-9AEC-4C2FBB9F76BE}" destId="{161BA668-4108-41BC-ADE5-5BC96DAC55CE}" srcOrd="0" destOrd="0" presId="urn:microsoft.com/office/officeart/2005/8/layout/list1"/>
    <dgm:cxn modelId="{E1D08A35-7E30-41EF-89CF-A45A1E5AFC43}" type="presParOf" srcId="{32598CAE-7737-4830-9AEC-4C2FBB9F76BE}" destId="{708C6F73-075F-4FE6-B059-04FF9010AF89}" srcOrd="1" destOrd="0" presId="urn:microsoft.com/office/officeart/2005/8/layout/list1"/>
    <dgm:cxn modelId="{A533CEB0-8CE6-4EEF-8869-AE7692A04E5F}" type="presParOf" srcId="{BC979FD1-9DA2-4CC2-A78D-AEC0EE3225F6}" destId="{82CD8A2B-607A-460E-AC31-630C3214F19C}" srcOrd="1" destOrd="0" presId="urn:microsoft.com/office/officeart/2005/8/layout/list1"/>
    <dgm:cxn modelId="{56676890-0619-4A82-B1E7-6CCE2A87287D}" type="presParOf" srcId="{BC979FD1-9DA2-4CC2-A78D-AEC0EE3225F6}" destId="{D893F46D-598B-40FD-A8B9-7139CBC10FB5}" srcOrd="2" destOrd="0" presId="urn:microsoft.com/office/officeart/2005/8/layout/list1"/>
    <dgm:cxn modelId="{E7D7161D-084D-4F6D-8969-558D33B3E57E}" type="presParOf" srcId="{BC979FD1-9DA2-4CC2-A78D-AEC0EE3225F6}" destId="{16881CC1-DB9E-43F3-9B59-1E323D717924}" srcOrd="3" destOrd="0" presId="urn:microsoft.com/office/officeart/2005/8/layout/list1"/>
    <dgm:cxn modelId="{FA27F25F-CE5E-48EA-9AD5-584D18006883}" type="presParOf" srcId="{BC979FD1-9DA2-4CC2-A78D-AEC0EE3225F6}" destId="{38F798D4-C6B2-4C8C-ADC5-B8D008AD933D}" srcOrd="4" destOrd="0" presId="urn:microsoft.com/office/officeart/2005/8/layout/list1"/>
    <dgm:cxn modelId="{A13C26FB-0952-4683-A0D2-70941A73E906}" type="presParOf" srcId="{38F798D4-C6B2-4C8C-ADC5-B8D008AD933D}" destId="{84AEAF4A-13A5-405A-ABE3-0670337194BF}" srcOrd="0" destOrd="0" presId="urn:microsoft.com/office/officeart/2005/8/layout/list1"/>
    <dgm:cxn modelId="{B7530EAE-7583-4830-A879-B1124635115A}" type="presParOf" srcId="{38F798D4-C6B2-4C8C-ADC5-B8D008AD933D}" destId="{A3D1EB8C-37D9-4F0A-8075-019D5E6C257B}" srcOrd="1" destOrd="0" presId="urn:microsoft.com/office/officeart/2005/8/layout/list1"/>
    <dgm:cxn modelId="{56D0571A-7663-48D1-A9AE-13366A5DF6AF}" type="presParOf" srcId="{BC979FD1-9DA2-4CC2-A78D-AEC0EE3225F6}" destId="{B9B54647-A8EC-4846-82D0-D8BA8E293586}" srcOrd="5" destOrd="0" presId="urn:microsoft.com/office/officeart/2005/8/layout/list1"/>
    <dgm:cxn modelId="{68BF0AEF-1A3A-40C9-AA4D-D1D2EF9BB69D}" type="presParOf" srcId="{BC979FD1-9DA2-4CC2-A78D-AEC0EE3225F6}" destId="{875EFF2B-8433-484B-9810-1CEFB57684B2}" srcOrd="6" destOrd="0" presId="urn:microsoft.com/office/officeart/2005/8/layout/list1"/>
    <dgm:cxn modelId="{356C56C0-406C-4118-8DDF-4CC8A9FDC932}" type="presParOf" srcId="{BC979FD1-9DA2-4CC2-A78D-AEC0EE3225F6}" destId="{CE8069A3-F4B1-47B5-B281-DDE17F5BD453}" srcOrd="7" destOrd="0" presId="urn:microsoft.com/office/officeart/2005/8/layout/list1"/>
    <dgm:cxn modelId="{B3A54DB7-9895-4ED4-8051-FAA019F4DC9E}" type="presParOf" srcId="{BC979FD1-9DA2-4CC2-A78D-AEC0EE3225F6}" destId="{C7BF41C8-8502-47C3-87CC-5B349A4C978B}" srcOrd="8" destOrd="0" presId="urn:microsoft.com/office/officeart/2005/8/layout/list1"/>
    <dgm:cxn modelId="{6ABF3FB4-53A1-4786-9C41-04C5E9979C44}" type="presParOf" srcId="{C7BF41C8-8502-47C3-87CC-5B349A4C978B}" destId="{CAEF50A0-6C23-469D-83BF-839C4B2D1C4F}" srcOrd="0" destOrd="0" presId="urn:microsoft.com/office/officeart/2005/8/layout/list1"/>
    <dgm:cxn modelId="{81F2A9FF-35F7-46C3-BE95-E9126E61C6AB}" type="presParOf" srcId="{C7BF41C8-8502-47C3-87CC-5B349A4C978B}" destId="{1E6C5352-50AC-4A5C-A205-620D647CC8CA}" srcOrd="1" destOrd="0" presId="urn:microsoft.com/office/officeart/2005/8/layout/list1"/>
    <dgm:cxn modelId="{22639A0E-45D2-4659-B366-1887BD572501}" type="presParOf" srcId="{BC979FD1-9DA2-4CC2-A78D-AEC0EE3225F6}" destId="{0560CBC7-9D2C-4102-92FB-C5AB28A716DE}" srcOrd="9" destOrd="0" presId="urn:microsoft.com/office/officeart/2005/8/layout/list1"/>
    <dgm:cxn modelId="{DAB65CE6-A58D-46E9-B519-5F22FDDB0A52}" type="presParOf" srcId="{BC979FD1-9DA2-4CC2-A78D-AEC0EE3225F6}" destId="{2A1E41D3-71FC-474B-9363-8EE0442CEC46}" srcOrd="10" destOrd="0" presId="urn:microsoft.com/office/officeart/2005/8/layout/list1"/>
    <dgm:cxn modelId="{F63F2375-C0D5-422A-8860-3E090406B946}" type="presParOf" srcId="{BC979FD1-9DA2-4CC2-A78D-AEC0EE3225F6}" destId="{EC87253B-2BA0-42A8-892A-A53EDE8DDBEB}" srcOrd="11" destOrd="0" presId="urn:microsoft.com/office/officeart/2005/8/layout/list1"/>
    <dgm:cxn modelId="{43ABFE42-6D46-43C2-B6AA-99D4737DDDD7}" type="presParOf" srcId="{BC979FD1-9DA2-4CC2-A78D-AEC0EE3225F6}" destId="{381672D3-E47C-4890-8CE0-C6833AB66283}" srcOrd="12" destOrd="0" presId="urn:microsoft.com/office/officeart/2005/8/layout/list1"/>
    <dgm:cxn modelId="{7F680DA1-59A9-4035-BA14-D96A769CEE23}" type="presParOf" srcId="{381672D3-E47C-4890-8CE0-C6833AB66283}" destId="{45CECD54-C5A0-4BB4-B218-44297A8B9B0E}" srcOrd="0" destOrd="0" presId="urn:microsoft.com/office/officeart/2005/8/layout/list1"/>
    <dgm:cxn modelId="{9FE2E9A0-1073-41AB-8A72-D5917CC5AFDE}" type="presParOf" srcId="{381672D3-E47C-4890-8CE0-C6833AB66283}" destId="{2DE7A1F1-972E-4BC1-8FB3-A132738A4891}" srcOrd="1" destOrd="0" presId="urn:microsoft.com/office/officeart/2005/8/layout/list1"/>
    <dgm:cxn modelId="{17D1AA1E-F762-4BCE-8BF6-72C8FAA7100C}" type="presParOf" srcId="{BC979FD1-9DA2-4CC2-A78D-AEC0EE3225F6}" destId="{CF6434B1-76B6-41E0-87D2-21265E75BF6B}" srcOrd="13" destOrd="0" presId="urn:microsoft.com/office/officeart/2005/8/layout/list1"/>
    <dgm:cxn modelId="{9F1C04E1-D011-4772-85DC-20233585C1A0}" type="presParOf" srcId="{BC979FD1-9DA2-4CC2-A78D-AEC0EE3225F6}" destId="{A63A9CD6-23C0-4EFB-B1CE-B4F3F60084BD}" srcOrd="14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893F46D-598B-40FD-A8B9-7139CBC10FB5}">
      <dsp:nvSpPr>
        <dsp:cNvPr id="0" name=""/>
        <dsp:cNvSpPr/>
      </dsp:nvSpPr>
      <dsp:spPr>
        <a:xfrm>
          <a:off x="0" y="564384"/>
          <a:ext cx="9994605" cy="957600"/>
        </a:xfrm>
        <a:prstGeom prst="rect">
          <a:avLst/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08C6F73-075F-4FE6-B059-04FF9010AF89}">
      <dsp:nvSpPr>
        <dsp:cNvPr id="0" name=""/>
        <dsp:cNvSpPr/>
      </dsp:nvSpPr>
      <dsp:spPr>
        <a:xfrm>
          <a:off x="499730" y="3504"/>
          <a:ext cx="6996223" cy="1121760"/>
        </a:xfrm>
        <a:prstGeom prst="round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4441" tIns="0" rIns="264441" bIns="0" numCol="1" spcCol="1270" anchor="ctr" anchorCtr="0">
          <a:noAutofit/>
        </a:bodyPr>
        <a:lstStyle/>
        <a:p>
          <a:pPr marL="0" lvl="0" indent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HN" sz="3200" b="1" kern="1200" dirty="0"/>
            <a:t>PRINCIPALES COMPETIDORES</a:t>
          </a:r>
        </a:p>
      </dsp:txBody>
      <dsp:txXfrm>
        <a:off x="554490" y="58264"/>
        <a:ext cx="6886703" cy="1012240"/>
      </dsp:txXfrm>
    </dsp:sp>
    <dsp:sp modelId="{875EFF2B-8433-484B-9810-1CEFB57684B2}">
      <dsp:nvSpPr>
        <dsp:cNvPr id="0" name=""/>
        <dsp:cNvSpPr/>
      </dsp:nvSpPr>
      <dsp:spPr>
        <a:xfrm>
          <a:off x="0" y="2288065"/>
          <a:ext cx="9994605" cy="957600"/>
        </a:xfrm>
        <a:prstGeom prst="rect">
          <a:avLst/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3D1EB8C-37D9-4F0A-8075-019D5E6C257B}">
      <dsp:nvSpPr>
        <dsp:cNvPr id="0" name=""/>
        <dsp:cNvSpPr/>
      </dsp:nvSpPr>
      <dsp:spPr>
        <a:xfrm>
          <a:off x="499730" y="1727185"/>
          <a:ext cx="6996223" cy="1121760"/>
        </a:xfrm>
        <a:prstGeom prst="round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4441" tIns="0" rIns="264441" bIns="0" numCol="1" spcCol="1270" anchor="ctr" anchorCtr="0">
          <a:noAutofit/>
        </a:bodyPr>
        <a:lstStyle/>
        <a:p>
          <a:pPr marL="0" lvl="0" indent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HN" sz="3200" b="1" kern="1200" dirty="0"/>
            <a:t>SPOTEO SEMANAL</a:t>
          </a:r>
        </a:p>
      </dsp:txBody>
      <dsp:txXfrm>
        <a:off x="554490" y="1781945"/>
        <a:ext cx="6886703" cy="1012240"/>
      </dsp:txXfrm>
    </dsp:sp>
    <dsp:sp modelId="{2A1E41D3-71FC-474B-9363-8EE0442CEC46}">
      <dsp:nvSpPr>
        <dsp:cNvPr id="0" name=""/>
        <dsp:cNvSpPr/>
      </dsp:nvSpPr>
      <dsp:spPr>
        <a:xfrm>
          <a:off x="0" y="4011745"/>
          <a:ext cx="9994605" cy="957600"/>
        </a:xfrm>
        <a:prstGeom prst="rect">
          <a:avLst/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E6C5352-50AC-4A5C-A205-620D647CC8CA}">
      <dsp:nvSpPr>
        <dsp:cNvPr id="0" name=""/>
        <dsp:cNvSpPr/>
      </dsp:nvSpPr>
      <dsp:spPr>
        <a:xfrm>
          <a:off x="499730" y="3450865"/>
          <a:ext cx="6996223" cy="1121760"/>
        </a:xfrm>
        <a:prstGeom prst="round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4441" tIns="0" rIns="264441" bIns="0" numCol="1" spcCol="1270" anchor="ctr" anchorCtr="0">
          <a:noAutofit/>
        </a:bodyPr>
        <a:lstStyle/>
        <a:p>
          <a:pPr marL="0" lvl="0" indent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HN" sz="3200" b="1" kern="1200" dirty="0"/>
            <a:t>RESUMEN</a:t>
          </a:r>
          <a:endParaRPr lang="es-HN" sz="3200" b="1" kern="1200" dirty="0">
            <a:solidFill>
              <a:schemeClr val="bg1"/>
            </a:solidFill>
          </a:endParaRPr>
        </a:p>
      </dsp:txBody>
      <dsp:txXfrm>
        <a:off x="554490" y="3505625"/>
        <a:ext cx="6886703" cy="1012240"/>
      </dsp:txXfrm>
    </dsp:sp>
    <dsp:sp modelId="{A63A9CD6-23C0-4EFB-B1CE-B4F3F60084BD}">
      <dsp:nvSpPr>
        <dsp:cNvPr id="0" name=""/>
        <dsp:cNvSpPr/>
      </dsp:nvSpPr>
      <dsp:spPr>
        <a:xfrm>
          <a:off x="0" y="5735425"/>
          <a:ext cx="9994605" cy="957600"/>
        </a:xfrm>
        <a:prstGeom prst="rect">
          <a:avLst/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DE7A1F1-972E-4BC1-8FB3-A132738A4891}">
      <dsp:nvSpPr>
        <dsp:cNvPr id="0" name=""/>
        <dsp:cNvSpPr/>
      </dsp:nvSpPr>
      <dsp:spPr>
        <a:xfrm>
          <a:off x="481220" y="5126533"/>
          <a:ext cx="6996223" cy="1121760"/>
        </a:xfrm>
        <a:prstGeom prst="round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4441" tIns="0" rIns="264441" bIns="0" numCol="1" spcCol="1270" anchor="ctr" anchorCtr="0">
          <a:noAutofit/>
        </a:bodyPr>
        <a:lstStyle/>
        <a:p>
          <a:pPr marL="0" lvl="0" indent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HN" sz="3200" b="1" kern="1200" dirty="0"/>
            <a:t>EVIDENCIAS</a:t>
          </a:r>
          <a:endParaRPr lang="es-HN" sz="3600" b="1" kern="1200" dirty="0">
            <a:solidFill>
              <a:schemeClr val="bg1"/>
            </a:solidFill>
          </a:endParaRPr>
        </a:p>
      </dsp:txBody>
      <dsp:txXfrm>
        <a:off x="535980" y="5181293"/>
        <a:ext cx="6886703" cy="101224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6-19T17:39:45.184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0 1 24575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Shape 148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49" name="Shape 149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1pPr>
    <a:lvl2pPr indent="2286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2pPr>
    <a:lvl3pPr indent="4572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3pPr>
    <a:lvl4pPr indent="6858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4pPr>
    <a:lvl5pPr indent="9144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5pPr>
    <a:lvl6pPr indent="11430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6pPr>
    <a:lvl7pPr indent="13716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7pPr>
    <a:lvl8pPr indent="16002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8pPr>
    <a:lvl9pPr indent="18288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HN" dirty="0"/>
          </a:p>
        </p:txBody>
      </p:sp>
    </p:spTree>
    <p:extLst>
      <p:ext uri="{BB962C8B-B14F-4D97-AF65-F5344CB8AC3E}">
        <p14:creationId xmlns:p14="http://schemas.microsoft.com/office/powerpoint/2010/main" val="30368500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Autor y fecha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01340" y="11859862"/>
            <a:ext cx="21971003" cy="636979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3600" b="1"/>
            </a:lvl1pPr>
          </a:lstStyle>
          <a:p>
            <a:r>
              <a:t>Autor y fecha</a:t>
            </a:r>
          </a:p>
        </p:txBody>
      </p:sp>
      <p:sp>
        <p:nvSpPr>
          <p:cNvPr id="12" name="Título de presentación"/>
          <p:cNvSpPr txBox="1">
            <a:spLocks noGrp="1"/>
          </p:cNvSpPr>
          <p:nvPr>
            <p:ph type="title" hasCustomPrompt="1"/>
          </p:nvPr>
        </p:nvSpPr>
        <p:spPr>
          <a:xfrm>
            <a:off x="1206496" y="2574991"/>
            <a:ext cx="21971004" cy="4648201"/>
          </a:xfrm>
          <a:prstGeom prst="rect">
            <a:avLst/>
          </a:prstGeom>
        </p:spPr>
        <p:txBody>
          <a:bodyPr anchor="b"/>
          <a:lstStyle>
            <a:lvl1pPr>
              <a:defRPr sz="11600" spc="-232"/>
            </a:lvl1pPr>
          </a:lstStyle>
          <a:p>
            <a:r>
              <a:t>Título de presentación</a:t>
            </a:r>
          </a:p>
        </p:txBody>
      </p:sp>
      <p:sp>
        <p:nvSpPr>
          <p:cNvPr id="13" name="Nivel de texto 1…"/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1201342" y="7223190"/>
            <a:ext cx="21971001" cy="1905001"/>
          </a:xfrm>
          <a:prstGeom prst="rect">
            <a:avLst/>
          </a:prstGeom>
        </p:spPr>
        <p:txBody>
          <a:bodyPr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1pPr>
            <a:lvl2pPr marL="0" indent="4572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2pPr>
            <a:lvl3pPr marL="0" indent="9144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3pPr>
            <a:lvl4pPr marL="0" indent="13716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4pPr>
            <a:lvl5pPr marL="0" indent="18288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5pPr>
          </a:lstStyle>
          <a:p>
            <a:r>
              <a:t>Subtítulo de presentación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14" name="Número de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cl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Nivel de texto 1…"/>
          <p:cNvSpPr txBox="1">
            <a:spLocks noGrp="1"/>
          </p:cNvSpPr>
          <p:nvPr>
            <p:ph type="body" sz="half" idx="1" hasCustomPrompt="1"/>
          </p:nvPr>
        </p:nvSpPr>
        <p:spPr>
          <a:xfrm>
            <a:off x="1206500" y="4920843"/>
            <a:ext cx="21971000" cy="3874314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80000"/>
              </a:lnSpc>
              <a:spcBef>
                <a:spcPts val="0"/>
              </a:spcBef>
              <a:buSzTx/>
              <a:buNone/>
              <a:defRPr sz="11600" spc="-232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1pPr>
            <a:lvl2pPr marL="0" indent="457200" algn="ctr">
              <a:lnSpc>
                <a:spcPct val="80000"/>
              </a:lnSpc>
              <a:spcBef>
                <a:spcPts val="0"/>
              </a:spcBef>
              <a:buSzTx/>
              <a:buNone/>
              <a:defRPr sz="11600" spc="-232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2pPr>
            <a:lvl3pPr marL="0" indent="914400" algn="ctr">
              <a:lnSpc>
                <a:spcPct val="80000"/>
              </a:lnSpc>
              <a:spcBef>
                <a:spcPts val="0"/>
              </a:spcBef>
              <a:buSzTx/>
              <a:buNone/>
              <a:defRPr sz="11600" spc="-232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3pPr>
            <a:lvl4pPr marL="0" indent="1371600" algn="ctr">
              <a:lnSpc>
                <a:spcPct val="80000"/>
              </a:lnSpc>
              <a:spcBef>
                <a:spcPts val="0"/>
              </a:spcBef>
              <a:buSzTx/>
              <a:buNone/>
              <a:defRPr sz="11600" spc="-232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4pPr>
            <a:lvl5pPr marL="0" indent="1828800" algn="ctr">
              <a:lnSpc>
                <a:spcPct val="80000"/>
              </a:lnSpc>
              <a:spcBef>
                <a:spcPts val="0"/>
              </a:spcBef>
              <a:buSzTx/>
              <a:buNone/>
              <a:defRPr sz="11600" spc="-232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5pPr>
          </a:lstStyle>
          <a:p>
            <a:r>
              <a:t>Declaración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99" name="Número de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Hecho (grand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Nivel de texto 1…"/>
          <p:cNvSpPr txBox="1">
            <a:spLocks noGrp="1"/>
          </p:cNvSpPr>
          <p:nvPr>
            <p:ph type="body" idx="1" hasCustomPrompt="1"/>
          </p:nvPr>
        </p:nvSpPr>
        <p:spPr>
          <a:xfrm>
            <a:off x="1206500" y="1075927"/>
            <a:ext cx="21971000" cy="7241584"/>
          </a:xfrm>
          <a:prstGeom prst="rect">
            <a:avLst/>
          </a:prstGeom>
        </p:spPr>
        <p:txBody>
          <a:bodyPr anchor="b"/>
          <a:lstStyle>
            <a:lvl1pPr marL="0" indent="0" algn="ctr">
              <a:lnSpc>
                <a:spcPct val="80000"/>
              </a:lnSpc>
              <a:spcBef>
                <a:spcPts val="0"/>
              </a:spcBef>
              <a:buSzTx/>
              <a:buNone/>
              <a:defRPr sz="25000" b="1" spc="-250"/>
            </a:lvl1pPr>
            <a:lvl2pPr marL="0" indent="457200" algn="ctr">
              <a:lnSpc>
                <a:spcPct val="80000"/>
              </a:lnSpc>
              <a:spcBef>
                <a:spcPts val="0"/>
              </a:spcBef>
              <a:buSzTx/>
              <a:buNone/>
              <a:defRPr sz="25000" b="1" spc="-250"/>
            </a:lvl2pPr>
            <a:lvl3pPr marL="0" indent="914400" algn="ctr">
              <a:lnSpc>
                <a:spcPct val="80000"/>
              </a:lnSpc>
              <a:spcBef>
                <a:spcPts val="0"/>
              </a:spcBef>
              <a:buSzTx/>
              <a:buNone/>
              <a:defRPr sz="25000" b="1" spc="-250"/>
            </a:lvl3pPr>
            <a:lvl4pPr marL="0" indent="1371600" algn="ctr">
              <a:lnSpc>
                <a:spcPct val="80000"/>
              </a:lnSpc>
              <a:spcBef>
                <a:spcPts val="0"/>
              </a:spcBef>
              <a:buSzTx/>
              <a:buNone/>
              <a:defRPr sz="25000" b="1" spc="-250"/>
            </a:lvl4pPr>
            <a:lvl5pPr marL="0" indent="1828800" algn="ctr">
              <a:lnSpc>
                <a:spcPct val="80000"/>
              </a:lnSpc>
              <a:spcBef>
                <a:spcPts val="0"/>
              </a:spcBef>
              <a:buSzTx/>
              <a:buNone/>
              <a:defRPr sz="25000" b="1" spc="-250"/>
            </a:lvl5pPr>
          </a:lstStyle>
          <a:p>
            <a:r>
              <a:t>100%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107" name="Información del hecho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06500" y="8262180"/>
            <a:ext cx="21971000" cy="93478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algn="ctr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1pPr>
          </a:lstStyle>
          <a:p>
            <a:r>
              <a:t>Información del hecho</a:t>
            </a:r>
          </a:p>
        </p:txBody>
      </p:sp>
      <p:sp>
        <p:nvSpPr>
          <p:cNvPr id="108" name="Número de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Ci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Atribución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2430025" y="10675453"/>
            <a:ext cx="20200052" cy="636979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3600" b="1"/>
            </a:lvl1pPr>
          </a:lstStyle>
          <a:p>
            <a:r>
              <a:t>Atribución</a:t>
            </a:r>
          </a:p>
        </p:txBody>
      </p:sp>
      <p:sp>
        <p:nvSpPr>
          <p:cNvPr id="116" name="Nivel de texto 1…"/>
          <p:cNvSpPr txBox="1">
            <a:spLocks noGrp="1"/>
          </p:cNvSpPr>
          <p:nvPr>
            <p:ph type="body" sz="half" idx="1" hasCustomPrompt="1"/>
          </p:nvPr>
        </p:nvSpPr>
        <p:spPr>
          <a:xfrm>
            <a:off x="1753923" y="4939860"/>
            <a:ext cx="20876154" cy="3836280"/>
          </a:xfrm>
          <a:prstGeom prst="rect">
            <a:avLst/>
          </a:prstGeom>
        </p:spPr>
        <p:txBody>
          <a:bodyPr/>
          <a:lstStyle>
            <a:lvl1pPr marL="638923" indent="-469900">
              <a:spcBef>
                <a:spcPts val="0"/>
              </a:spcBef>
              <a:buSzTx/>
              <a:buNone/>
              <a:defRPr sz="8500" spc="-17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1pPr>
            <a:lvl2pPr marL="638923" indent="-12700">
              <a:spcBef>
                <a:spcPts val="0"/>
              </a:spcBef>
              <a:buSzTx/>
              <a:buNone/>
              <a:defRPr sz="8500" spc="-17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2pPr>
            <a:lvl3pPr marL="638923" indent="444500">
              <a:spcBef>
                <a:spcPts val="0"/>
              </a:spcBef>
              <a:buSzTx/>
              <a:buNone/>
              <a:defRPr sz="8500" spc="-17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3pPr>
            <a:lvl4pPr marL="638923" indent="901700">
              <a:spcBef>
                <a:spcPts val="0"/>
              </a:spcBef>
              <a:buSzTx/>
              <a:buNone/>
              <a:defRPr sz="8500" spc="-17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4pPr>
            <a:lvl5pPr marL="638923" indent="1358900">
              <a:spcBef>
                <a:spcPts val="0"/>
              </a:spcBef>
              <a:buSzTx/>
              <a:buNone/>
              <a:defRPr sz="8500" spc="-17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5pPr>
          </a:lstStyle>
          <a:p>
            <a:r>
              <a:t>“Frase celebre”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117" name="Número de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3 f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Plato de ensalada con arroz frito, huevos duros y palillos"/>
          <p:cNvSpPr>
            <a:spLocks noGrp="1"/>
          </p:cNvSpPr>
          <p:nvPr>
            <p:ph type="pic" sz="quarter" idx="21"/>
          </p:nvPr>
        </p:nvSpPr>
        <p:spPr>
          <a:xfrm>
            <a:off x="15760700" y="1016000"/>
            <a:ext cx="7439099" cy="5949678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25" name="Tazón con tortas de salmón, ensalada y hummus "/>
          <p:cNvSpPr>
            <a:spLocks noGrp="1"/>
          </p:cNvSpPr>
          <p:nvPr>
            <p:ph type="pic" sz="half" idx="22"/>
          </p:nvPr>
        </p:nvSpPr>
        <p:spPr>
          <a:xfrm>
            <a:off x="13500100" y="3978275"/>
            <a:ext cx="10439400" cy="12150181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26" name="Plato de pasta pappardelle con mantequilla de perejil, avellanas tostadas y queso parmesano rallado"/>
          <p:cNvSpPr>
            <a:spLocks noGrp="1"/>
          </p:cNvSpPr>
          <p:nvPr>
            <p:ph type="pic" idx="23"/>
          </p:nvPr>
        </p:nvSpPr>
        <p:spPr>
          <a:xfrm>
            <a:off x="-139700" y="495300"/>
            <a:ext cx="16611600" cy="124587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27" name="Número de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F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tazón de ensalada con arroz frito, huevos cocidos y palillos"/>
          <p:cNvSpPr>
            <a:spLocks noGrp="1"/>
          </p:cNvSpPr>
          <p:nvPr>
            <p:ph type="pic" idx="21"/>
          </p:nvPr>
        </p:nvSpPr>
        <p:spPr>
          <a:xfrm>
            <a:off x="-1333500" y="-5524500"/>
            <a:ext cx="27051000" cy="216408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35" name="Número de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Número de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ítulo y f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Aguacates y limones"/>
          <p:cNvSpPr>
            <a:spLocks noGrp="1"/>
          </p:cNvSpPr>
          <p:nvPr>
            <p:ph type="pic" idx="21"/>
          </p:nvPr>
        </p:nvSpPr>
        <p:spPr>
          <a:xfrm>
            <a:off x="-1155700" y="-1295400"/>
            <a:ext cx="26746200" cy="16018933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22" name="Título de presentación"/>
          <p:cNvSpPr txBox="1">
            <a:spLocks noGrp="1"/>
          </p:cNvSpPr>
          <p:nvPr>
            <p:ph type="title" hasCustomPrompt="1"/>
          </p:nvPr>
        </p:nvSpPr>
        <p:spPr>
          <a:xfrm>
            <a:off x="1206500" y="7124700"/>
            <a:ext cx="21971000" cy="4648200"/>
          </a:xfrm>
          <a:prstGeom prst="rect">
            <a:avLst/>
          </a:prstGeom>
        </p:spPr>
        <p:txBody>
          <a:bodyPr anchor="b"/>
          <a:lstStyle>
            <a:lvl1pPr>
              <a:defRPr sz="11600" spc="-232"/>
            </a:lvl1pPr>
          </a:lstStyle>
          <a:p>
            <a:r>
              <a:t>Título de presentación</a:t>
            </a:r>
          </a:p>
        </p:txBody>
      </p:sp>
      <p:sp>
        <p:nvSpPr>
          <p:cNvPr id="23" name="Autor y fecha"/>
          <p:cNvSpPr txBox="1">
            <a:spLocks noGrp="1"/>
          </p:cNvSpPr>
          <p:nvPr>
            <p:ph type="body" sz="quarter" idx="22" hasCustomPrompt="1"/>
          </p:nvPr>
        </p:nvSpPr>
        <p:spPr>
          <a:xfrm>
            <a:off x="1207690" y="1106137"/>
            <a:ext cx="21968621" cy="636979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3600" b="1"/>
            </a:lvl1pPr>
          </a:lstStyle>
          <a:p>
            <a:r>
              <a:t>Autor y fecha</a:t>
            </a:r>
          </a:p>
        </p:txBody>
      </p:sp>
      <p:sp>
        <p:nvSpPr>
          <p:cNvPr id="24" name="Nivel de texto 1…"/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1206500" y="11609910"/>
            <a:ext cx="21971000" cy="1116952"/>
          </a:xfrm>
          <a:prstGeom prst="rect">
            <a:avLst/>
          </a:prstGeom>
        </p:spPr>
        <p:txBody>
          <a:bodyPr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1pPr>
            <a:lvl2pPr marL="0" indent="4572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2pPr>
            <a:lvl3pPr marL="0" indent="9144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3pPr>
            <a:lvl4pPr marL="0" indent="13716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4pPr>
            <a:lvl5pPr marL="0" indent="18288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5pPr>
          </a:lstStyle>
          <a:p>
            <a:r>
              <a:t>Subtítulo de presentación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25" name="Número de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ítulo y foto alternativ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Tazón con tortas de salmón, ensalada y hummus"/>
          <p:cNvSpPr>
            <a:spLocks noGrp="1"/>
          </p:cNvSpPr>
          <p:nvPr>
            <p:ph type="pic" idx="21"/>
          </p:nvPr>
        </p:nvSpPr>
        <p:spPr>
          <a:xfrm>
            <a:off x="10972800" y="-203200"/>
            <a:ext cx="12144837" cy="141351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33" name="Título de diapositiva"/>
          <p:cNvSpPr txBox="1">
            <a:spLocks noGrp="1"/>
          </p:cNvSpPr>
          <p:nvPr>
            <p:ph type="title" hasCustomPrompt="1"/>
          </p:nvPr>
        </p:nvSpPr>
        <p:spPr>
          <a:xfrm>
            <a:off x="1206500" y="1270000"/>
            <a:ext cx="9779000" cy="5882273"/>
          </a:xfrm>
          <a:prstGeom prst="rect">
            <a:avLst/>
          </a:prstGeom>
        </p:spPr>
        <p:txBody>
          <a:bodyPr anchor="b"/>
          <a:lstStyle/>
          <a:p>
            <a:r>
              <a:t>Título de diapositiva</a:t>
            </a:r>
          </a:p>
        </p:txBody>
      </p:sp>
      <p:sp>
        <p:nvSpPr>
          <p:cNvPr id="34" name="Nivel de texto 1…"/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1206500" y="7060576"/>
            <a:ext cx="9779000" cy="5385424"/>
          </a:xfrm>
          <a:prstGeom prst="rect">
            <a:avLst/>
          </a:prstGeom>
        </p:spPr>
        <p:txBody>
          <a:bodyPr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1pPr>
            <a:lvl2pPr marL="0" indent="4572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2pPr>
            <a:lvl3pPr marL="0" indent="9144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3pPr>
            <a:lvl4pPr marL="0" indent="13716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4pPr>
            <a:lvl5pPr marL="0" indent="18288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5pPr>
          </a:lstStyle>
          <a:p>
            <a:r>
              <a:t>Subtítulo de diapositiva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35" name="Número de diapositiva"/>
          <p:cNvSpPr txBox="1">
            <a:spLocks noGrp="1"/>
          </p:cNvSpPr>
          <p:nvPr>
            <p:ph type="sldNum" sz="quarter" idx="2"/>
          </p:nvPr>
        </p:nvSpPr>
        <p:spPr>
          <a:xfrm>
            <a:off x="12001499" y="13085233"/>
            <a:ext cx="368505" cy="374600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ítulo y viñet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Título de diapositiva"/>
          <p:cNvSpPr txBox="1">
            <a:spLocks noGrp="1"/>
          </p:cNvSpPr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Título de diapositiva</a:t>
            </a:r>
          </a:p>
        </p:txBody>
      </p:sp>
      <p:sp>
        <p:nvSpPr>
          <p:cNvPr id="43" name="Subtítulo de diapositiva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06500" y="2372962"/>
            <a:ext cx="21971000" cy="93478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1pPr>
          </a:lstStyle>
          <a:p>
            <a:r>
              <a:t>Subtítulo de diapositiva</a:t>
            </a:r>
          </a:p>
        </p:txBody>
      </p:sp>
      <p:sp>
        <p:nvSpPr>
          <p:cNvPr id="44" name="Nivel de texto 1…"/>
          <p:cNvSpPr txBox="1">
            <a:spLocks noGrp="1"/>
          </p:cNvSpPr>
          <p:nvPr>
            <p:ph type="body" idx="1" hasCustomPrompt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Texto en viñeta de diapositiva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45" name="Número de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Viñet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Nivel de texto 1…"/>
          <p:cNvSpPr txBox="1">
            <a:spLocks noGrp="1"/>
          </p:cNvSpPr>
          <p:nvPr>
            <p:ph type="body" idx="1" hasCustomPrompt="1"/>
          </p:nvPr>
        </p:nvSpPr>
        <p:spPr>
          <a:prstGeom prst="rect">
            <a:avLst/>
          </a:prstGeom>
        </p:spPr>
        <p:txBody>
          <a:bodyPr numCol="2" spcCol="1098550"/>
          <a:lstStyle/>
          <a:p>
            <a:r>
              <a:t>Texto en viñeta de diapositiva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53" name="Número de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ítulo, viñetas y f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Subtítulo de diapositiva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06500" y="2372962"/>
            <a:ext cx="9779000" cy="93478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1pPr>
          </a:lstStyle>
          <a:p>
            <a:r>
              <a:t>Subtítulo de diapositiva</a:t>
            </a:r>
          </a:p>
        </p:txBody>
      </p:sp>
      <p:sp>
        <p:nvSpPr>
          <p:cNvPr id="61" name="Nivel de texto 1…"/>
          <p:cNvSpPr txBox="1">
            <a:spLocks noGrp="1"/>
          </p:cNvSpPr>
          <p:nvPr>
            <p:ph type="body" sz="half" idx="1" hasCustomPrompt="1"/>
          </p:nvPr>
        </p:nvSpPr>
        <p:spPr>
          <a:xfrm>
            <a:off x="1206500" y="4248504"/>
            <a:ext cx="9779000" cy="8256630"/>
          </a:xfrm>
          <a:prstGeom prst="rect">
            <a:avLst/>
          </a:prstGeom>
        </p:spPr>
        <p:txBody>
          <a:bodyPr/>
          <a:lstStyle/>
          <a:p>
            <a:r>
              <a:t>Texto en viñeta de diapositiva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62" name="Plato de pasta pappardelle con mantequilla de perejil, avellanas tostadas y queso parmesano rallado"/>
          <p:cNvSpPr>
            <a:spLocks noGrp="1"/>
          </p:cNvSpPr>
          <p:nvPr>
            <p:ph type="pic" idx="22"/>
          </p:nvPr>
        </p:nvSpPr>
        <p:spPr>
          <a:xfrm>
            <a:off x="12192000" y="-407266"/>
            <a:ext cx="10916874" cy="14555832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63" name="Título de diapositiva"/>
          <p:cNvSpPr txBox="1">
            <a:spLocks noGrp="1"/>
          </p:cNvSpPr>
          <p:nvPr>
            <p:ph type="title" hasCustomPrompt="1"/>
          </p:nvPr>
        </p:nvSpPr>
        <p:spPr>
          <a:xfrm>
            <a:off x="1206500" y="1079500"/>
            <a:ext cx="9779000" cy="1435100"/>
          </a:xfrm>
          <a:prstGeom prst="rect">
            <a:avLst/>
          </a:prstGeom>
        </p:spPr>
        <p:txBody>
          <a:bodyPr/>
          <a:lstStyle/>
          <a:p>
            <a:r>
              <a:t>Título de diapositiva</a:t>
            </a:r>
          </a:p>
        </p:txBody>
      </p:sp>
      <p:sp>
        <p:nvSpPr>
          <p:cNvPr id="64" name="Número de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Título de sección"/>
          <p:cNvSpPr txBox="1">
            <a:spLocks noGrp="1"/>
          </p:cNvSpPr>
          <p:nvPr>
            <p:ph type="title" hasCustomPrompt="1"/>
          </p:nvPr>
        </p:nvSpPr>
        <p:spPr>
          <a:xfrm>
            <a:off x="1206496" y="4533900"/>
            <a:ext cx="21971004" cy="4648200"/>
          </a:xfrm>
          <a:prstGeom prst="rect">
            <a:avLst/>
          </a:prstGeom>
        </p:spPr>
        <p:txBody>
          <a:bodyPr anchor="ctr"/>
          <a:lstStyle>
            <a:lvl1pPr>
              <a:defRPr sz="11600" b="0" spc="-232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1pPr>
          </a:lstStyle>
          <a:p>
            <a:r>
              <a:t>Título de sección</a:t>
            </a:r>
          </a:p>
        </p:txBody>
      </p:sp>
      <p:sp>
        <p:nvSpPr>
          <p:cNvPr id="72" name="Número de diapositiva"/>
          <p:cNvSpPr txBox="1">
            <a:spLocks noGrp="1"/>
          </p:cNvSpPr>
          <p:nvPr>
            <p:ph type="sldNum" sz="quarter" idx="2"/>
          </p:nvPr>
        </p:nvSpPr>
        <p:spPr>
          <a:xfrm>
            <a:off x="12001499" y="13085233"/>
            <a:ext cx="368505" cy="374600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Sólo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Título de diapositiva"/>
          <p:cNvSpPr txBox="1">
            <a:spLocks noGrp="1"/>
          </p:cNvSpPr>
          <p:nvPr>
            <p:ph type="title" hasCustomPrompt="1"/>
          </p:nvPr>
        </p:nvSpPr>
        <p:spPr>
          <a:xfrm>
            <a:off x="1206500" y="1079500"/>
            <a:ext cx="21971000" cy="1434949"/>
          </a:xfrm>
          <a:prstGeom prst="rect">
            <a:avLst/>
          </a:prstGeom>
        </p:spPr>
        <p:txBody>
          <a:bodyPr/>
          <a:lstStyle/>
          <a:p>
            <a:r>
              <a:t>Título de diapositiva</a:t>
            </a:r>
          </a:p>
        </p:txBody>
      </p:sp>
      <p:sp>
        <p:nvSpPr>
          <p:cNvPr id="80" name="Subtítulo de diapositiva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06500" y="2372962"/>
            <a:ext cx="21971000" cy="93478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1pPr>
          </a:lstStyle>
          <a:p>
            <a:r>
              <a:t>Subtítulo de diapositiva</a:t>
            </a:r>
          </a:p>
        </p:txBody>
      </p:sp>
      <p:sp>
        <p:nvSpPr>
          <p:cNvPr id="81" name="Número de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Título de agenda"/>
          <p:cNvSpPr txBox="1">
            <a:spLocks noGrp="1"/>
          </p:cNvSpPr>
          <p:nvPr>
            <p:ph type="title" hasCustomPrompt="1"/>
          </p:nvPr>
        </p:nvSpPr>
        <p:spPr>
          <a:xfrm>
            <a:off x="1206500" y="1079500"/>
            <a:ext cx="21971000" cy="1435100"/>
          </a:xfrm>
          <a:prstGeom prst="rect">
            <a:avLst/>
          </a:prstGeom>
        </p:spPr>
        <p:txBody>
          <a:bodyPr/>
          <a:lstStyle/>
          <a:p>
            <a:r>
              <a:t>Título de agenda</a:t>
            </a:r>
          </a:p>
        </p:txBody>
      </p:sp>
      <p:sp>
        <p:nvSpPr>
          <p:cNvPr id="89" name="Subtítulo de agenda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06500" y="2372962"/>
            <a:ext cx="21971000" cy="93478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1pPr>
          </a:lstStyle>
          <a:p>
            <a:r>
              <a:t>Subtítulo de agenda</a:t>
            </a:r>
          </a:p>
        </p:txBody>
      </p:sp>
      <p:sp>
        <p:nvSpPr>
          <p:cNvPr id="90" name="Nivel de texto 1…"/>
          <p:cNvSpPr txBox="1">
            <a:spLocks noGrp="1"/>
          </p:cNvSpPr>
          <p:nvPr>
            <p:ph type="body" idx="1" hasCustomPrompt="1"/>
          </p:nvPr>
        </p:nvSpPr>
        <p:spPr>
          <a:prstGeom prst="rect">
            <a:avLst/>
          </a:prstGeom>
        </p:spPr>
        <p:txBody>
          <a:bodyPr/>
          <a:lstStyle>
            <a:lvl1pPr marL="0" indent="0" defTabSz="825500">
              <a:lnSpc>
                <a:spcPct val="100000"/>
              </a:lnSpc>
              <a:spcBef>
                <a:spcPts val="1800"/>
              </a:spcBef>
              <a:buSzTx/>
              <a:buNone/>
              <a:defRPr sz="5500" spc="-55"/>
            </a:lvl1pPr>
            <a:lvl2pPr marL="0" indent="457200" defTabSz="825500">
              <a:lnSpc>
                <a:spcPct val="100000"/>
              </a:lnSpc>
              <a:spcBef>
                <a:spcPts val="1800"/>
              </a:spcBef>
              <a:buSzTx/>
              <a:buNone/>
              <a:defRPr sz="5500" spc="-55"/>
            </a:lvl2pPr>
            <a:lvl3pPr marL="0" indent="914400" defTabSz="825500">
              <a:lnSpc>
                <a:spcPct val="100000"/>
              </a:lnSpc>
              <a:spcBef>
                <a:spcPts val="1800"/>
              </a:spcBef>
              <a:buSzTx/>
              <a:buNone/>
              <a:defRPr sz="5500" spc="-55"/>
            </a:lvl3pPr>
            <a:lvl4pPr marL="0" indent="1371600" defTabSz="825500">
              <a:lnSpc>
                <a:spcPct val="100000"/>
              </a:lnSpc>
              <a:spcBef>
                <a:spcPts val="1800"/>
              </a:spcBef>
              <a:buSzTx/>
              <a:buNone/>
              <a:defRPr sz="5500" spc="-55"/>
            </a:lvl4pPr>
            <a:lvl5pPr marL="0" indent="1828800" defTabSz="825500">
              <a:lnSpc>
                <a:spcPct val="100000"/>
              </a:lnSpc>
              <a:spcBef>
                <a:spcPts val="1800"/>
              </a:spcBef>
              <a:buSzTx/>
              <a:buNone/>
              <a:defRPr sz="5500" spc="-55"/>
            </a:lvl5pPr>
          </a:lstStyle>
          <a:p>
            <a:r>
              <a:t>Temas de agenda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91" name="Número de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de diapositiva"/>
          <p:cNvSpPr txBox="1">
            <a:spLocks noGrp="1"/>
          </p:cNvSpPr>
          <p:nvPr>
            <p:ph type="title" hasCustomPrompt="1"/>
          </p:nvPr>
        </p:nvSpPr>
        <p:spPr>
          <a:xfrm>
            <a:off x="1206500" y="1079500"/>
            <a:ext cx="21971000" cy="14331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normAutofit/>
          </a:bodyPr>
          <a:lstStyle/>
          <a:p>
            <a:r>
              <a:t>Título de diapositiva</a:t>
            </a:r>
          </a:p>
        </p:txBody>
      </p:sp>
      <p:sp>
        <p:nvSpPr>
          <p:cNvPr id="3" name="Nivel de texto 1…"/>
          <p:cNvSpPr txBox="1">
            <a:spLocks noGrp="1"/>
          </p:cNvSpPr>
          <p:nvPr>
            <p:ph type="body" idx="1" hasCustomPrompt="1"/>
          </p:nvPr>
        </p:nvSpPr>
        <p:spPr>
          <a:xfrm>
            <a:off x="1206500" y="4248504"/>
            <a:ext cx="21971000" cy="825601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normAutofit/>
          </a:bodyPr>
          <a:lstStyle/>
          <a:p>
            <a:r>
              <a:t>Texto en viñeta de diapositiva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4" name="Número de diapositiva"/>
          <p:cNvSpPr txBox="1">
            <a:spLocks noGrp="1"/>
          </p:cNvSpPr>
          <p:nvPr>
            <p:ph type="sldNum" sz="quarter" idx="2"/>
          </p:nvPr>
        </p:nvSpPr>
        <p:spPr>
          <a:xfrm>
            <a:off x="12001499" y="13080999"/>
            <a:ext cx="368505" cy="37460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b">
            <a:spAutoFit/>
          </a:bodyPr>
          <a:lstStyle>
            <a:lvl1pPr defTabSz="584200">
              <a:defRPr sz="1800">
                <a:solidFill>
                  <a:srgbClr val="000000"/>
                </a:solidFill>
              </a:defRPr>
            </a:lvl1pPr>
          </a:lstStyle>
          <a:p>
            <a:fld id="{86CB4B4D-7CA3-9044-876B-883B54F8677D}" type="slidenum">
              <a:t>‹Nº›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</p:sldLayoutIdLst>
  <p:transition spd="med"/>
  <p:txStyles>
    <p:titleStyle>
      <a:lvl1pPr marL="0" marR="0" indent="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500" b="1" i="0" u="none" strike="noStrike" cap="none" spc="-17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1pPr>
      <a:lvl2pPr marL="0" marR="0" indent="4572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500" b="1" i="0" u="none" strike="noStrike" cap="none" spc="-17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2pPr>
      <a:lvl3pPr marL="0" marR="0" indent="9144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500" b="1" i="0" u="none" strike="noStrike" cap="none" spc="-17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3pPr>
      <a:lvl4pPr marL="0" marR="0" indent="13716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500" b="1" i="0" u="none" strike="noStrike" cap="none" spc="-17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4pPr>
      <a:lvl5pPr marL="0" marR="0" indent="18288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500" b="1" i="0" u="none" strike="noStrike" cap="none" spc="-17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5pPr>
      <a:lvl6pPr marL="0" marR="0" indent="22860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500" b="1" i="0" u="none" strike="noStrike" cap="none" spc="-17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6pPr>
      <a:lvl7pPr marL="0" marR="0" indent="27432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500" b="1" i="0" u="none" strike="noStrike" cap="none" spc="-17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7pPr>
      <a:lvl8pPr marL="0" marR="0" indent="32004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500" b="1" i="0" u="none" strike="noStrike" cap="none" spc="-17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8pPr>
      <a:lvl9pPr marL="0" marR="0" indent="36576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500" b="1" i="0" u="none" strike="noStrike" cap="none" spc="-17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9pPr>
    </p:titleStyle>
    <p:bodyStyle>
      <a:lvl1pPr marL="6096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1pPr>
      <a:lvl2pPr marL="12192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2pPr>
      <a:lvl3pPr marL="18288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3pPr>
      <a:lvl4pPr marL="24384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4pPr>
      <a:lvl5pPr marL="30480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5pPr>
      <a:lvl6pPr marL="36576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6pPr>
      <a:lvl7pPr marL="42672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7pPr>
      <a:lvl8pPr marL="48768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8pPr>
      <a:lvl9pPr marL="54864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9pPr>
    </p:bodyStyle>
    <p:other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1pPr>
      <a:lvl2pPr marL="0" marR="0" indent="457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2pPr>
      <a:lvl3pPr marL="0" marR="0" indent="914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3pPr>
      <a:lvl4pPr marL="0" marR="0" indent="1371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4pPr>
      <a:lvl5pPr marL="0" marR="0" indent="1828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5pPr>
      <a:lvl6pPr marL="0" marR="0" indent="22860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6pPr>
      <a:lvl7pPr marL="0" marR="0" indent="2743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7pPr>
      <a:lvl8pPr marL="0" marR="0" indent="3200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8pPr>
      <a:lvl9pPr marL="0" marR="0" indent="3657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4.png"/><Relationship Id="rId4" Type="http://schemas.openxmlformats.org/officeDocument/2006/relationships/image" Target="../media/image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5.png"/><Relationship Id="rId4" Type="http://schemas.openxmlformats.org/officeDocument/2006/relationships/image" Target="../media/image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6.png"/><Relationship Id="rId4" Type="http://schemas.openxmlformats.org/officeDocument/2006/relationships/image" Target="../media/image1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microsoft.com/office/2007/relationships/media" Target="../media/media2.mp3"/><Relationship Id="rId7" Type="http://schemas.openxmlformats.org/officeDocument/2006/relationships/image" Target="../media/image3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.png"/><Relationship Id="rId5" Type="http://schemas.openxmlformats.org/officeDocument/2006/relationships/slideLayout" Target="../slideLayouts/slideLayout4.xml"/><Relationship Id="rId4" Type="http://schemas.openxmlformats.org/officeDocument/2006/relationships/audio" Target="../media/media2.mp3"/><Relationship Id="rId9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7" Type="http://schemas.openxmlformats.org/officeDocument/2006/relationships/image" Target="../media/image18.png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6" Type="http://schemas.openxmlformats.org/officeDocument/2006/relationships/image" Target="../media/image1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7" Type="http://schemas.openxmlformats.org/officeDocument/2006/relationships/image" Target="../media/image18.png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6" Type="http://schemas.openxmlformats.org/officeDocument/2006/relationships/image" Target="../media/image1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microsoft.com/office/2007/relationships/media" Target="../media/media6.mp3"/><Relationship Id="rId7" Type="http://schemas.openxmlformats.org/officeDocument/2006/relationships/image" Target="../media/image3.png"/><Relationship Id="rId2" Type="http://schemas.openxmlformats.org/officeDocument/2006/relationships/audio" Target="../media/media5.mp3"/><Relationship Id="rId1" Type="http://schemas.microsoft.com/office/2007/relationships/media" Target="../media/media5.mp3"/><Relationship Id="rId6" Type="http://schemas.openxmlformats.org/officeDocument/2006/relationships/image" Target="../media/image2.png"/><Relationship Id="rId5" Type="http://schemas.openxmlformats.org/officeDocument/2006/relationships/slideLayout" Target="../slideLayouts/slideLayout4.xml"/><Relationship Id="rId4" Type="http://schemas.openxmlformats.org/officeDocument/2006/relationships/audio" Target="../media/media6.mp3"/><Relationship Id="rId9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3.png"/><Relationship Id="rId7" Type="http://schemas.openxmlformats.org/officeDocument/2006/relationships/diagramColors" Target="../diagrams/colors1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Relationship Id="rId9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7" Type="http://schemas.openxmlformats.org/officeDocument/2006/relationships/image" Target="../media/image18.png"/><Relationship Id="rId2" Type="http://schemas.openxmlformats.org/officeDocument/2006/relationships/audio" Target="../media/media7.mp3"/><Relationship Id="rId1" Type="http://schemas.microsoft.com/office/2007/relationships/media" Target="../media/media7.mp3"/><Relationship Id="rId6" Type="http://schemas.openxmlformats.org/officeDocument/2006/relationships/image" Target="../media/image1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7" Type="http://schemas.openxmlformats.org/officeDocument/2006/relationships/image" Target="../media/image19.png"/><Relationship Id="rId2" Type="http://schemas.openxmlformats.org/officeDocument/2006/relationships/video" Target="../media/media8.mp4"/><Relationship Id="rId1" Type="http://schemas.microsoft.com/office/2007/relationships/media" Target="../media/media8.mp4"/><Relationship Id="rId6" Type="http://schemas.openxmlformats.org/officeDocument/2006/relationships/image" Target="../media/image1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7" Type="http://schemas.openxmlformats.org/officeDocument/2006/relationships/image" Target="../media/image20.png"/><Relationship Id="rId2" Type="http://schemas.openxmlformats.org/officeDocument/2006/relationships/video" Target="../media/media9.mp4"/><Relationship Id="rId1" Type="http://schemas.microsoft.com/office/2007/relationships/media" Target="../media/media9.mp4"/><Relationship Id="rId6" Type="http://schemas.openxmlformats.org/officeDocument/2006/relationships/image" Target="../media/image1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video" Target="../media/media13.mp4"/><Relationship Id="rId13" Type="http://schemas.openxmlformats.org/officeDocument/2006/relationships/image" Target="../media/image21.png"/><Relationship Id="rId3" Type="http://schemas.microsoft.com/office/2007/relationships/media" Target="../media/media11.mp4"/><Relationship Id="rId7" Type="http://schemas.microsoft.com/office/2007/relationships/media" Target="../media/media13.mp4"/><Relationship Id="rId12" Type="http://schemas.openxmlformats.org/officeDocument/2006/relationships/image" Target="../media/image1.png"/><Relationship Id="rId2" Type="http://schemas.openxmlformats.org/officeDocument/2006/relationships/video" Target="../media/media10.mp4"/><Relationship Id="rId16" Type="http://schemas.openxmlformats.org/officeDocument/2006/relationships/image" Target="../media/image24.png"/><Relationship Id="rId1" Type="http://schemas.microsoft.com/office/2007/relationships/media" Target="../media/media10.mp4"/><Relationship Id="rId6" Type="http://schemas.openxmlformats.org/officeDocument/2006/relationships/video" Target="../media/media12.mp4"/><Relationship Id="rId11" Type="http://schemas.openxmlformats.org/officeDocument/2006/relationships/image" Target="../media/image3.png"/><Relationship Id="rId5" Type="http://schemas.microsoft.com/office/2007/relationships/media" Target="../media/media12.mp4"/><Relationship Id="rId15" Type="http://schemas.openxmlformats.org/officeDocument/2006/relationships/image" Target="../media/image23.png"/><Relationship Id="rId10" Type="http://schemas.openxmlformats.org/officeDocument/2006/relationships/image" Target="../media/image2.png"/><Relationship Id="rId4" Type="http://schemas.openxmlformats.org/officeDocument/2006/relationships/video" Target="../media/media11.mp4"/><Relationship Id="rId9" Type="http://schemas.openxmlformats.org/officeDocument/2006/relationships/slideLayout" Target="../slideLayouts/slideLayout4.xml"/><Relationship Id="rId14" Type="http://schemas.openxmlformats.org/officeDocument/2006/relationships/image" Target="../media/image22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7" Type="http://schemas.openxmlformats.org/officeDocument/2006/relationships/image" Target="../media/image25.png"/><Relationship Id="rId2" Type="http://schemas.openxmlformats.org/officeDocument/2006/relationships/video" Target="../media/media14.mp4"/><Relationship Id="rId1" Type="http://schemas.microsoft.com/office/2007/relationships/media" Target="../media/media14.mp4"/><Relationship Id="rId6" Type="http://schemas.openxmlformats.org/officeDocument/2006/relationships/image" Target="../media/image1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.pn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video" Target="../media/media18.mp4"/><Relationship Id="rId13" Type="http://schemas.openxmlformats.org/officeDocument/2006/relationships/image" Target="../media/image26.png"/><Relationship Id="rId3" Type="http://schemas.microsoft.com/office/2007/relationships/media" Target="../media/media16.mp4"/><Relationship Id="rId7" Type="http://schemas.microsoft.com/office/2007/relationships/media" Target="../media/media18.mp4"/><Relationship Id="rId12" Type="http://schemas.openxmlformats.org/officeDocument/2006/relationships/image" Target="../media/image1.png"/><Relationship Id="rId2" Type="http://schemas.openxmlformats.org/officeDocument/2006/relationships/video" Target="../media/media15.mp4"/><Relationship Id="rId16" Type="http://schemas.openxmlformats.org/officeDocument/2006/relationships/image" Target="../media/image29.png"/><Relationship Id="rId1" Type="http://schemas.microsoft.com/office/2007/relationships/media" Target="../media/media15.mp4"/><Relationship Id="rId6" Type="http://schemas.openxmlformats.org/officeDocument/2006/relationships/video" Target="../media/media17.mp4"/><Relationship Id="rId11" Type="http://schemas.openxmlformats.org/officeDocument/2006/relationships/image" Target="../media/image3.png"/><Relationship Id="rId5" Type="http://schemas.microsoft.com/office/2007/relationships/media" Target="../media/media17.mp4"/><Relationship Id="rId15" Type="http://schemas.openxmlformats.org/officeDocument/2006/relationships/image" Target="../media/image28.png"/><Relationship Id="rId10" Type="http://schemas.openxmlformats.org/officeDocument/2006/relationships/image" Target="../media/image2.png"/><Relationship Id="rId4" Type="http://schemas.openxmlformats.org/officeDocument/2006/relationships/video" Target="../media/media16.mp4"/><Relationship Id="rId9" Type="http://schemas.openxmlformats.org/officeDocument/2006/relationships/slideLayout" Target="../slideLayouts/slideLayout4.xml"/><Relationship Id="rId14" Type="http://schemas.openxmlformats.org/officeDocument/2006/relationships/image" Target="../media/image27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7" Type="http://schemas.openxmlformats.org/officeDocument/2006/relationships/image" Target="../media/image30.png"/><Relationship Id="rId2" Type="http://schemas.openxmlformats.org/officeDocument/2006/relationships/video" Target="../media/media19.mp4"/><Relationship Id="rId1" Type="http://schemas.microsoft.com/office/2007/relationships/media" Target="../media/media19.mp4"/><Relationship Id="rId6" Type="http://schemas.openxmlformats.org/officeDocument/2006/relationships/image" Target="../media/image1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7" Type="http://schemas.openxmlformats.org/officeDocument/2006/relationships/image" Target="../media/image31.png"/><Relationship Id="rId2" Type="http://schemas.openxmlformats.org/officeDocument/2006/relationships/video" Target="../media/media20.mp4"/><Relationship Id="rId1" Type="http://schemas.microsoft.com/office/2007/relationships/media" Target="../media/media20.mp4"/><Relationship Id="rId6" Type="http://schemas.openxmlformats.org/officeDocument/2006/relationships/image" Target="../media/image1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7" Type="http://schemas.openxmlformats.org/officeDocument/2006/relationships/image" Target="../media/image32.png"/><Relationship Id="rId2" Type="http://schemas.openxmlformats.org/officeDocument/2006/relationships/video" Target="../media/media21.mp4"/><Relationship Id="rId1" Type="http://schemas.microsoft.com/office/2007/relationships/media" Target="../media/media21.mp4"/><Relationship Id="rId6" Type="http://schemas.openxmlformats.org/officeDocument/2006/relationships/image" Target="../media/image1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tif"/><Relationship Id="rId2" Type="http://schemas.openxmlformats.org/officeDocument/2006/relationships/image" Target="../media/image33.tif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13" Type="http://schemas.openxmlformats.org/officeDocument/2006/relationships/image" Target="../media/image12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6.png"/><Relationship Id="rId11" Type="http://schemas.openxmlformats.org/officeDocument/2006/relationships/image" Target="../media/image10.png"/><Relationship Id="rId5" Type="http://schemas.openxmlformats.org/officeDocument/2006/relationships/image" Target="../media/image5.png"/><Relationship Id="rId10" Type="http://schemas.openxmlformats.org/officeDocument/2006/relationships/image" Target="../media/image9.png"/><Relationship Id="rId4" Type="http://schemas.openxmlformats.org/officeDocument/2006/relationships/image" Target="../media/image4.png"/><Relationship Id="rId9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image" Target="../media/image2.png"/><Relationship Id="rId7" Type="http://schemas.openxmlformats.org/officeDocument/2006/relationships/image" Target="../media/image10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5" Type="http://schemas.openxmlformats.org/officeDocument/2006/relationships/customXml" Target="../ink/ink1.xml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3.png"/><Relationship Id="rId5" Type="http://schemas.openxmlformats.org/officeDocument/2006/relationships/chart" Target="../charts/chart1.xml"/><Relationship Id="rId4" Type="http://schemas.openxmlformats.org/officeDocument/2006/relationships/image" Target="../media/image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Relationship Id="rId5" Type="http://schemas.openxmlformats.org/officeDocument/2006/relationships/chart" Target="../charts/chart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2509D178-3DDA-7312-27D7-F092EDD164D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2192" y="12598452"/>
            <a:ext cx="17255246" cy="1112837"/>
          </a:xfrm>
          <a:prstGeom prst="rect">
            <a:avLst/>
          </a:prstGeom>
        </p:spPr>
      </p:pic>
      <p:grpSp>
        <p:nvGrpSpPr>
          <p:cNvPr id="3" name="Agrupar">
            <a:extLst>
              <a:ext uri="{FF2B5EF4-FFF2-40B4-BE49-F238E27FC236}">
                <a16:creationId xmlns:a16="http://schemas.microsoft.com/office/drawing/2014/main" id="{435A72B0-E926-F3B0-A61C-1711B81A12F4}"/>
              </a:ext>
            </a:extLst>
          </p:cNvPr>
          <p:cNvGrpSpPr/>
          <p:nvPr/>
        </p:nvGrpSpPr>
        <p:grpSpPr>
          <a:xfrm>
            <a:off x="-15419" y="0"/>
            <a:ext cx="24399420" cy="2981739"/>
            <a:chOff x="0" y="0"/>
            <a:chExt cx="24742971" cy="3098634"/>
          </a:xfrm>
        </p:grpSpPr>
        <p:sp>
          <p:nvSpPr>
            <p:cNvPr id="4" name="Rectángulo">
              <a:extLst>
                <a:ext uri="{FF2B5EF4-FFF2-40B4-BE49-F238E27FC236}">
                  <a16:creationId xmlns:a16="http://schemas.microsoft.com/office/drawing/2014/main" id="{A3BE3E76-7E98-6416-4C61-0215640F0A3B}"/>
                </a:ext>
              </a:extLst>
            </p:cNvPr>
            <p:cNvSpPr/>
            <p:nvPr/>
          </p:nvSpPr>
          <p:spPr>
            <a:xfrm>
              <a:off x="12303003" y="0"/>
              <a:ext cx="12439969" cy="3098635"/>
            </a:xfrm>
            <a:prstGeom prst="rect">
              <a:avLst/>
            </a:prstGeom>
            <a:solidFill>
              <a:srgbClr val="EBEBEB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5" name="Rectángulo">
              <a:extLst>
                <a:ext uri="{FF2B5EF4-FFF2-40B4-BE49-F238E27FC236}">
                  <a16:creationId xmlns:a16="http://schemas.microsoft.com/office/drawing/2014/main" id="{53FAAC21-599F-94EA-86ED-661CFB94EB0F}"/>
                </a:ext>
              </a:extLst>
            </p:cNvPr>
            <p:cNvSpPr/>
            <p:nvPr/>
          </p:nvSpPr>
          <p:spPr>
            <a:xfrm>
              <a:off x="0" y="0"/>
              <a:ext cx="12439968" cy="3098635"/>
            </a:xfrm>
            <a:prstGeom prst="rect">
              <a:avLst/>
            </a:prstGeom>
            <a:solidFill>
              <a:srgbClr val="4D4D4D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pic>
          <p:nvPicPr>
            <p:cNvPr id="6" name="Imagen" descr="Imagen">
              <a:extLst>
                <a:ext uri="{FF2B5EF4-FFF2-40B4-BE49-F238E27FC236}">
                  <a16:creationId xmlns:a16="http://schemas.microsoft.com/office/drawing/2014/main" id="{CB971D76-DDAB-FF35-AF26-B5122DA5978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460588" y="1125505"/>
              <a:ext cx="6579354" cy="847625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7" name="Imagen" descr="Imagen">
              <a:extLst>
                <a:ext uri="{FF2B5EF4-FFF2-40B4-BE49-F238E27FC236}">
                  <a16:creationId xmlns:a16="http://schemas.microsoft.com/office/drawing/2014/main" id="{900F3955-5021-9E02-6229-E3A48E69D02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3839699" y="904204"/>
              <a:ext cx="6961322" cy="1290227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8" name="TextBox 7">
            <a:extLst>
              <a:ext uri="{FF2B5EF4-FFF2-40B4-BE49-F238E27FC236}">
                <a16:creationId xmlns:a16="http://schemas.microsoft.com/office/drawing/2014/main" id="{F84C58F6-D738-09C4-A839-34E2E97CE6AF}"/>
              </a:ext>
            </a:extLst>
          </p:cNvPr>
          <p:cNvSpPr txBox="1"/>
          <p:nvPr/>
        </p:nvSpPr>
        <p:spPr>
          <a:xfrm>
            <a:off x="6139693" y="6858000"/>
            <a:ext cx="12110687" cy="145680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ctr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s-HN" sz="4400" b="1" dirty="0">
                <a:solidFill>
                  <a:srgbClr val="FF0000"/>
                </a:solidFill>
              </a:rPr>
              <a:t>REPORTE DE COMPETENCIA ATL SEMANA </a:t>
            </a:r>
          </a:p>
          <a:p>
            <a:pPr marL="0" marR="0" indent="0" algn="ctr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s-HN" sz="4400" b="1" dirty="0">
                <a:solidFill>
                  <a:srgbClr val="FF0000"/>
                </a:solidFill>
              </a:rPr>
              <a:t>30-SEPTIEMBRE - 6 OCTUBRE, 2024 </a:t>
            </a:r>
            <a:endParaRPr kumimoji="0" lang="es-HN" sz="4400" b="1" i="0" u="none" strike="noStrike" cap="none" spc="0" normalizeH="0" baseline="0" dirty="0">
              <a:ln>
                <a:noFill/>
              </a:ln>
              <a:solidFill>
                <a:srgbClr val="FF0000"/>
              </a:solidFill>
              <a:effectLst/>
              <a:uFillTx/>
              <a:latin typeface="+mn-lt"/>
              <a:ea typeface="+mn-ea"/>
              <a:cs typeface="+mn-cs"/>
              <a:sym typeface="Helvetica Neue"/>
            </a:endParaRPr>
          </a:p>
        </p:txBody>
      </p:sp>
    </p:spTree>
    <p:extLst>
      <p:ext uri="{BB962C8B-B14F-4D97-AF65-F5344CB8AC3E}">
        <p14:creationId xmlns:p14="http://schemas.microsoft.com/office/powerpoint/2010/main" val="3240187892"/>
      </p:ext>
    </p:extLst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8" name="Agrupar"/>
          <p:cNvGrpSpPr/>
          <p:nvPr/>
        </p:nvGrpSpPr>
        <p:grpSpPr>
          <a:xfrm>
            <a:off x="-108060" y="-13061"/>
            <a:ext cx="24665701" cy="2139979"/>
            <a:chOff x="0" y="0"/>
            <a:chExt cx="24665700" cy="2139978"/>
          </a:xfrm>
        </p:grpSpPr>
        <p:sp>
          <p:nvSpPr>
            <p:cNvPr id="174" name="Rectángulo"/>
            <p:cNvSpPr/>
            <p:nvPr/>
          </p:nvSpPr>
          <p:spPr>
            <a:xfrm>
              <a:off x="12287875" y="17772"/>
              <a:ext cx="12377826" cy="2122207"/>
            </a:xfrm>
            <a:prstGeom prst="rect">
              <a:avLst/>
            </a:prstGeom>
            <a:solidFill>
              <a:srgbClr val="EBEBEB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175" name="Rectángulo"/>
            <p:cNvSpPr/>
            <p:nvPr/>
          </p:nvSpPr>
          <p:spPr>
            <a:xfrm>
              <a:off x="0" y="0"/>
              <a:ext cx="12366415" cy="2139979"/>
            </a:xfrm>
            <a:prstGeom prst="rect">
              <a:avLst/>
            </a:prstGeom>
            <a:solidFill>
              <a:srgbClr val="4D4D4D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pic>
          <p:nvPicPr>
            <p:cNvPr id="176" name="Imagen" descr="Imagen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790819" y="1008532"/>
              <a:ext cx="3772783" cy="48605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77" name="Imagen" descr="Imagen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3169059" y="881631"/>
              <a:ext cx="3991814" cy="73985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4" name="CuadroTexto 3">
            <a:extLst>
              <a:ext uri="{FF2B5EF4-FFF2-40B4-BE49-F238E27FC236}">
                <a16:creationId xmlns:a16="http://schemas.microsoft.com/office/drawing/2014/main" id="{1F80C443-A393-587B-AB88-0D3CC1EE310A}"/>
              </a:ext>
            </a:extLst>
          </p:cNvPr>
          <p:cNvSpPr txBox="1"/>
          <p:nvPr/>
        </p:nvSpPr>
        <p:spPr>
          <a:xfrm>
            <a:off x="1887482" y="6200850"/>
            <a:ext cx="20609035" cy="102592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s-HN" sz="6000" b="1" dirty="0"/>
              <a:t>SPOTEO SEMANAL</a:t>
            </a:r>
            <a:endParaRPr kumimoji="0" lang="es-HN" sz="6000" b="1" i="0" u="none" strike="noStrike" cap="none" spc="0" normalizeH="0" baseline="0" dirty="0">
              <a:ln>
                <a:noFill/>
              </a:ln>
              <a:solidFill>
                <a:srgbClr val="5E5E5E"/>
              </a:solidFill>
              <a:effectLst/>
              <a:uFillTx/>
              <a:latin typeface="+mn-lt"/>
              <a:ea typeface="+mn-ea"/>
              <a:cs typeface="+mn-cs"/>
              <a:sym typeface="Helvetica Neue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E49860C-0E4E-5724-9C20-212900C6BAA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2192" y="12598452"/>
            <a:ext cx="17255246" cy="11128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8548750"/>
      </p:ext>
    </p:extLst>
  </p:cSld>
  <p:clrMapOvr>
    <a:masterClrMapping/>
  </p:clrMapOvr>
  <p:transition spd="med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8" name="Agrupar"/>
          <p:cNvGrpSpPr/>
          <p:nvPr/>
        </p:nvGrpSpPr>
        <p:grpSpPr>
          <a:xfrm>
            <a:off x="-108060" y="-13061"/>
            <a:ext cx="24665701" cy="2139979"/>
            <a:chOff x="0" y="0"/>
            <a:chExt cx="24665700" cy="2139978"/>
          </a:xfrm>
        </p:grpSpPr>
        <p:sp>
          <p:nvSpPr>
            <p:cNvPr id="174" name="Rectángulo"/>
            <p:cNvSpPr/>
            <p:nvPr/>
          </p:nvSpPr>
          <p:spPr>
            <a:xfrm>
              <a:off x="12287875" y="17772"/>
              <a:ext cx="12377826" cy="2122207"/>
            </a:xfrm>
            <a:prstGeom prst="rect">
              <a:avLst/>
            </a:prstGeom>
            <a:solidFill>
              <a:srgbClr val="EBEBEB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175" name="Rectángulo"/>
            <p:cNvSpPr/>
            <p:nvPr/>
          </p:nvSpPr>
          <p:spPr>
            <a:xfrm>
              <a:off x="0" y="0"/>
              <a:ext cx="12366415" cy="2139979"/>
            </a:xfrm>
            <a:prstGeom prst="rect">
              <a:avLst/>
            </a:prstGeom>
            <a:solidFill>
              <a:srgbClr val="4D4D4D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pic>
          <p:nvPicPr>
            <p:cNvPr id="176" name="Imagen" descr="Imagen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790819" y="1008532"/>
              <a:ext cx="3772783" cy="48605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77" name="Imagen" descr="Imagen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3169059" y="881631"/>
              <a:ext cx="3991814" cy="73985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8" name="CuadroTexto 3">
            <a:extLst>
              <a:ext uri="{FF2B5EF4-FFF2-40B4-BE49-F238E27FC236}">
                <a16:creationId xmlns:a16="http://schemas.microsoft.com/office/drawing/2014/main" id="{9D1D0655-4852-CE4D-8DFC-FCE9B70EACEB}"/>
              </a:ext>
            </a:extLst>
          </p:cNvPr>
          <p:cNvSpPr txBox="1"/>
          <p:nvPr/>
        </p:nvSpPr>
        <p:spPr>
          <a:xfrm>
            <a:off x="2509411" y="6381991"/>
            <a:ext cx="5486400" cy="111825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s-HN" sz="6600" b="1" dirty="0"/>
              <a:t>RADIO</a:t>
            </a:r>
            <a:endParaRPr kumimoji="0" lang="es-HN" sz="6600" b="1" i="0" u="none" strike="noStrike" cap="none" spc="0" normalizeH="0" baseline="0" dirty="0">
              <a:ln>
                <a:noFill/>
              </a:ln>
              <a:solidFill>
                <a:srgbClr val="5E5E5E"/>
              </a:solidFill>
              <a:effectLst/>
              <a:uFillTx/>
              <a:latin typeface="+mn-lt"/>
              <a:ea typeface="+mn-ea"/>
              <a:cs typeface="+mn-cs"/>
              <a:sym typeface="Helvetica Neue"/>
            </a:endParaRPr>
          </a:p>
        </p:txBody>
      </p:sp>
      <p:sp>
        <p:nvSpPr>
          <p:cNvPr id="9" name="CuadroTexto 4">
            <a:extLst>
              <a:ext uri="{FF2B5EF4-FFF2-40B4-BE49-F238E27FC236}">
                <a16:creationId xmlns:a16="http://schemas.microsoft.com/office/drawing/2014/main" id="{034E2EBC-2C40-B1F5-53CC-CE1746CE8D7D}"/>
              </a:ext>
            </a:extLst>
          </p:cNvPr>
          <p:cNvSpPr txBox="1"/>
          <p:nvPr/>
        </p:nvSpPr>
        <p:spPr>
          <a:xfrm>
            <a:off x="2509411" y="5540735"/>
            <a:ext cx="4825667" cy="108747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s-HN" sz="3200" b="1" dirty="0"/>
              <a:t>30 Septiembre</a:t>
            </a:r>
            <a:r>
              <a:rPr kumimoji="0" lang="es-HN" sz="3200" b="1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 </a:t>
            </a:r>
            <a:r>
              <a:rPr lang="es-HN" sz="3200" b="1" dirty="0"/>
              <a:t>al 6</a:t>
            </a:r>
            <a:r>
              <a:rPr kumimoji="0" lang="es-HN" sz="3200" b="1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 de </a:t>
            </a:r>
            <a:r>
              <a:rPr lang="es-HN" sz="3200" b="1" dirty="0"/>
              <a:t>Octubre</a:t>
            </a:r>
            <a:endParaRPr kumimoji="0" lang="es-HN" sz="3200" b="1" i="0" u="none" strike="noStrike" cap="none" spc="0" normalizeH="0" baseline="0" dirty="0">
              <a:ln>
                <a:noFill/>
              </a:ln>
              <a:solidFill>
                <a:srgbClr val="5E5E5E"/>
              </a:solidFill>
              <a:effectLst/>
              <a:uFillTx/>
              <a:latin typeface="+mn-lt"/>
              <a:ea typeface="+mn-ea"/>
              <a:cs typeface="+mn-cs"/>
              <a:sym typeface="Helvetica Neue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AFD825F4-7D72-9BB1-3966-D47448F5470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2192" y="12598452"/>
            <a:ext cx="17255246" cy="1112837"/>
          </a:xfrm>
          <a:prstGeom prst="rect">
            <a:avLst/>
          </a:prstGeom>
        </p:spPr>
      </p:pic>
      <p:pic>
        <p:nvPicPr>
          <p:cNvPr id="4" name="Imagen 3">
            <a:extLst>
              <a:ext uri="{FF2B5EF4-FFF2-40B4-BE49-F238E27FC236}">
                <a16:creationId xmlns:a16="http://schemas.microsoft.com/office/drawing/2014/main" id="{28979B80-4292-4E55-3247-58910AEB1C1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68377" y="2763078"/>
            <a:ext cx="8965096" cy="960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0355597"/>
      </p:ext>
    </p:extLst>
  </p:cSld>
  <p:clrMapOvr>
    <a:masterClrMapping/>
  </p:clrMapOvr>
  <p:transition spd="med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8" name="Agrupar"/>
          <p:cNvGrpSpPr/>
          <p:nvPr/>
        </p:nvGrpSpPr>
        <p:grpSpPr>
          <a:xfrm>
            <a:off x="-108059" y="-13060"/>
            <a:ext cx="24492060" cy="2108960"/>
            <a:chOff x="0" y="0"/>
            <a:chExt cx="24665700" cy="2139978"/>
          </a:xfrm>
        </p:grpSpPr>
        <p:sp>
          <p:nvSpPr>
            <p:cNvPr id="174" name="Rectángulo"/>
            <p:cNvSpPr/>
            <p:nvPr/>
          </p:nvSpPr>
          <p:spPr>
            <a:xfrm>
              <a:off x="12287875" y="17772"/>
              <a:ext cx="12377826" cy="2122207"/>
            </a:xfrm>
            <a:prstGeom prst="rect">
              <a:avLst/>
            </a:prstGeom>
            <a:solidFill>
              <a:srgbClr val="EBEBEB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175" name="Rectángulo"/>
            <p:cNvSpPr/>
            <p:nvPr/>
          </p:nvSpPr>
          <p:spPr>
            <a:xfrm>
              <a:off x="0" y="0"/>
              <a:ext cx="12366415" cy="2139979"/>
            </a:xfrm>
            <a:prstGeom prst="rect">
              <a:avLst/>
            </a:prstGeom>
            <a:solidFill>
              <a:srgbClr val="4D4D4D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pic>
          <p:nvPicPr>
            <p:cNvPr id="176" name="Imagen" descr="Imagen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790819" y="1008532"/>
              <a:ext cx="3772783" cy="48605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77" name="Imagen" descr="Imagen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3169059" y="881631"/>
              <a:ext cx="3991814" cy="73985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5" name="CuadroTexto 3">
            <a:extLst>
              <a:ext uri="{FF2B5EF4-FFF2-40B4-BE49-F238E27FC236}">
                <a16:creationId xmlns:a16="http://schemas.microsoft.com/office/drawing/2014/main" id="{12AECDB0-1E75-9A51-1478-FF07C61143FE}"/>
              </a:ext>
            </a:extLst>
          </p:cNvPr>
          <p:cNvSpPr txBox="1"/>
          <p:nvPr/>
        </p:nvSpPr>
        <p:spPr>
          <a:xfrm>
            <a:off x="2330515" y="6697273"/>
            <a:ext cx="5486400" cy="111825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s-HN" sz="6600" b="1" dirty="0"/>
              <a:t>TVN</a:t>
            </a:r>
            <a:endParaRPr kumimoji="0" lang="es-HN" sz="6600" b="1" i="0" u="none" strike="noStrike" cap="none" spc="0" normalizeH="0" baseline="0" dirty="0">
              <a:ln>
                <a:noFill/>
              </a:ln>
              <a:solidFill>
                <a:srgbClr val="5E5E5E"/>
              </a:solidFill>
              <a:effectLst/>
              <a:uFillTx/>
              <a:latin typeface="+mn-lt"/>
              <a:ea typeface="+mn-ea"/>
              <a:cs typeface="+mn-cs"/>
              <a:sym typeface="Helvetica Neue"/>
            </a:endParaRPr>
          </a:p>
        </p:txBody>
      </p:sp>
      <p:sp>
        <p:nvSpPr>
          <p:cNvPr id="6" name="CuadroTexto 4">
            <a:extLst>
              <a:ext uri="{FF2B5EF4-FFF2-40B4-BE49-F238E27FC236}">
                <a16:creationId xmlns:a16="http://schemas.microsoft.com/office/drawing/2014/main" id="{5EA6534F-153B-EC9D-D1BA-18860E78C6D1}"/>
              </a:ext>
            </a:extLst>
          </p:cNvPr>
          <p:cNvSpPr txBox="1"/>
          <p:nvPr/>
        </p:nvSpPr>
        <p:spPr>
          <a:xfrm>
            <a:off x="3220233" y="6262965"/>
            <a:ext cx="7832723" cy="59503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s-HN" sz="3200" b="1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 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31845BF-AE19-705C-223D-6466E8DA83F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2192" y="12598452"/>
            <a:ext cx="17255246" cy="1112837"/>
          </a:xfrm>
          <a:prstGeom prst="rect">
            <a:avLst/>
          </a:prstGeom>
        </p:spPr>
      </p:pic>
      <p:sp>
        <p:nvSpPr>
          <p:cNvPr id="4" name="CuadroTexto 4">
            <a:extLst>
              <a:ext uri="{FF2B5EF4-FFF2-40B4-BE49-F238E27FC236}">
                <a16:creationId xmlns:a16="http://schemas.microsoft.com/office/drawing/2014/main" id="{F33FBD80-9B1C-F4EF-4E86-6E449E37C540}"/>
              </a:ext>
            </a:extLst>
          </p:cNvPr>
          <p:cNvSpPr txBox="1"/>
          <p:nvPr/>
        </p:nvSpPr>
        <p:spPr>
          <a:xfrm>
            <a:off x="2509411" y="5540735"/>
            <a:ext cx="4825667" cy="108747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s-HN" sz="3200" b="1" dirty="0"/>
              <a:t>30 Septiembre</a:t>
            </a:r>
            <a:r>
              <a:rPr kumimoji="0" lang="es-HN" sz="3200" b="1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 </a:t>
            </a:r>
            <a:r>
              <a:rPr lang="es-HN" sz="3200" b="1" dirty="0"/>
              <a:t>al 6</a:t>
            </a:r>
            <a:r>
              <a:rPr kumimoji="0" lang="es-HN" sz="3200" b="1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 de </a:t>
            </a:r>
            <a:r>
              <a:rPr lang="es-HN" sz="3200" b="1" dirty="0"/>
              <a:t>Octubre</a:t>
            </a:r>
            <a:endParaRPr kumimoji="0" lang="es-HN" sz="3200" b="1" i="0" u="none" strike="noStrike" cap="none" spc="0" normalizeH="0" baseline="0" dirty="0">
              <a:ln>
                <a:noFill/>
              </a:ln>
              <a:solidFill>
                <a:srgbClr val="5E5E5E"/>
              </a:solidFill>
              <a:effectLst/>
              <a:uFillTx/>
              <a:latin typeface="+mn-lt"/>
              <a:ea typeface="+mn-ea"/>
              <a:cs typeface="+mn-cs"/>
              <a:sym typeface="Helvetica Neue"/>
            </a:endParaRPr>
          </a:p>
        </p:txBody>
      </p:sp>
      <p:pic>
        <p:nvPicPr>
          <p:cNvPr id="9" name="Imagen 8">
            <a:extLst>
              <a:ext uri="{FF2B5EF4-FFF2-40B4-BE49-F238E27FC236}">
                <a16:creationId xmlns:a16="http://schemas.microsoft.com/office/drawing/2014/main" id="{67011554-D2F6-2553-0FED-869FC86886E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79417" y="3518453"/>
            <a:ext cx="9387167" cy="84439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8546292"/>
      </p:ext>
    </p:extLst>
  </p:cSld>
  <p:clrMapOvr>
    <a:masterClrMapping/>
  </p:clrMapOvr>
  <p:transition spd="med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8" name="Agrupar"/>
          <p:cNvGrpSpPr/>
          <p:nvPr/>
        </p:nvGrpSpPr>
        <p:grpSpPr>
          <a:xfrm>
            <a:off x="-108060" y="-13061"/>
            <a:ext cx="24665701" cy="2139979"/>
            <a:chOff x="0" y="0"/>
            <a:chExt cx="24665700" cy="2139978"/>
          </a:xfrm>
        </p:grpSpPr>
        <p:sp>
          <p:nvSpPr>
            <p:cNvPr id="174" name="Rectángulo"/>
            <p:cNvSpPr/>
            <p:nvPr/>
          </p:nvSpPr>
          <p:spPr>
            <a:xfrm>
              <a:off x="12287875" y="17772"/>
              <a:ext cx="12377826" cy="2122207"/>
            </a:xfrm>
            <a:prstGeom prst="rect">
              <a:avLst/>
            </a:prstGeom>
            <a:solidFill>
              <a:srgbClr val="EBEBEB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175" name="Rectángulo"/>
            <p:cNvSpPr/>
            <p:nvPr/>
          </p:nvSpPr>
          <p:spPr>
            <a:xfrm>
              <a:off x="0" y="0"/>
              <a:ext cx="12366415" cy="2139979"/>
            </a:xfrm>
            <a:prstGeom prst="rect">
              <a:avLst/>
            </a:prstGeom>
            <a:solidFill>
              <a:srgbClr val="4D4D4D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pic>
          <p:nvPicPr>
            <p:cNvPr id="176" name="Imagen" descr="Imagen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790819" y="1008532"/>
              <a:ext cx="3772783" cy="48605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77" name="Imagen" descr="Imagen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3169059" y="881631"/>
              <a:ext cx="3991814" cy="73985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6" name="CuadroTexto 3">
            <a:extLst>
              <a:ext uri="{FF2B5EF4-FFF2-40B4-BE49-F238E27FC236}">
                <a16:creationId xmlns:a16="http://schemas.microsoft.com/office/drawing/2014/main" id="{2289863E-F937-AF59-F55D-183709C0E518}"/>
              </a:ext>
            </a:extLst>
          </p:cNvPr>
          <p:cNvSpPr txBox="1"/>
          <p:nvPr/>
        </p:nvSpPr>
        <p:spPr>
          <a:xfrm>
            <a:off x="2454806" y="6498790"/>
            <a:ext cx="5486400" cy="111825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s-HN" sz="6600" b="1" dirty="0"/>
              <a:t>Cable</a:t>
            </a:r>
            <a:endParaRPr kumimoji="0" lang="es-HN" sz="6600" b="1" i="0" u="none" strike="noStrike" cap="none" spc="0" normalizeH="0" baseline="0" dirty="0">
              <a:ln>
                <a:noFill/>
              </a:ln>
              <a:solidFill>
                <a:srgbClr val="5E5E5E"/>
              </a:solidFill>
              <a:effectLst/>
              <a:uFillTx/>
              <a:latin typeface="+mn-lt"/>
              <a:ea typeface="+mn-ea"/>
              <a:cs typeface="+mn-cs"/>
              <a:sym typeface="Helvetica Neue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FC568F3-14FE-F17D-6D5D-2429E5B5B4A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2192" y="12598452"/>
            <a:ext cx="17255246" cy="1112837"/>
          </a:xfrm>
          <a:prstGeom prst="rect">
            <a:avLst/>
          </a:prstGeom>
        </p:spPr>
      </p:pic>
      <p:sp>
        <p:nvSpPr>
          <p:cNvPr id="4" name="CuadroTexto 4">
            <a:extLst>
              <a:ext uri="{FF2B5EF4-FFF2-40B4-BE49-F238E27FC236}">
                <a16:creationId xmlns:a16="http://schemas.microsoft.com/office/drawing/2014/main" id="{3393CF03-BF6D-A907-E75A-B0BFD41D35E0}"/>
              </a:ext>
            </a:extLst>
          </p:cNvPr>
          <p:cNvSpPr txBox="1"/>
          <p:nvPr/>
        </p:nvSpPr>
        <p:spPr>
          <a:xfrm>
            <a:off x="2509411" y="5540735"/>
            <a:ext cx="4825667" cy="108747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s-HN" sz="3200" b="1" dirty="0"/>
              <a:t>30 Septiembre</a:t>
            </a:r>
            <a:r>
              <a:rPr kumimoji="0" lang="es-HN" sz="3200" b="1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 </a:t>
            </a:r>
            <a:r>
              <a:rPr lang="es-HN" sz="3200" b="1" dirty="0"/>
              <a:t>al 6</a:t>
            </a:r>
            <a:r>
              <a:rPr kumimoji="0" lang="es-HN" sz="3200" b="1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 de </a:t>
            </a:r>
            <a:r>
              <a:rPr lang="es-HN" sz="3200" b="1" dirty="0"/>
              <a:t>Octubre</a:t>
            </a:r>
            <a:endParaRPr kumimoji="0" lang="es-HN" sz="3200" b="1" i="0" u="none" strike="noStrike" cap="none" spc="0" normalizeH="0" baseline="0" dirty="0">
              <a:ln>
                <a:noFill/>
              </a:ln>
              <a:solidFill>
                <a:srgbClr val="5E5E5E"/>
              </a:solidFill>
              <a:effectLst/>
              <a:uFillTx/>
              <a:latin typeface="+mn-lt"/>
              <a:ea typeface="+mn-ea"/>
              <a:cs typeface="+mn-cs"/>
              <a:sym typeface="Helvetica Neue"/>
            </a:endParaRPr>
          </a:p>
        </p:txBody>
      </p:sp>
      <p:pic>
        <p:nvPicPr>
          <p:cNvPr id="8" name="Imagen 7">
            <a:extLst>
              <a:ext uri="{FF2B5EF4-FFF2-40B4-BE49-F238E27FC236}">
                <a16:creationId xmlns:a16="http://schemas.microsoft.com/office/drawing/2014/main" id="{3C5359A0-D8F7-AD69-62DA-649B9791995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67897" y="3935897"/>
            <a:ext cx="9078995" cy="69375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3988402"/>
      </p:ext>
    </p:extLst>
  </p:cSld>
  <p:clrMapOvr>
    <a:masterClrMapping/>
  </p:clrMapOvr>
  <p:transition spd="med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uadroTexto 3">
            <a:extLst>
              <a:ext uri="{FF2B5EF4-FFF2-40B4-BE49-F238E27FC236}">
                <a16:creationId xmlns:a16="http://schemas.microsoft.com/office/drawing/2014/main" id="{2289863E-F937-AF59-F55D-183709C0E518}"/>
              </a:ext>
            </a:extLst>
          </p:cNvPr>
          <p:cNvSpPr txBox="1"/>
          <p:nvPr/>
        </p:nvSpPr>
        <p:spPr>
          <a:xfrm>
            <a:off x="2580312" y="6461191"/>
            <a:ext cx="5486400" cy="213391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s-HN" sz="6600" b="1" dirty="0"/>
              <a:t>Medios </a:t>
            </a:r>
            <a:r>
              <a:rPr lang="es-HN" sz="6600" b="1" dirty="0" err="1"/>
              <a:t>Foraneos</a:t>
            </a:r>
            <a:endParaRPr kumimoji="0" lang="es-HN" sz="6600" b="1" i="0" u="none" strike="noStrike" cap="none" spc="0" normalizeH="0" baseline="0" dirty="0">
              <a:ln>
                <a:noFill/>
              </a:ln>
              <a:solidFill>
                <a:srgbClr val="5E5E5E"/>
              </a:solidFill>
              <a:effectLst/>
              <a:uFillTx/>
              <a:latin typeface="+mn-lt"/>
              <a:ea typeface="+mn-ea"/>
              <a:cs typeface="+mn-cs"/>
              <a:sym typeface="Helvetica Neue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E9F91F3-D7C7-6B15-19F0-4622851A8C2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77839" y="323053"/>
            <a:ext cx="11927650" cy="116436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6029849"/>
      </p:ext>
    </p:extLst>
  </p:cSld>
  <p:clrMapOvr>
    <a:masterClrMapping/>
  </p:clrMapOvr>
  <p:transition spd="med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8" name="Agrupar"/>
          <p:cNvGrpSpPr/>
          <p:nvPr/>
        </p:nvGrpSpPr>
        <p:grpSpPr>
          <a:xfrm>
            <a:off x="-108059" y="-13061"/>
            <a:ext cx="24492060" cy="1981009"/>
            <a:chOff x="0" y="0"/>
            <a:chExt cx="24665700" cy="2139978"/>
          </a:xfrm>
        </p:grpSpPr>
        <p:sp>
          <p:nvSpPr>
            <p:cNvPr id="174" name="Rectángulo"/>
            <p:cNvSpPr/>
            <p:nvPr/>
          </p:nvSpPr>
          <p:spPr>
            <a:xfrm>
              <a:off x="12287875" y="17772"/>
              <a:ext cx="12377826" cy="2122207"/>
            </a:xfrm>
            <a:prstGeom prst="rect">
              <a:avLst/>
            </a:prstGeom>
            <a:solidFill>
              <a:srgbClr val="EBEBEB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175" name="Rectángulo"/>
            <p:cNvSpPr/>
            <p:nvPr/>
          </p:nvSpPr>
          <p:spPr>
            <a:xfrm>
              <a:off x="0" y="0"/>
              <a:ext cx="12366415" cy="2139979"/>
            </a:xfrm>
            <a:prstGeom prst="rect">
              <a:avLst/>
            </a:prstGeom>
            <a:solidFill>
              <a:srgbClr val="4D4D4D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pic>
          <p:nvPicPr>
            <p:cNvPr id="176" name="Imagen" descr="Imagen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790819" y="1008532"/>
              <a:ext cx="3772783" cy="48605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77" name="Imagen" descr="Imagen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3169059" y="881631"/>
              <a:ext cx="3991814" cy="73985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4" name="CuadroTexto 3">
            <a:extLst>
              <a:ext uri="{FF2B5EF4-FFF2-40B4-BE49-F238E27FC236}">
                <a16:creationId xmlns:a16="http://schemas.microsoft.com/office/drawing/2014/main" id="{1F80C443-A393-587B-AB88-0D3CC1EE310A}"/>
              </a:ext>
            </a:extLst>
          </p:cNvPr>
          <p:cNvSpPr txBox="1"/>
          <p:nvPr/>
        </p:nvSpPr>
        <p:spPr>
          <a:xfrm>
            <a:off x="1887482" y="6336763"/>
            <a:ext cx="20609035" cy="102592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s-HN" sz="6000" b="1" i="0" u="none" strike="noStrike" cap="none" spc="0" normalizeH="0" baseline="0" dirty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EVIDENCIAS RADIO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C7866AFE-CDE1-8D22-DC74-509127A3859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2192" y="12598452"/>
            <a:ext cx="17255246" cy="11128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44781"/>
      </p:ext>
    </p:extLst>
  </p:cSld>
  <p:clrMapOvr>
    <a:masterClrMapping/>
  </p:clrMapOvr>
  <p:transition spd="med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8" name="Agrupar"/>
          <p:cNvGrpSpPr/>
          <p:nvPr/>
        </p:nvGrpSpPr>
        <p:grpSpPr>
          <a:xfrm>
            <a:off x="-108060" y="-13061"/>
            <a:ext cx="24665701" cy="2139979"/>
            <a:chOff x="0" y="0"/>
            <a:chExt cx="24665700" cy="2139978"/>
          </a:xfrm>
        </p:grpSpPr>
        <p:sp>
          <p:nvSpPr>
            <p:cNvPr id="174" name="Rectángulo"/>
            <p:cNvSpPr/>
            <p:nvPr/>
          </p:nvSpPr>
          <p:spPr>
            <a:xfrm>
              <a:off x="12287875" y="17772"/>
              <a:ext cx="12377826" cy="2122207"/>
            </a:xfrm>
            <a:prstGeom prst="rect">
              <a:avLst/>
            </a:prstGeom>
            <a:solidFill>
              <a:srgbClr val="EBEBEB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175" name="Rectángulo"/>
            <p:cNvSpPr/>
            <p:nvPr/>
          </p:nvSpPr>
          <p:spPr>
            <a:xfrm>
              <a:off x="0" y="0"/>
              <a:ext cx="12366415" cy="2139979"/>
            </a:xfrm>
            <a:prstGeom prst="rect">
              <a:avLst/>
            </a:prstGeom>
            <a:solidFill>
              <a:srgbClr val="4D4D4D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pic>
          <p:nvPicPr>
            <p:cNvPr id="176" name="Imagen" descr="Imagen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7790819" y="1008532"/>
              <a:ext cx="3772783" cy="48605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77" name="Imagen" descr="Imagen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3169059" y="881631"/>
              <a:ext cx="3991814" cy="73985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2" name="CuadroTexto 3">
            <a:extLst>
              <a:ext uri="{FF2B5EF4-FFF2-40B4-BE49-F238E27FC236}">
                <a16:creationId xmlns:a16="http://schemas.microsoft.com/office/drawing/2014/main" id="{B4E3DBDB-A32C-1883-1626-B244F118AB6E}"/>
              </a:ext>
            </a:extLst>
          </p:cNvPr>
          <p:cNvSpPr txBox="1"/>
          <p:nvPr/>
        </p:nvSpPr>
        <p:spPr>
          <a:xfrm>
            <a:off x="1754506" y="5884681"/>
            <a:ext cx="6210460" cy="194925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s-HN" sz="6000" b="1" dirty="0"/>
              <a:t>Radio</a:t>
            </a:r>
          </a:p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s-HN" sz="6000" b="1" dirty="0"/>
              <a:t>MOTOMUNDO</a:t>
            </a:r>
            <a:endParaRPr kumimoji="0" lang="es-HN" sz="6000" b="1" i="0" u="none" strike="noStrike" cap="none" spc="0" normalizeH="0" baseline="0" dirty="0">
              <a:ln>
                <a:noFill/>
              </a:ln>
              <a:solidFill>
                <a:srgbClr val="5E5E5E"/>
              </a:solidFill>
              <a:effectLst/>
              <a:uFillTx/>
              <a:latin typeface="+mn-lt"/>
              <a:ea typeface="+mn-ea"/>
              <a:cs typeface="+mn-cs"/>
              <a:sym typeface="Helvetica Neue"/>
            </a:endParaRPr>
          </a:p>
        </p:txBody>
      </p:sp>
      <p:sp>
        <p:nvSpPr>
          <p:cNvPr id="3" name="CuadroTexto 4">
            <a:extLst>
              <a:ext uri="{FF2B5EF4-FFF2-40B4-BE49-F238E27FC236}">
                <a16:creationId xmlns:a16="http://schemas.microsoft.com/office/drawing/2014/main" id="{B24D148A-EA2A-69DD-A3A1-4588A269FD24}"/>
              </a:ext>
            </a:extLst>
          </p:cNvPr>
          <p:cNvSpPr txBox="1"/>
          <p:nvPr/>
        </p:nvSpPr>
        <p:spPr>
          <a:xfrm>
            <a:off x="1754506" y="5414209"/>
            <a:ext cx="7832723" cy="59503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s-HN" sz="3200" b="1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Evidencias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6B93A45-E938-21E6-8476-DF6E9469ECD0}"/>
              </a:ext>
            </a:extLst>
          </p:cNvPr>
          <p:cNvSpPr txBox="1"/>
          <p:nvPr/>
        </p:nvSpPr>
        <p:spPr>
          <a:xfrm>
            <a:off x="7682759" y="8850429"/>
            <a:ext cx="15907752" cy="163121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just"/>
            <a:r>
              <a:rPr lang="es-HN" sz="2000" dirty="0">
                <a:solidFill>
                  <a:srgbClr val="FF0000"/>
                </a:solidFill>
              </a:rPr>
              <a:t>POWER FM Y RADIO VISION</a:t>
            </a:r>
          </a:p>
          <a:p>
            <a:pPr algn="just"/>
            <a:endParaRPr lang="es-HN" sz="2000" dirty="0">
              <a:solidFill>
                <a:srgbClr val="FF0000"/>
              </a:solidFill>
            </a:endParaRPr>
          </a:p>
          <a:p>
            <a:pPr marL="457200" indent="-457200" algn="just">
              <a:buAutoNum type="arabicPeriod"/>
            </a:pPr>
            <a:r>
              <a:rPr lang="es-HN" sz="2000" dirty="0">
                <a:solidFill>
                  <a:schemeClr val="bg2">
                    <a:lumMod val="25000"/>
                  </a:schemeClr>
                </a:solidFill>
              </a:rPr>
              <a:t>LAS MEJORES MARCAS DE JAPÓN CON YAMAHA DE LA INDIA CON TVS Y CHINA CON HJ GENESIS Y KMF.</a:t>
            </a:r>
          </a:p>
          <a:p>
            <a:pPr marL="457200" indent="-457200" algn="just">
              <a:buAutoNum type="arabicPeriod"/>
            </a:pPr>
            <a:r>
              <a:rPr lang="es-HN" sz="2000" dirty="0">
                <a:solidFill>
                  <a:schemeClr val="bg2">
                    <a:lumMod val="25000"/>
                  </a:schemeClr>
                </a:solidFill>
              </a:rPr>
              <a:t>TE OFRECEN LA MÁS AMPLIA SELECCIÓN DE MOTOS DE HONDURAS PARA ENCONTRAR LA MOTO DE TRABAJO QUE IMPULSA TU FUTURO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74CE5A1A-0820-F7D8-6756-E8C4F85415AC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2192" y="12598452"/>
            <a:ext cx="17255246" cy="1112837"/>
          </a:xfrm>
          <a:prstGeom prst="rect">
            <a:avLst/>
          </a:prstGeom>
        </p:spPr>
      </p:pic>
      <p:pic>
        <p:nvPicPr>
          <p:cNvPr id="5" name="-591809550">
            <a:hlinkClick r:id="" action="ppaction://media"/>
            <a:extLst>
              <a:ext uri="{FF2B5EF4-FFF2-40B4-BE49-F238E27FC236}">
                <a16:creationId xmlns:a16="http://schemas.microsoft.com/office/drawing/2014/main" id="{1A21911C-F8F7-EF45-69EE-56D791077A2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7682759" y="5929701"/>
            <a:ext cx="1856598" cy="1856598"/>
          </a:xfrm>
          <a:prstGeom prst="rect">
            <a:avLst/>
          </a:prstGeom>
        </p:spPr>
      </p:pic>
      <p:pic>
        <p:nvPicPr>
          <p:cNvPr id="9" name="-590335983">
            <a:hlinkClick r:id="" action="ppaction://media"/>
            <a:extLst>
              <a:ext uri="{FF2B5EF4-FFF2-40B4-BE49-F238E27FC236}">
                <a16:creationId xmlns:a16="http://schemas.microsoft.com/office/drawing/2014/main" id="{79965149-9F40-982C-A1AD-B74DEC2EA8D8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9915248" y="5870782"/>
            <a:ext cx="1856598" cy="18565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935367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3928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47376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audio>
              <p:cMediaNode vol="8000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8" name="Agrupar"/>
          <p:cNvGrpSpPr/>
          <p:nvPr/>
        </p:nvGrpSpPr>
        <p:grpSpPr>
          <a:xfrm>
            <a:off x="-1" y="-13061"/>
            <a:ext cx="24384001" cy="2246769"/>
            <a:chOff x="0" y="0"/>
            <a:chExt cx="24665700" cy="2139978"/>
          </a:xfrm>
        </p:grpSpPr>
        <p:sp>
          <p:nvSpPr>
            <p:cNvPr id="174" name="Rectángulo"/>
            <p:cNvSpPr/>
            <p:nvPr/>
          </p:nvSpPr>
          <p:spPr>
            <a:xfrm>
              <a:off x="12287875" y="17772"/>
              <a:ext cx="12377826" cy="2122207"/>
            </a:xfrm>
            <a:prstGeom prst="rect">
              <a:avLst/>
            </a:prstGeom>
            <a:solidFill>
              <a:srgbClr val="EBEBEB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175" name="Rectángulo"/>
            <p:cNvSpPr/>
            <p:nvPr/>
          </p:nvSpPr>
          <p:spPr>
            <a:xfrm>
              <a:off x="0" y="0"/>
              <a:ext cx="12366415" cy="2139979"/>
            </a:xfrm>
            <a:prstGeom prst="rect">
              <a:avLst/>
            </a:prstGeom>
            <a:solidFill>
              <a:srgbClr val="4D4D4D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pic>
          <p:nvPicPr>
            <p:cNvPr id="176" name="Imagen" descr="Imagen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790819" y="1008532"/>
              <a:ext cx="3772783" cy="48605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77" name="Imagen" descr="Imagen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3169059" y="881631"/>
              <a:ext cx="3991814" cy="73985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2" name="CuadroTexto 3">
            <a:extLst>
              <a:ext uri="{FF2B5EF4-FFF2-40B4-BE49-F238E27FC236}">
                <a16:creationId xmlns:a16="http://schemas.microsoft.com/office/drawing/2014/main" id="{B4E3DBDB-A32C-1883-1626-B244F118AB6E}"/>
              </a:ext>
            </a:extLst>
          </p:cNvPr>
          <p:cNvSpPr txBox="1"/>
          <p:nvPr/>
        </p:nvSpPr>
        <p:spPr>
          <a:xfrm>
            <a:off x="1876723" y="6298872"/>
            <a:ext cx="6381323" cy="111825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s-HN" sz="6600" b="1" dirty="0"/>
              <a:t>Radio-DIDEMO</a:t>
            </a:r>
            <a:endParaRPr kumimoji="0" lang="es-HN" sz="6600" b="1" i="0" u="none" strike="noStrike" cap="none" spc="0" normalizeH="0" baseline="0" dirty="0">
              <a:ln>
                <a:noFill/>
              </a:ln>
              <a:solidFill>
                <a:srgbClr val="5E5E5E"/>
              </a:solidFill>
              <a:effectLst/>
              <a:uFillTx/>
              <a:latin typeface="+mn-lt"/>
              <a:ea typeface="+mn-ea"/>
              <a:cs typeface="+mn-cs"/>
              <a:sym typeface="Helvetica Neue"/>
            </a:endParaRPr>
          </a:p>
        </p:txBody>
      </p:sp>
      <p:sp>
        <p:nvSpPr>
          <p:cNvPr id="3" name="CuadroTexto 4">
            <a:extLst>
              <a:ext uri="{FF2B5EF4-FFF2-40B4-BE49-F238E27FC236}">
                <a16:creationId xmlns:a16="http://schemas.microsoft.com/office/drawing/2014/main" id="{B24D148A-EA2A-69DD-A3A1-4588A269FD24}"/>
              </a:ext>
            </a:extLst>
          </p:cNvPr>
          <p:cNvSpPr txBox="1"/>
          <p:nvPr/>
        </p:nvSpPr>
        <p:spPr>
          <a:xfrm>
            <a:off x="1959840" y="5797730"/>
            <a:ext cx="7832723" cy="59503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s-HN" sz="3200" b="1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Evidencias 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6B93A45-E938-21E6-8476-DF6E9469ECD0}"/>
              </a:ext>
            </a:extLst>
          </p:cNvPr>
          <p:cNvSpPr txBox="1"/>
          <p:nvPr/>
        </p:nvSpPr>
        <p:spPr>
          <a:xfrm>
            <a:off x="8876244" y="8350617"/>
            <a:ext cx="14847916" cy="132343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just"/>
            <a:r>
              <a:rPr lang="es-HN" sz="2000" dirty="0">
                <a:solidFill>
                  <a:srgbClr val="FF0000"/>
                </a:solidFill>
              </a:rPr>
              <a:t>R. GLOBO, HCH, R. CADENA VOCES Y TOP</a:t>
            </a:r>
          </a:p>
          <a:p>
            <a:pPr algn="just"/>
            <a:endParaRPr lang="es-HN" sz="2000" dirty="0">
              <a:solidFill>
                <a:srgbClr val="FF0000"/>
              </a:solidFill>
            </a:endParaRPr>
          </a:p>
          <a:p>
            <a:pPr marL="457200" indent="-457200" algn="just">
              <a:buAutoNum type="arabicPeriod"/>
            </a:pPr>
            <a:r>
              <a:rPr lang="es-HN" sz="2000" dirty="0">
                <a:solidFill>
                  <a:schemeClr val="bg2">
                    <a:lumMod val="25000"/>
                  </a:schemeClr>
                </a:solidFill>
              </a:rPr>
              <a:t>NAVI LA MOTO ORIGINAL JAPONESA LA QUE TE ASEGURA CALIDAD DURABILIDAD LA QUE RINDE 220 KILÓMETROS GALÓN QUE TE DA MÁS VALOR POR TU INVERSIÓN LPS.35000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53839F7A-3419-FE00-4B29-63EA0D8A10A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2192" y="12598452"/>
            <a:ext cx="17255246" cy="1112837"/>
          </a:xfrm>
          <a:prstGeom prst="rect">
            <a:avLst/>
          </a:prstGeom>
        </p:spPr>
      </p:pic>
      <p:pic>
        <p:nvPicPr>
          <p:cNvPr id="4" name="-696404531">
            <a:hlinkClick r:id="" action="ppaction://media"/>
            <a:extLst>
              <a:ext uri="{FF2B5EF4-FFF2-40B4-BE49-F238E27FC236}">
                <a16:creationId xmlns:a16="http://schemas.microsoft.com/office/drawing/2014/main" id="{ADD20CE8-A6A7-DF07-F35B-6A38A09686B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876244" y="5759583"/>
            <a:ext cx="2196832" cy="21968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8083171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731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8" name="Agrupar"/>
          <p:cNvGrpSpPr/>
          <p:nvPr/>
        </p:nvGrpSpPr>
        <p:grpSpPr>
          <a:xfrm>
            <a:off x="-1" y="-13061"/>
            <a:ext cx="24384001" cy="2358696"/>
            <a:chOff x="0" y="0"/>
            <a:chExt cx="24665700" cy="2139978"/>
          </a:xfrm>
        </p:grpSpPr>
        <p:sp>
          <p:nvSpPr>
            <p:cNvPr id="174" name="Rectángulo"/>
            <p:cNvSpPr/>
            <p:nvPr/>
          </p:nvSpPr>
          <p:spPr>
            <a:xfrm>
              <a:off x="12287875" y="17772"/>
              <a:ext cx="12377826" cy="2122207"/>
            </a:xfrm>
            <a:prstGeom prst="rect">
              <a:avLst/>
            </a:prstGeom>
            <a:solidFill>
              <a:srgbClr val="EBEBEB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175" name="Rectángulo"/>
            <p:cNvSpPr/>
            <p:nvPr/>
          </p:nvSpPr>
          <p:spPr>
            <a:xfrm>
              <a:off x="0" y="0"/>
              <a:ext cx="12366415" cy="2139979"/>
            </a:xfrm>
            <a:prstGeom prst="rect">
              <a:avLst/>
            </a:prstGeom>
            <a:solidFill>
              <a:srgbClr val="4D4D4D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pic>
          <p:nvPicPr>
            <p:cNvPr id="176" name="Imagen" descr="Imagen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790819" y="1008532"/>
              <a:ext cx="3772783" cy="48605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77" name="Imagen" descr="Imagen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3169059" y="881631"/>
              <a:ext cx="3991814" cy="73985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2" name="CuadroTexto 3">
            <a:extLst>
              <a:ext uri="{FF2B5EF4-FFF2-40B4-BE49-F238E27FC236}">
                <a16:creationId xmlns:a16="http://schemas.microsoft.com/office/drawing/2014/main" id="{B4E3DBDB-A32C-1883-1626-B244F118AB6E}"/>
              </a:ext>
            </a:extLst>
          </p:cNvPr>
          <p:cNvSpPr txBox="1"/>
          <p:nvPr/>
        </p:nvSpPr>
        <p:spPr>
          <a:xfrm>
            <a:off x="1292087" y="6248241"/>
            <a:ext cx="6825663" cy="213391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algn="l"/>
            <a:r>
              <a:rPr lang="es-HN" sz="6600" b="1" dirty="0"/>
              <a:t>DISTRIBUIDORA EBENEZER </a:t>
            </a:r>
            <a:endParaRPr kumimoji="0" lang="es-HN" sz="6600" b="1" i="0" u="none" strike="noStrike" cap="none" spc="0" normalizeH="0" baseline="0" dirty="0">
              <a:ln>
                <a:noFill/>
              </a:ln>
              <a:solidFill>
                <a:srgbClr val="5E5E5E"/>
              </a:solidFill>
              <a:effectLst/>
              <a:uFillTx/>
              <a:latin typeface="+mn-lt"/>
              <a:ea typeface="+mn-ea"/>
              <a:cs typeface="+mn-cs"/>
              <a:sym typeface="Helvetica Neue"/>
            </a:endParaRPr>
          </a:p>
        </p:txBody>
      </p:sp>
      <p:sp>
        <p:nvSpPr>
          <p:cNvPr id="3" name="CuadroTexto 4">
            <a:extLst>
              <a:ext uri="{FF2B5EF4-FFF2-40B4-BE49-F238E27FC236}">
                <a16:creationId xmlns:a16="http://schemas.microsoft.com/office/drawing/2014/main" id="{B24D148A-EA2A-69DD-A3A1-4588A269FD24}"/>
              </a:ext>
            </a:extLst>
          </p:cNvPr>
          <p:cNvSpPr txBox="1"/>
          <p:nvPr/>
        </p:nvSpPr>
        <p:spPr>
          <a:xfrm>
            <a:off x="1292087" y="5850570"/>
            <a:ext cx="7832723" cy="59503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s-HN" sz="3200" b="1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Evidencias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6B93A45-E938-21E6-8476-DF6E9469ECD0}"/>
              </a:ext>
            </a:extLst>
          </p:cNvPr>
          <p:cNvSpPr txBox="1"/>
          <p:nvPr/>
        </p:nvSpPr>
        <p:spPr>
          <a:xfrm>
            <a:off x="8678487" y="9101727"/>
            <a:ext cx="14189481" cy="144655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just"/>
            <a:r>
              <a:rPr lang="es-HN" sz="2000" dirty="0">
                <a:solidFill>
                  <a:srgbClr val="FF0000"/>
                </a:solidFill>
              </a:rPr>
              <a:t>RADIO INTERNACIONAL</a:t>
            </a:r>
          </a:p>
          <a:p>
            <a:pPr algn="just"/>
            <a:endParaRPr lang="es-HN" sz="2000" dirty="0">
              <a:solidFill>
                <a:srgbClr val="FF0000"/>
              </a:solidFill>
            </a:endParaRPr>
          </a:p>
          <a:p>
            <a:pPr marL="457200" indent="-457200" algn="just">
              <a:buAutoNum type="arabicPeriod"/>
            </a:pPr>
            <a:r>
              <a:rPr lang="es-HN" dirty="0">
                <a:solidFill>
                  <a:schemeClr val="tx1">
                    <a:lumMod val="75000"/>
                  </a:schemeClr>
                </a:solidFill>
              </a:rPr>
              <a:t>ELIGE TU MOTO CON NOSOTROS PORQUE AQUI TE DAMOS SERVICIO Y MANTENIMIENTO CON REPUESTOS ORIGINALES EN EL CENTRO DE VILLANUEVA.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65249D15-2A9B-30D0-56D9-9FED5F834D2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2192" y="12598452"/>
            <a:ext cx="17255246" cy="1112837"/>
          </a:xfrm>
          <a:prstGeom prst="rect">
            <a:avLst/>
          </a:prstGeom>
        </p:spPr>
      </p:pic>
      <p:pic>
        <p:nvPicPr>
          <p:cNvPr id="4" name="-880870831">
            <a:hlinkClick r:id="" action="ppaction://media"/>
            <a:extLst>
              <a:ext uri="{FF2B5EF4-FFF2-40B4-BE49-F238E27FC236}">
                <a16:creationId xmlns:a16="http://schemas.microsoft.com/office/drawing/2014/main" id="{8C9FD0B1-CD5D-55F1-A1DE-F28A4FF7492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678487" y="5678651"/>
            <a:ext cx="2358698" cy="23586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4695434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140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8" name="Agrupar"/>
          <p:cNvGrpSpPr/>
          <p:nvPr/>
        </p:nvGrpSpPr>
        <p:grpSpPr>
          <a:xfrm>
            <a:off x="-1" y="-13061"/>
            <a:ext cx="24384001" cy="2241730"/>
            <a:chOff x="0" y="0"/>
            <a:chExt cx="24665700" cy="2139978"/>
          </a:xfrm>
        </p:grpSpPr>
        <p:sp>
          <p:nvSpPr>
            <p:cNvPr id="174" name="Rectángulo"/>
            <p:cNvSpPr/>
            <p:nvPr/>
          </p:nvSpPr>
          <p:spPr>
            <a:xfrm>
              <a:off x="12287875" y="17772"/>
              <a:ext cx="12377826" cy="2122207"/>
            </a:xfrm>
            <a:prstGeom prst="rect">
              <a:avLst/>
            </a:prstGeom>
            <a:solidFill>
              <a:srgbClr val="EBEBEB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175" name="Rectángulo"/>
            <p:cNvSpPr/>
            <p:nvPr/>
          </p:nvSpPr>
          <p:spPr>
            <a:xfrm>
              <a:off x="0" y="0"/>
              <a:ext cx="12366415" cy="2139979"/>
            </a:xfrm>
            <a:prstGeom prst="rect">
              <a:avLst/>
            </a:prstGeom>
            <a:solidFill>
              <a:srgbClr val="4D4D4D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pic>
          <p:nvPicPr>
            <p:cNvPr id="176" name="Imagen" descr="Imagen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7790819" y="1008532"/>
              <a:ext cx="3772783" cy="48605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77" name="Imagen" descr="Imagen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3169059" y="881631"/>
              <a:ext cx="3991814" cy="73985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2" name="CuadroTexto 3">
            <a:extLst>
              <a:ext uri="{FF2B5EF4-FFF2-40B4-BE49-F238E27FC236}">
                <a16:creationId xmlns:a16="http://schemas.microsoft.com/office/drawing/2014/main" id="{B4E3DBDB-A32C-1883-1626-B244F118AB6E}"/>
              </a:ext>
            </a:extLst>
          </p:cNvPr>
          <p:cNvSpPr txBox="1"/>
          <p:nvPr/>
        </p:nvSpPr>
        <p:spPr>
          <a:xfrm>
            <a:off x="1736427" y="6298872"/>
            <a:ext cx="6381323" cy="111825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s-HN" sz="6600" b="1" dirty="0"/>
              <a:t>Radio-ITALIKA</a:t>
            </a:r>
            <a:endParaRPr kumimoji="0" lang="es-HN" sz="6600" b="1" i="0" u="none" strike="noStrike" cap="none" spc="0" normalizeH="0" baseline="0" dirty="0">
              <a:ln>
                <a:noFill/>
              </a:ln>
              <a:solidFill>
                <a:srgbClr val="5E5E5E"/>
              </a:solidFill>
              <a:effectLst/>
              <a:uFillTx/>
              <a:latin typeface="+mn-lt"/>
              <a:ea typeface="+mn-ea"/>
              <a:cs typeface="+mn-cs"/>
              <a:sym typeface="Helvetica Neue"/>
            </a:endParaRPr>
          </a:p>
        </p:txBody>
      </p:sp>
      <p:sp>
        <p:nvSpPr>
          <p:cNvPr id="3" name="CuadroTexto 4">
            <a:extLst>
              <a:ext uri="{FF2B5EF4-FFF2-40B4-BE49-F238E27FC236}">
                <a16:creationId xmlns:a16="http://schemas.microsoft.com/office/drawing/2014/main" id="{B24D148A-EA2A-69DD-A3A1-4588A269FD24}"/>
              </a:ext>
            </a:extLst>
          </p:cNvPr>
          <p:cNvSpPr txBox="1"/>
          <p:nvPr/>
        </p:nvSpPr>
        <p:spPr>
          <a:xfrm>
            <a:off x="1736427" y="5853552"/>
            <a:ext cx="7832723" cy="59503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s-HN" sz="3200" b="1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Evidencias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6B93A45-E938-21E6-8476-DF6E9469ECD0}"/>
              </a:ext>
            </a:extLst>
          </p:cNvPr>
          <p:cNvSpPr txBox="1"/>
          <p:nvPr/>
        </p:nvSpPr>
        <p:spPr>
          <a:xfrm>
            <a:off x="8678487" y="9101727"/>
            <a:ext cx="14189481" cy="150810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just"/>
            <a:r>
              <a:rPr lang="es-HN" sz="2000" dirty="0">
                <a:solidFill>
                  <a:srgbClr val="FF0000"/>
                </a:solidFill>
              </a:rPr>
              <a:t>STEREO MAS, R. AMBIENTAL Y STEREO SULA</a:t>
            </a:r>
          </a:p>
          <a:p>
            <a:pPr marL="457200" indent="-457200" algn="just">
              <a:buAutoNum type="arabicPeriod"/>
            </a:pPr>
            <a:r>
              <a:rPr lang="es-HN" dirty="0">
                <a:solidFill>
                  <a:schemeClr val="tx1">
                    <a:lumMod val="75000"/>
                  </a:schemeClr>
                </a:solidFill>
              </a:rPr>
              <a:t>BIT 150 LPS.26999 Y LPS.316 SEMANALES 125 Z LPS.26999 Y LPS.319 SEMANALES DM250 LPS.37499 CON GANTES GRATIS Y LPS.447 SEMANALES.</a:t>
            </a:r>
          </a:p>
          <a:p>
            <a:pPr marL="457200" indent="-457200" algn="just">
              <a:buAutoNum type="arabicPeriod"/>
            </a:pPr>
            <a:r>
              <a:rPr lang="es-HN" dirty="0">
                <a:solidFill>
                  <a:schemeClr val="tx1">
                    <a:lumMod val="75000"/>
                  </a:schemeClr>
                </a:solidFill>
              </a:rPr>
              <a:t>CON LOS MEJORES PRECIOS Y LAS MEJORES CUOTAS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BC81B382-B9DB-F2B2-7FF5-5438960E12F8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2192" y="12598452"/>
            <a:ext cx="17255246" cy="1112837"/>
          </a:xfrm>
          <a:prstGeom prst="rect">
            <a:avLst/>
          </a:prstGeom>
        </p:spPr>
      </p:pic>
      <p:pic>
        <p:nvPicPr>
          <p:cNvPr id="4" name="-517185271">
            <a:hlinkClick r:id="" action="ppaction://media"/>
            <a:extLst>
              <a:ext uri="{FF2B5EF4-FFF2-40B4-BE49-F238E27FC236}">
                <a16:creationId xmlns:a16="http://schemas.microsoft.com/office/drawing/2014/main" id="{94DD2FFE-096D-267D-337A-E7DF2DBDF84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8297227" y="5853552"/>
            <a:ext cx="2241731" cy="2241731"/>
          </a:xfrm>
          <a:prstGeom prst="rect">
            <a:avLst/>
          </a:prstGeom>
        </p:spPr>
      </p:pic>
      <p:pic>
        <p:nvPicPr>
          <p:cNvPr id="5" name="-481323825">
            <a:hlinkClick r:id="" action="ppaction://media"/>
            <a:extLst>
              <a:ext uri="{FF2B5EF4-FFF2-40B4-BE49-F238E27FC236}">
                <a16:creationId xmlns:a16="http://schemas.microsoft.com/office/drawing/2014/main" id="{F82F4D2C-D95B-13A6-C8DB-E95838C61057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0538958" y="5737134"/>
            <a:ext cx="2241731" cy="22417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5621580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118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50184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audio>
              <p:cMediaNode vol="8000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4" name="Agrupar"/>
          <p:cNvGrpSpPr/>
          <p:nvPr/>
        </p:nvGrpSpPr>
        <p:grpSpPr>
          <a:xfrm>
            <a:off x="-1" y="-13061"/>
            <a:ext cx="24384001" cy="2100278"/>
            <a:chOff x="0" y="0"/>
            <a:chExt cx="24665700" cy="2139978"/>
          </a:xfrm>
        </p:grpSpPr>
        <p:sp>
          <p:nvSpPr>
            <p:cNvPr id="160" name="Rectángulo"/>
            <p:cNvSpPr/>
            <p:nvPr/>
          </p:nvSpPr>
          <p:spPr>
            <a:xfrm>
              <a:off x="12287875" y="17772"/>
              <a:ext cx="12377826" cy="2122207"/>
            </a:xfrm>
            <a:prstGeom prst="rect">
              <a:avLst/>
            </a:prstGeom>
            <a:solidFill>
              <a:srgbClr val="EBEBEB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161" name="Rectángulo"/>
            <p:cNvSpPr/>
            <p:nvPr/>
          </p:nvSpPr>
          <p:spPr>
            <a:xfrm>
              <a:off x="0" y="0"/>
              <a:ext cx="12366415" cy="2139979"/>
            </a:xfrm>
            <a:prstGeom prst="rect">
              <a:avLst/>
            </a:prstGeom>
            <a:solidFill>
              <a:srgbClr val="4D4D4D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pic>
          <p:nvPicPr>
            <p:cNvPr id="162" name="Imagen" descr="Imagen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790819" y="1008532"/>
              <a:ext cx="3772783" cy="48605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63" name="Imagen" descr="Imagen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3169059" y="881631"/>
              <a:ext cx="3991814" cy="73985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165" name="Texto"/>
          <p:cNvSpPr txBox="1"/>
          <p:nvPr/>
        </p:nvSpPr>
        <p:spPr>
          <a:xfrm>
            <a:off x="1869430" y="3498487"/>
            <a:ext cx="3786655" cy="1755206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ctr">
            <a:spAutoFit/>
          </a:bodyPr>
          <a:lstStyle/>
          <a:p>
            <a:pPr algn="l">
              <a:lnSpc>
                <a:spcPct val="80000"/>
              </a:lnSpc>
              <a:defRPr sz="11600" b="1" spc="-232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pPr>
            <a:endParaRPr/>
          </a:p>
        </p:txBody>
      </p:sp>
      <p:sp>
        <p:nvSpPr>
          <p:cNvPr id="166" name="Texto"/>
          <p:cNvSpPr txBox="1"/>
          <p:nvPr/>
        </p:nvSpPr>
        <p:spPr>
          <a:xfrm>
            <a:off x="2102109" y="5325548"/>
            <a:ext cx="1912240" cy="944939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ctr">
            <a:spAutoFit/>
          </a:bodyPr>
          <a:lstStyle/>
          <a:p>
            <a:pPr algn="l" defTabSz="825500">
              <a:defRPr sz="5500" b="1">
                <a:solidFill>
                  <a:srgbClr val="000000"/>
                </a:solidFill>
              </a:defRPr>
            </a:pPr>
            <a:endParaRPr/>
          </a:p>
        </p:txBody>
      </p:sp>
      <p:graphicFrame>
        <p:nvGraphicFramePr>
          <p:cNvPr id="14" name="Diagram 13">
            <a:extLst>
              <a:ext uri="{FF2B5EF4-FFF2-40B4-BE49-F238E27FC236}">
                <a16:creationId xmlns:a16="http://schemas.microsoft.com/office/drawing/2014/main" id="{E825B347-963A-D6FE-BC58-C49410AA9EA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870569001"/>
              </p:ext>
            </p:extLst>
          </p:nvPr>
        </p:nvGraphicFramePr>
        <p:xfrm>
          <a:off x="14389395" y="3342441"/>
          <a:ext cx="9994605" cy="669653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2" name="Picture 1">
            <a:extLst>
              <a:ext uri="{FF2B5EF4-FFF2-40B4-BE49-F238E27FC236}">
                <a16:creationId xmlns:a16="http://schemas.microsoft.com/office/drawing/2014/main" id="{2D88BC65-5A9E-3736-06EA-0220B5FE656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2192" y="12598452"/>
            <a:ext cx="17255246" cy="1112837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8" name="Agrupar"/>
          <p:cNvGrpSpPr/>
          <p:nvPr/>
        </p:nvGrpSpPr>
        <p:grpSpPr>
          <a:xfrm>
            <a:off x="-1" y="-13061"/>
            <a:ext cx="24384001" cy="2358696"/>
            <a:chOff x="0" y="0"/>
            <a:chExt cx="24665700" cy="2139978"/>
          </a:xfrm>
        </p:grpSpPr>
        <p:sp>
          <p:nvSpPr>
            <p:cNvPr id="174" name="Rectángulo"/>
            <p:cNvSpPr/>
            <p:nvPr/>
          </p:nvSpPr>
          <p:spPr>
            <a:xfrm>
              <a:off x="12287875" y="17772"/>
              <a:ext cx="12377826" cy="2122207"/>
            </a:xfrm>
            <a:prstGeom prst="rect">
              <a:avLst/>
            </a:prstGeom>
            <a:solidFill>
              <a:srgbClr val="EBEBEB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175" name="Rectángulo"/>
            <p:cNvSpPr/>
            <p:nvPr/>
          </p:nvSpPr>
          <p:spPr>
            <a:xfrm>
              <a:off x="0" y="0"/>
              <a:ext cx="12366415" cy="2139979"/>
            </a:xfrm>
            <a:prstGeom prst="rect">
              <a:avLst/>
            </a:prstGeom>
            <a:solidFill>
              <a:srgbClr val="4D4D4D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pic>
          <p:nvPicPr>
            <p:cNvPr id="176" name="Imagen" descr="Imagen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790819" y="1008532"/>
              <a:ext cx="3772783" cy="48605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77" name="Imagen" descr="Imagen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3169059" y="881631"/>
              <a:ext cx="3991814" cy="73985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2" name="CuadroTexto 3">
            <a:extLst>
              <a:ext uri="{FF2B5EF4-FFF2-40B4-BE49-F238E27FC236}">
                <a16:creationId xmlns:a16="http://schemas.microsoft.com/office/drawing/2014/main" id="{B4E3DBDB-A32C-1883-1626-B244F118AB6E}"/>
              </a:ext>
            </a:extLst>
          </p:cNvPr>
          <p:cNvSpPr txBox="1"/>
          <p:nvPr/>
        </p:nvSpPr>
        <p:spPr>
          <a:xfrm>
            <a:off x="602167" y="6756072"/>
            <a:ext cx="7515584" cy="111825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algn="l"/>
            <a:r>
              <a:rPr lang="es-HN" sz="6600" b="1" dirty="0"/>
              <a:t>UMA</a:t>
            </a:r>
            <a:endParaRPr kumimoji="0" lang="es-HN" sz="6600" b="1" i="0" u="none" strike="noStrike" cap="none" spc="0" normalizeH="0" baseline="0" dirty="0">
              <a:ln>
                <a:noFill/>
              </a:ln>
              <a:solidFill>
                <a:srgbClr val="5E5E5E"/>
              </a:solidFill>
              <a:effectLst/>
              <a:uFillTx/>
              <a:latin typeface="+mn-lt"/>
              <a:ea typeface="+mn-ea"/>
              <a:cs typeface="+mn-cs"/>
              <a:sym typeface="Helvetica Neue"/>
            </a:endParaRPr>
          </a:p>
        </p:txBody>
      </p:sp>
      <p:sp>
        <p:nvSpPr>
          <p:cNvPr id="3" name="CuadroTexto 4">
            <a:extLst>
              <a:ext uri="{FF2B5EF4-FFF2-40B4-BE49-F238E27FC236}">
                <a16:creationId xmlns:a16="http://schemas.microsoft.com/office/drawing/2014/main" id="{B24D148A-EA2A-69DD-A3A1-4588A269FD24}"/>
              </a:ext>
            </a:extLst>
          </p:cNvPr>
          <p:cNvSpPr txBox="1"/>
          <p:nvPr/>
        </p:nvSpPr>
        <p:spPr>
          <a:xfrm>
            <a:off x="1292087" y="5850570"/>
            <a:ext cx="7832723" cy="59503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s-HN" sz="3200" b="1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Evidencias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6B93A45-E938-21E6-8476-DF6E9469ECD0}"/>
              </a:ext>
            </a:extLst>
          </p:cNvPr>
          <p:cNvSpPr txBox="1"/>
          <p:nvPr/>
        </p:nvSpPr>
        <p:spPr>
          <a:xfrm>
            <a:off x="8678487" y="9101727"/>
            <a:ext cx="14189481" cy="107721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just"/>
            <a:r>
              <a:rPr lang="es-HN" sz="2000" dirty="0">
                <a:solidFill>
                  <a:srgbClr val="FF0000"/>
                </a:solidFill>
              </a:rPr>
              <a:t>ESTEREO CEBTRO, ROMANTICA Y STEREO LUZ</a:t>
            </a:r>
          </a:p>
          <a:p>
            <a:pPr algn="just"/>
            <a:endParaRPr lang="es-HN" sz="2000" dirty="0">
              <a:solidFill>
                <a:srgbClr val="FF0000"/>
              </a:solidFill>
            </a:endParaRPr>
          </a:p>
          <a:p>
            <a:pPr marL="457200" indent="-457200" algn="just">
              <a:buAutoNum type="arabicPeriod"/>
            </a:pPr>
            <a:r>
              <a:rPr lang="es-HN" dirty="0">
                <a:solidFill>
                  <a:schemeClr val="tx1">
                    <a:lumMod val="75000"/>
                  </a:schemeClr>
                </a:solidFill>
              </a:rPr>
              <a:t>UNO DE LOS LÍDERES QUE MUEVE EN HONDURAS TODOS LOS DÍAS EL TORITO DE LA GENTE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65249D15-2A9B-30D0-56D9-9FED5F834D2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2192" y="12598452"/>
            <a:ext cx="17255246" cy="1112837"/>
          </a:xfrm>
          <a:prstGeom prst="rect">
            <a:avLst/>
          </a:prstGeom>
        </p:spPr>
      </p:pic>
      <p:pic>
        <p:nvPicPr>
          <p:cNvPr id="9" name="-510659440">
            <a:hlinkClick r:id="" action="ppaction://media"/>
            <a:extLst>
              <a:ext uri="{FF2B5EF4-FFF2-40B4-BE49-F238E27FC236}">
                <a16:creationId xmlns:a16="http://schemas.microsoft.com/office/drawing/2014/main" id="{369584B4-1BB9-38A8-46C9-976771E3B2A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112011" y="5680494"/>
            <a:ext cx="2025597" cy="20255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8562069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9168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8" name="Agrupar"/>
          <p:cNvGrpSpPr/>
          <p:nvPr/>
        </p:nvGrpSpPr>
        <p:grpSpPr>
          <a:xfrm>
            <a:off x="-108060" y="-13061"/>
            <a:ext cx="24665701" cy="2139979"/>
            <a:chOff x="0" y="0"/>
            <a:chExt cx="24665700" cy="2139978"/>
          </a:xfrm>
        </p:grpSpPr>
        <p:sp>
          <p:nvSpPr>
            <p:cNvPr id="174" name="Rectángulo"/>
            <p:cNvSpPr/>
            <p:nvPr/>
          </p:nvSpPr>
          <p:spPr>
            <a:xfrm>
              <a:off x="12287875" y="17772"/>
              <a:ext cx="12377826" cy="2122207"/>
            </a:xfrm>
            <a:prstGeom prst="rect">
              <a:avLst/>
            </a:prstGeom>
            <a:solidFill>
              <a:srgbClr val="EBEBEB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175" name="Rectángulo"/>
            <p:cNvSpPr/>
            <p:nvPr/>
          </p:nvSpPr>
          <p:spPr>
            <a:xfrm>
              <a:off x="0" y="0"/>
              <a:ext cx="12366415" cy="2139979"/>
            </a:xfrm>
            <a:prstGeom prst="rect">
              <a:avLst/>
            </a:prstGeom>
            <a:solidFill>
              <a:srgbClr val="4D4D4D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pic>
          <p:nvPicPr>
            <p:cNvPr id="176" name="Imagen" descr="Imagen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790819" y="1008532"/>
              <a:ext cx="3772783" cy="48605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77" name="Imagen" descr="Imagen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3169059" y="881631"/>
              <a:ext cx="3991814" cy="73985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4" name="CuadroTexto 3">
            <a:extLst>
              <a:ext uri="{FF2B5EF4-FFF2-40B4-BE49-F238E27FC236}">
                <a16:creationId xmlns:a16="http://schemas.microsoft.com/office/drawing/2014/main" id="{1F80C443-A393-587B-AB88-0D3CC1EE310A}"/>
              </a:ext>
            </a:extLst>
          </p:cNvPr>
          <p:cNvSpPr txBox="1"/>
          <p:nvPr/>
        </p:nvSpPr>
        <p:spPr>
          <a:xfrm>
            <a:off x="1887482" y="6200850"/>
            <a:ext cx="20609035" cy="102592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s-HN" sz="6000" b="1" i="0" u="none" strike="noStrike" cap="none" spc="0" normalizeH="0" baseline="0" dirty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EVIDENCIAS TVN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8102D792-F2C0-BE8A-B286-8BCD2CA28C6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2192" y="12598452"/>
            <a:ext cx="17255246" cy="11128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1393420"/>
      </p:ext>
    </p:extLst>
  </p:cSld>
  <p:clrMapOvr>
    <a:masterClrMapping/>
  </p:clrMapOvr>
  <p:transition spd="med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8" name="Agrupar"/>
          <p:cNvGrpSpPr/>
          <p:nvPr/>
        </p:nvGrpSpPr>
        <p:grpSpPr>
          <a:xfrm>
            <a:off x="-108060" y="-13061"/>
            <a:ext cx="24665701" cy="2139979"/>
            <a:chOff x="0" y="0"/>
            <a:chExt cx="24665700" cy="2139978"/>
          </a:xfrm>
        </p:grpSpPr>
        <p:sp>
          <p:nvSpPr>
            <p:cNvPr id="174" name="Rectángulo"/>
            <p:cNvSpPr/>
            <p:nvPr/>
          </p:nvSpPr>
          <p:spPr>
            <a:xfrm>
              <a:off x="12287875" y="17772"/>
              <a:ext cx="12377826" cy="2122207"/>
            </a:xfrm>
            <a:prstGeom prst="rect">
              <a:avLst/>
            </a:prstGeom>
            <a:solidFill>
              <a:srgbClr val="EBEBEB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175" name="Rectángulo"/>
            <p:cNvSpPr/>
            <p:nvPr/>
          </p:nvSpPr>
          <p:spPr>
            <a:xfrm>
              <a:off x="0" y="0"/>
              <a:ext cx="12366415" cy="2139979"/>
            </a:xfrm>
            <a:prstGeom prst="rect">
              <a:avLst/>
            </a:prstGeom>
            <a:solidFill>
              <a:srgbClr val="4D4D4D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pic>
          <p:nvPicPr>
            <p:cNvPr id="176" name="Imagen" descr="Imagen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790819" y="1008532"/>
              <a:ext cx="3772783" cy="48605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77" name="Imagen" descr="Imagen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3169059" y="881631"/>
              <a:ext cx="3991814" cy="73985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2" name="CuadroTexto 3">
            <a:extLst>
              <a:ext uri="{FF2B5EF4-FFF2-40B4-BE49-F238E27FC236}">
                <a16:creationId xmlns:a16="http://schemas.microsoft.com/office/drawing/2014/main" id="{8FF41C02-F175-8309-14B6-447136947141}"/>
              </a:ext>
            </a:extLst>
          </p:cNvPr>
          <p:cNvSpPr txBox="1"/>
          <p:nvPr/>
        </p:nvSpPr>
        <p:spPr>
          <a:xfrm>
            <a:off x="1570383" y="6388048"/>
            <a:ext cx="6112376" cy="111825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s-HN" sz="6600" b="1" dirty="0"/>
              <a:t>MOTOMUNDO</a:t>
            </a:r>
            <a:endParaRPr kumimoji="0" lang="es-HN" sz="6600" b="1" i="0" u="none" strike="noStrike" cap="none" spc="0" normalizeH="0" baseline="0" dirty="0">
              <a:ln>
                <a:noFill/>
              </a:ln>
              <a:solidFill>
                <a:srgbClr val="5E5E5E"/>
              </a:solidFill>
              <a:effectLst/>
              <a:uFillTx/>
              <a:latin typeface="+mn-lt"/>
              <a:ea typeface="+mn-ea"/>
              <a:cs typeface="+mn-cs"/>
              <a:sym typeface="Helvetica Neue"/>
            </a:endParaRPr>
          </a:p>
        </p:txBody>
      </p:sp>
      <p:sp>
        <p:nvSpPr>
          <p:cNvPr id="3" name="CuadroTexto 4">
            <a:extLst>
              <a:ext uri="{FF2B5EF4-FFF2-40B4-BE49-F238E27FC236}">
                <a16:creationId xmlns:a16="http://schemas.microsoft.com/office/drawing/2014/main" id="{BD4C7FCB-96E4-C291-C035-3D3FE2C867C3}"/>
              </a:ext>
            </a:extLst>
          </p:cNvPr>
          <p:cNvSpPr txBox="1"/>
          <p:nvPr/>
        </p:nvSpPr>
        <p:spPr>
          <a:xfrm>
            <a:off x="2158786" y="5392149"/>
            <a:ext cx="7832723" cy="59503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s-HN" sz="3200" b="1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Evidencias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8160E52-026A-949B-DBDB-3DF3E3F9F29B}"/>
              </a:ext>
            </a:extLst>
          </p:cNvPr>
          <p:cNvSpPr txBox="1"/>
          <p:nvPr/>
        </p:nvSpPr>
        <p:spPr>
          <a:xfrm>
            <a:off x="8632776" y="8160024"/>
            <a:ext cx="14591455" cy="120032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l"/>
            <a:r>
              <a:rPr lang="es-HN" dirty="0">
                <a:solidFill>
                  <a:srgbClr val="FF0000"/>
                </a:solidFill>
              </a:rPr>
              <a:t> CANALA 11</a:t>
            </a:r>
          </a:p>
          <a:p>
            <a:pPr marL="457200" indent="-457200" algn="l">
              <a:buFont typeface="+mj-lt"/>
              <a:buAutoNum type="arabicPeriod"/>
            </a:pPr>
            <a:r>
              <a:rPr lang="es-HN" dirty="0">
                <a:solidFill>
                  <a:schemeClr val="bg2">
                    <a:lumMod val="50000"/>
                  </a:schemeClr>
                </a:solidFill>
              </a:rPr>
              <a:t>LAS MEJORES MARCAS DE JAPÓN CON YAMAHA DE LA INDIA CON TVS Y CHINA CON HJ GENESIS Y KMF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A3629A1-B7A2-66D9-A41A-C28F8D802AF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2192" y="12598452"/>
            <a:ext cx="17255246" cy="1112837"/>
          </a:xfrm>
          <a:prstGeom prst="rect">
            <a:avLst/>
          </a:prstGeom>
        </p:spPr>
      </p:pic>
      <p:pic>
        <p:nvPicPr>
          <p:cNvPr id="4" name="-485535438">
            <a:hlinkClick r:id="" action="ppaction://media"/>
            <a:extLst>
              <a:ext uri="{FF2B5EF4-FFF2-40B4-BE49-F238E27FC236}">
                <a16:creationId xmlns:a16="http://schemas.microsoft.com/office/drawing/2014/main" id="{288C1F61-44A4-1919-6C65-2DE61CBDADF8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632776" y="4466627"/>
            <a:ext cx="4064000" cy="30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7114335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352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8" name="Agrupar"/>
          <p:cNvGrpSpPr/>
          <p:nvPr/>
        </p:nvGrpSpPr>
        <p:grpSpPr>
          <a:xfrm>
            <a:off x="-108060" y="-13061"/>
            <a:ext cx="24665701" cy="2139979"/>
            <a:chOff x="0" y="0"/>
            <a:chExt cx="24665700" cy="2139978"/>
          </a:xfrm>
        </p:grpSpPr>
        <p:sp>
          <p:nvSpPr>
            <p:cNvPr id="174" name="Rectángulo"/>
            <p:cNvSpPr/>
            <p:nvPr/>
          </p:nvSpPr>
          <p:spPr>
            <a:xfrm>
              <a:off x="12287875" y="17772"/>
              <a:ext cx="12377826" cy="2122207"/>
            </a:xfrm>
            <a:prstGeom prst="rect">
              <a:avLst/>
            </a:prstGeom>
            <a:solidFill>
              <a:srgbClr val="EBEBEB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175" name="Rectángulo"/>
            <p:cNvSpPr/>
            <p:nvPr/>
          </p:nvSpPr>
          <p:spPr>
            <a:xfrm>
              <a:off x="0" y="0"/>
              <a:ext cx="12366415" cy="2139979"/>
            </a:xfrm>
            <a:prstGeom prst="rect">
              <a:avLst/>
            </a:prstGeom>
            <a:solidFill>
              <a:srgbClr val="4D4D4D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pic>
          <p:nvPicPr>
            <p:cNvPr id="176" name="Imagen" descr="Imagen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790819" y="1008532"/>
              <a:ext cx="3772783" cy="48605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77" name="Imagen" descr="Imagen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3169059" y="881631"/>
              <a:ext cx="3991814" cy="73985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2" name="CuadroTexto 3">
            <a:extLst>
              <a:ext uri="{FF2B5EF4-FFF2-40B4-BE49-F238E27FC236}">
                <a16:creationId xmlns:a16="http://schemas.microsoft.com/office/drawing/2014/main" id="{8FF41C02-F175-8309-14B6-447136947141}"/>
              </a:ext>
            </a:extLst>
          </p:cNvPr>
          <p:cNvSpPr txBox="1"/>
          <p:nvPr/>
        </p:nvSpPr>
        <p:spPr>
          <a:xfrm>
            <a:off x="1570383" y="6388048"/>
            <a:ext cx="6112376" cy="111825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s-HN" sz="6600" b="1" dirty="0"/>
              <a:t>TVN-DIDEMO</a:t>
            </a:r>
            <a:endParaRPr kumimoji="0" lang="es-HN" sz="6600" b="1" i="0" u="none" strike="noStrike" cap="none" spc="0" normalizeH="0" baseline="0" dirty="0">
              <a:ln>
                <a:noFill/>
              </a:ln>
              <a:solidFill>
                <a:srgbClr val="5E5E5E"/>
              </a:solidFill>
              <a:effectLst/>
              <a:uFillTx/>
              <a:latin typeface="+mn-lt"/>
              <a:ea typeface="+mn-ea"/>
              <a:cs typeface="+mn-cs"/>
              <a:sym typeface="Helvetica Neue"/>
            </a:endParaRPr>
          </a:p>
        </p:txBody>
      </p:sp>
      <p:sp>
        <p:nvSpPr>
          <p:cNvPr id="3" name="CuadroTexto 4">
            <a:extLst>
              <a:ext uri="{FF2B5EF4-FFF2-40B4-BE49-F238E27FC236}">
                <a16:creationId xmlns:a16="http://schemas.microsoft.com/office/drawing/2014/main" id="{BD4C7FCB-96E4-C291-C035-3D3FE2C867C3}"/>
              </a:ext>
            </a:extLst>
          </p:cNvPr>
          <p:cNvSpPr txBox="1"/>
          <p:nvPr/>
        </p:nvSpPr>
        <p:spPr>
          <a:xfrm>
            <a:off x="2158786" y="5392149"/>
            <a:ext cx="7832723" cy="59503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s-HN" sz="3200" b="1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Evidencias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8160E52-026A-949B-DBDB-3DF3E3F9F29B}"/>
              </a:ext>
            </a:extLst>
          </p:cNvPr>
          <p:cNvSpPr txBox="1"/>
          <p:nvPr/>
        </p:nvSpPr>
        <p:spPr>
          <a:xfrm>
            <a:off x="8632776" y="8160024"/>
            <a:ext cx="14591455" cy="120032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l"/>
            <a:r>
              <a:rPr lang="es-HN" dirty="0">
                <a:solidFill>
                  <a:srgbClr val="FF0000"/>
                </a:solidFill>
              </a:rPr>
              <a:t> HCH Y MEGA TV</a:t>
            </a:r>
          </a:p>
          <a:p>
            <a:pPr marL="457200" indent="-457200" algn="l">
              <a:buFont typeface="+mj-lt"/>
              <a:buAutoNum type="arabicPeriod"/>
            </a:pPr>
            <a:r>
              <a:rPr lang="es-HN" dirty="0">
                <a:solidFill>
                  <a:schemeClr val="bg2">
                    <a:lumMod val="50000"/>
                  </a:schemeClr>
                </a:solidFill>
              </a:rPr>
              <a:t>NAVI LA MOTO ORIGINAL JAPONESA LA QUE TE ASEGURA CALIDAD DURABILIDAD LA QUE RINDE 220 KILÓMETROS GALÓN QUE TE DA MÁS VALOR POR TU INVERSIÓN LPS.35000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A3629A1-B7A2-66D9-A41A-C28F8D802AF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2192" y="12598452"/>
            <a:ext cx="17255246" cy="1112837"/>
          </a:xfrm>
          <a:prstGeom prst="rect">
            <a:avLst/>
          </a:prstGeom>
        </p:spPr>
      </p:pic>
      <p:pic>
        <p:nvPicPr>
          <p:cNvPr id="5" name="-479122206">
            <a:hlinkClick r:id="" action="ppaction://media"/>
            <a:extLst>
              <a:ext uri="{FF2B5EF4-FFF2-40B4-BE49-F238E27FC236}">
                <a16:creationId xmlns:a16="http://schemas.microsoft.com/office/drawing/2014/main" id="{9B6E5CC9-FD2A-B251-0169-CEBC791DE241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632776" y="4864048"/>
            <a:ext cx="4064000" cy="30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3327807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3507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8" name="Agrupar"/>
          <p:cNvGrpSpPr/>
          <p:nvPr/>
        </p:nvGrpSpPr>
        <p:grpSpPr>
          <a:xfrm>
            <a:off x="-108060" y="-13061"/>
            <a:ext cx="24665701" cy="2139979"/>
            <a:chOff x="0" y="0"/>
            <a:chExt cx="24665700" cy="2139978"/>
          </a:xfrm>
        </p:grpSpPr>
        <p:sp>
          <p:nvSpPr>
            <p:cNvPr id="174" name="Rectángulo"/>
            <p:cNvSpPr/>
            <p:nvPr/>
          </p:nvSpPr>
          <p:spPr>
            <a:xfrm>
              <a:off x="12287875" y="17772"/>
              <a:ext cx="12377826" cy="2122207"/>
            </a:xfrm>
            <a:prstGeom prst="rect">
              <a:avLst/>
            </a:prstGeom>
            <a:solidFill>
              <a:srgbClr val="EBEBEB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175" name="Rectángulo"/>
            <p:cNvSpPr/>
            <p:nvPr/>
          </p:nvSpPr>
          <p:spPr>
            <a:xfrm>
              <a:off x="0" y="0"/>
              <a:ext cx="12366415" cy="2139979"/>
            </a:xfrm>
            <a:prstGeom prst="rect">
              <a:avLst/>
            </a:prstGeom>
            <a:solidFill>
              <a:srgbClr val="4D4D4D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pic>
          <p:nvPicPr>
            <p:cNvPr id="176" name="Imagen" descr="Imagen"/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7790819" y="1008532"/>
              <a:ext cx="3772783" cy="48605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77" name="Imagen" descr="Imagen"/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13169059" y="881631"/>
              <a:ext cx="3991814" cy="73985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2" name="CuadroTexto 3">
            <a:extLst>
              <a:ext uri="{FF2B5EF4-FFF2-40B4-BE49-F238E27FC236}">
                <a16:creationId xmlns:a16="http://schemas.microsoft.com/office/drawing/2014/main" id="{8FF41C02-F175-8309-14B6-447136947141}"/>
              </a:ext>
            </a:extLst>
          </p:cNvPr>
          <p:cNvSpPr txBox="1"/>
          <p:nvPr/>
        </p:nvSpPr>
        <p:spPr>
          <a:xfrm>
            <a:off x="2196359" y="5880217"/>
            <a:ext cx="5486400" cy="213391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s-HN" sz="6600" b="1" dirty="0"/>
              <a:t>TVN-CREDIDEMO</a:t>
            </a:r>
            <a:endParaRPr kumimoji="0" lang="es-HN" sz="6600" b="1" i="0" u="none" strike="noStrike" cap="none" spc="0" normalizeH="0" baseline="0" dirty="0">
              <a:ln>
                <a:noFill/>
              </a:ln>
              <a:solidFill>
                <a:srgbClr val="5E5E5E"/>
              </a:solidFill>
              <a:effectLst/>
              <a:uFillTx/>
              <a:latin typeface="+mn-lt"/>
              <a:ea typeface="+mn-ea"/>
              <a:cs typeface="+mn-cs"/>
              <a:sym typeface="Helvetica Neue"/>
            </a:endParaRPr>
          </a:p>
        </p:txBody>
      </p:sp>
      <p:sp>
        <p:nvSpPr>
          <p:cNvPr id="3" name="CuadroTexto 4">
            <a:extLst>
              <a:ext uri="{FF2B5EF4-FFF2-40B4-BE49-F238E27FC236}">
                <a16:creationId xmlns:a16="http://schemas.microsoft.com/office/drawing/2014/main" id="{BD4C7FCB-96E4-C291-C035-3D3FE2C867C3}"/>
              </a:ext>
            </a:extLst>
          </p:cNvPr>
          <p:cNvSpPr txBox="1"/>
          <p:nvPr/>
        </p:nvSpPr>
        <p:spPr>
          <a:xfrm>
            <a:off x="2158786" y="5392149"/>
            <a:ext cx="7832723" cy="59503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s-HN" sz="3200" b="1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Evidencias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8160E52-026A-949B-DBDB-3DF3E3F9F29B}"/>
              </a:ext>
            </a:extLst>
          </p:cNvPr>
          <p:cNvSpPr txBox="1"/>
          <p:nvPr/>
        </p:nvSpPr>
        <p:spPr>
          <a:xfrm>
            <a:off x="8572258" y="8182635"/>
            <a:ext cx="14591455" cy="286232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l"/>
            <a:r>
              <a:rPr lang="es-HN" sz="1800" dirty="0">
                <a:solidFill>
                  <a:srgbClr val="FF0000"/>
                </a:solidFill>
              </a:rPr>
              <a:t>HCH. SUYAPA TV Y CHOLUSAT SUR</a:t>
            </a:r>
          </a:p>
          <a:p>
            <a:pPr algn="l"/>
            <a:endParaRPr lang="es-HN" sz="1800" dirty="0">
              <a:solidFill>
                <a:srgbClr val="FF0000"/>
              </a:solidFill>
            </a:endParaRPr>
          </a:p>
          <a:p>
            <a:pPr marL="457200" indent="-457200" algn="l">
              <a:buFont typeface="+mj-lt"/>
              <a:buAutoNum type="arabicPeriod"/>
            </a:pPr>
            <a:r>
              <a:rPr lang="es-HN" sz="1800" dirty="0">
                <a:solidFill>
                  <a:schemeClr val="bg2">
                    <a:lumMod val="50000"/>
                  </a:schemeClr>
                </a:solidFill>
              </a:rPr>
              <a:t>ALCANZA TUS METAS EN 2024 CON CREDIDEMO. HONDA CG110 CGL125 DIO DESDE L2000. CRÉDITO RÁPIDO GPS Y SEGURO GRATIS..</a:t>
            </a:r>
          </a:p>
          <a:p>
            <a:pPr marL="457200" indent="-457200" algn="l">
              <a:buFont typeface="+mj-lt"/>
              <a:buAutoNum type="arabicPeriod"/>
            </a:pPr>
            <a:r>
              <a:rPr lang="es-HN" sz="1800" dirty="0">
                <a:solidFill>
                  <a:schemeClr val="bg2">
                    <a:lumMod val="50000"/>
                  </a:schemeClr>
                </a:solidFill>
              </a:rPr>
              <a:t>EN ALIANZA CON LA DIRECCION NACIONAL DE VIALIDAD Y TRANSPORTE AHORA PUEDES VIAJAR SEGURO CON AL ADQUIRIR CREDITO TIENES BENEFICIOS GRATIS VISITANOS.</a:t>
            </a:r>
          </a:p>
          <a:p>
            <a:pPr marL="457200" indent="-457200" algn="l">
              <a:buFont typeface="+mj-lt"/>
              <a:buAutoNum type="arabicPeriod"/>
            </a:pPr>
            <a:r>
              <a:rPr lang="es-HN" sz="1800" dirty="0">
                <a:solidFill>
                  <a:schemeClr val="bg2">
                    <a:lumMod val="50000"/>
                  </a:schemeClr>
                </a:solidFill>
              </a:rPr>
              <a:t>LAS MEJORES CONDICIÓNES DEL MERCADO CON APROBACIÓN DE UNA A TRES HORAS SIN TANTO TRÁMITE CON PRIMAS MÁS BAJAS CON TASAS MÁS BAJA PLAZOS MAS LARGOS.</a:t>
            </a:r>
          </a:p>
          <a:p>
            <a:pPr marL="457200" indent="-457200" algn="l">
              <a:buFont typeface="+mj-lt"/>
              <a:buAutoNum type="arabicPeriod"/>
            </a:pPr>
            <a:r>
              <a:rPr lang="es-HN" sz="1800" dirty="0">
                <a:solidFill>
                  <a:schemeClr val="bg2">
                    <a:lumMod val="50000"/>
                  </a:schemeClr>
                </a:solidFill>
              </a:rPr>
              <a:t>OFRECEMOS OPCIONES DE FINANCIAMIENTO QUE SE ADAPTAN A TUS NECESIDADES PARA QUE TU SUEÑO DE TENER UNA MOTO SEA UNA REALIDAD ACELERAMOS TUS SUEÑOS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A3629A1-B7A2-66D9-A41A-C28F8D802AFE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2192" y="12598452"/>
            <a:ext cx="17255246" cy="1112837"/>
          </a:xfrm>
          <a:prstGeom prst="rect">
            <a:avLst/>
          </a:prstGeom>
        </p:spPr>
      </p:pic>
      <p:pic>
        <p:nvPicPr>
          <p:cNvPr id="9" name="-479264956">
            <a:hlinkClick r:id="" action="ppaction://media"/>
            <a:extLst>
              <a:ext uri="{FF2B5EF4-FFF2-40B4-BE49-F238E27FC236}">
                <a16:creationId xmlns:a16="http://schemas.microsoft.com/office/drawing/2014/main" id="{CAD088F9-AE6A-B483-A3F3-7ECB77362628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0" y="2108599"/>
            <a:ext cx="4064000" cy="3048000"/>
          </a:xfrm>
          <a:prstGeom prst="rect">
            <a:avLst/>
          </a:prstGeom>
        </p:spPr>
      </p:pic>
      <p:pic>
        <p:nvPicPr>
          <p:cNvPr id="11" name="-479309661">
            <a:hlinkClick r:id="" action="ppaction://media"/>
            <a:extLst>
              <a:ext uri="{FF2B5EF4-FFF2-40B4-BE49-F238E27FC236}">
                <a16:creationId xmlns:a16="http://schemas.microsoft.com/office/drawing/2014/main" id="{D8528740-F075-F247-0475-001166A69B8E}"/>
              </a:ext>
            </a:extLst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4117643" y="2126919"/>
            <a:ext cx="4064000" cy="3048000"/>
          </a:xfrm>
          <a:prstGeom prst="rect">
            <a:avLst/>
          </a:prstGeom>
        </p:spPr>
      </p:pic>
      <p:pic>
        <p:nvPicPr>
          <p:cNvPr id="12" name="-484166756">
            <a:hlinkClick r:id="" action="ppaction://media"/>
            <a:extLst>
              <a:ext uri="{FF2B5EF4-FFF2-40B4-BE49-F238E27FC236}">
                <a16:creationId xmlns:a16="http://schemas.microsoft.com/office/drawing/2014/main" id="{D03BF79A-A855-5580-10E8-5F574F6587D0}"/>
              </a:ext>
            </a:extLst>
          </p:cNvPr>
          <p:cNvPicPr>
            <a:picLocks noChangeAspect="1"/>
          </p:cNvPicPr>
          <p:nvPr>
            <a:vide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8204106" y="2152973"/>
            <a:ext cx="4064000" cy="3048000"/>
          </a:xfrm>
          <a:prstGeom prst="rect">
            <a:avLst/>
          </a:prstGeom>
        </p:spPr>
      </p:pic>
      <p:pic>
        <p:nvPicPr>
          <p:cNvPr id="13" name="-486218744">
            <a:hlinkClick r:id="" action="ppaction://media"/>
            <a:extLst>
              <a:ext uri="{FF2B5EF4-FFF2-40B4-BE49-F238E27FC236}">
                <a16:creationId xmlns:a16="http://schemas.microsoft.com/office/drawing/2014/main" id="{113112D0-D166-B797-42D7-B871F04ABDC4}"/>
              </a:ext>
            </a:extLst>
          </p:cNvPr>
          <p:cNvPicPr>
            <a:picLocks noChangeAspect="1"/>
          </p:cNvPicPr>
          <p:nvPr>
            <a:vide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6"/>
          <a:stretch>
            <a:fillRect/>
          </a:stretch>
        </p:blipFill>
        <p:spPr>
          <a:xfrm>
            <a:off x="12290569" y="2152973"/>
            <a:ext cx="4064000" cy="30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4432936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6866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5352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60162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73474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9" fill="hold" display="0">
                  <p:stCondLst>
                    <p:cond delay="indefinite"/>
                  </p:stCondLst>
                </p:cTn>
                <p:tgtEl>
                  <p:spTgt spid="9"/>
                </p:tgtEl>
              </p:cMediaNode>
            </p:video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4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video>
              <p:cMediaNode vol="80000">
                <p:cTn id="25" fill="hold" display="0">
                  <p:stCondLst>
                    <p:cond delay="indefinite"/>
                  </p:stCondLst>
                </p:cTn>
                <p:tgtEl>
                  <p:spTgt spid="11"/>
                </p:tgtEl>
              </p:cMediaNode>
            </p:video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30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video>
              <p:cMediaNode vol="80000">
                <p:cTn id="31" fill="hold" display="0">
                  <p:stCondLst>
                    <p:cond delay="indefinite"/>
                  </p:stCondLst>
                </p:cTn>
                <p:tgtEl>
                  <p:spTgt spid="12"/>
                </p:tgtEl>
              </p:cMediaNode>
            </p:video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36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video>
              <p:cMediaNode vol="80000">
                <p:cTn id="37" fill="hold" display="0">
                  <p:stCondLst>
                    <p:cond delay="indefinite"/>
                  </p:stCondLst>
                </p:cTn>
                <p:tgtEl>
                  <p:spTgt spid="13"/>
                </p:tgtEl>
              </p:cMediaNode>
            </p:video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42" dur="1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8" name="Agrupar"/>
          <p:cNvGrpSpPr/>
          <p:nvPr/>
        </p:nvGrpSpPr>
        <p:grpSpPr>
          <a:xfrm>
            <a:off x="-108060" y="-13061"/>
            <a:ext cx="24665701" cy="2139979"/>
            <a:chOff x="0" y="0"/>
            <a:chExt cx="24665700" cy="2139978"/>
          </a:xfrm>
        </p:grpSpPr>
        <p:sp>
          <p:nvSpPr>
            <p:cNvPr id="174" name="Rectángulo"/>
            <p:cNvSpPr/>
            <p:nvPr/>
          </p:nvSpPr>
          <p:spPr>
            <a:xfrm>
              <a:off x="12287875" y="17772"/>
              <a:ext cx="12377826" cy="2122207"/>
            </a:xfrm>
            <a:prstGeom prst="rect">
              <a:avLst/>
            </a:prstGeom>
            <a:solidFill>
              <a:srgbClr val="EBEBEB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175" name="Rectángulo"/>
            <p:cNvSpPr/>
            <p:nvPr/>
          </p:nvSpPr>
          <p:spPr>
            <a:xfrm>
              <a:off x="0" y="0"/>
              <a:ext cx="12366415" cy="2139979"/>
            </a:xfrm>
            <a:prstGeom prst="rect">
              <a:avLst/>
            </a:prstGeom>
            <a:solidFill>
              <a:srgbClr val="4D4D4D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pic>
          <p:nvPicPr>
            <p:cNvPr id="176" name="Imagen" descr="Imagen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790819" y="1008532"/>
              <a:ext cx="3772783" cy="48605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77" name="Imagen" descr="Imagen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3169059" y="881631"/>
              <a:ext cx="3991814" cy="73985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2" name="CuadroTexto 3">
            <a:extLst>
              <a:ext uri="{FF2B5EF4-FFF2-40B4-BE49-F238E27FC236}">
                <a16:creationId xmlns:a16="http://schemas.microsoft.com/office/drawing/2014/main" id="{8FF41C02-F175-8309-14B6-447136947141}"/>
              </a:ext>
            </a:extLst>
          </p:cNvPr>
          <p:cNvSpPr txBox="1"/>
          <p:nvPr/>
        </p:nvSpPr>
        <p:spPr>
          <a:xfrm>
            <a:off x="1570383" y="6388048"/>
            <a:ext cx="6112376" cy="111825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s-HN" sz="6600" b="1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ITALIKA</a:t>
            </a:r>
          </a:p>
        </p:txBody>
      </p:sp>
      <p:sp>
        <p:nvSpPr>
          <p:cNvPr id="3" name="CuadroTexto 4">
            <a:extLst>
              <a:ext uri="{FF2B5EF4-FFF2-40B4-BE49-F238E27FC236}">
                <a16:creationId xmlns:a16="http://schemas.microsoft.com/office/drawing/2014/main" id="{BD4C7FCB-96E4-C291-C035-3D3FE2C867C3}"/>
              </a:ext>
            </a:extLst>
          </p:cNvPr>
          <p:cNvSpPr txBox="1"/>
          <p:nvPr/>
        </p:nvSpPr>
        <p:spPr>
          <a:xfrm>
            <a:off x="2158786" y="5392149"/>
            <a:ext cx="7832723" cy="59503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s-HN" sz="3200" b="1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Evidencias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8160E52-026A-949B-DBDB-3DF3E3F9F29B}"/>
              </a:ext>
            </a:extLst>
          </p:cNvPr>
          <p:cNvSpPr txBox="1"/>
          <p:nvPr/>
        </p:nvSpPr>
        <p:spPr>
          <a:xfrm>
            <a:off x="8632776" y="8160024"/>
            <a:ext cx="14591455" cy="83099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l"/>
            <a:r>
              <a:rPr lang="es-HN" dirty="0">
                <a:solidFill>
                  <a:srgbClr val="FF0000"/>
                </a:solidFill>
              </a:rPr>
              <a:t>AZTECA HONDURAS</a:t>
            </a:r>
          </a:p>
          <a:p>
            <a:pPr marL="457200" indent="-457200" algn="l">
              <a:buFont typeface="+mj-lt"/>
              <a:buAutoNum type="arabicPeriod"/>
            </a:pPr>
            <a:r>
              <a:rPr lang="es-HN" dirty="0">
                <a:solidFill>
                  <a:schemeClr val="bg2">
                    <a:lumMod val="50000"/>
                  </a:schemeClr>
                </a:solidFill>
              </a:rPr>
              <a:t>CON LOS MEJORES PRECIOS Y LAS MEJORES CUOTAS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A3629A1-B7A2-66D9-A41A-C28F8D802AF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2192" y="12598452"/>
            <a:ext cx="17255246" cy="1112837"/>
          </a:xfrm>
          <a:prstGeom prst="rect">
            <a:avLst/>
          </a:prstGeom>
        </p:spPr>
      </p:pic>
      <p:pic>
        <p:nvPicPr>
          <p:cNvPr id="4" name="-483220522">
            <a:hlinkClick r:id="" action="ppaction://media"/>
            <a:extLst>
              <a:ext uri="{FF2B5EF4-FFF2-40B4-BE49-F238E27FC236}">
                <a16:creationId xmlns:a16="http://schemas.microsoft.com/office/drawing/2014/main" id="{E3063961-08AF-53EE-680C-9FB764592731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632776" y="4870349"/>
            <a:ext cx="4064000" cy="30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1740686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347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8" name="Agrupar"/>
          <p:cNvGrpSpPr/>
          <p:nvPr/>
        </p:nvGrpSpPr>
        <p:grpSpPr>
          <a:xfrm>
            <a:off x="-108060" y="-13061"/>
            <a:ext cx="24665701" cy="2139979"/>
            <a:chOff x="0" y="0"/>
            <a:chExt cx="24665700" cy="2139978"/>
          </a:xfrm>
        </p:grpSpPr>
        <p:sp>
          <p:nvSpPr>
            <p:cNvPr id="174" name="Rectángulo"/>
            <p:cNvSpPr/>
            <p:nvPr/>
          </p:nvSpPr>
          <p:spPr>
            <a:xfrm>
              <a:off x="12287875" y="17772"/>
              <a:ext cx="12377826" cy="2122207"/>
            </a:xfrm>
            <a:prstGeom prst="rect">
              <a:avLst/>
            </a:prstGeom>
            <a:solidFill>
              <a:srgbClr val="EBEBEB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175" name="Rectángulo"/>
            <p:cNvSpPr/>
            <p:nvPr/>
          </p:nvSpPr>
          <p:spPr>
            <a:xfrm>
              <a:off x="0" y="0"/>
              <a:ext cx="12366415" cy="2139979"/>
            </a:xfrm>
            <a:prstGeom prst="rect">
              <a:avLst/>
            </a:prstGeom>
            <a:solidFill>
              <a:srgbClr val="4D4D4D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pic>
          <p:nvPicPr>
            <p:cNvPr id="176" name="Imagen" descr="Imagen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790819" y="1008532"/>
              <a:ext cx="3772783" cy="48605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77" name="Imagen" descr="Imagen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3169059" y="881631"/>
              <a:ext cx="3991814" cy="73985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4" name="CuadroTexto 3">
            <a:extLst>
              <a:ext uri="{FF2B5EF4-FFF2-40B4-BE49-F238E27FC236}">
                <a16:creationId xmlns:a16="http://schemas.microsoft.com/office/drawing/2014/main" id="{1F80C443-A393-587B-AB88-0D3CC1EE310A}"/>
              </a:ext>
            </a:extLst>
          </p:cNvPr>
          <p:cNvSpPr txBox="1"/>
          <p:nvPr/>
        </p:nvSpPr>
        <p:spPr>
          <a:xfrm>
            <a:off x="1887482" y="6200850"/>
            <a:ext cx="20609035" cy="102592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s-HN" sz="6000" b="1" i="0" u="none" strike="noStrike" cap="none" spc="0" normalizeH="0" baseline="0" dirty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EVIDENCIAS CABLE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7505C22C-01C6-3136-D88F-43E701ECD8D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2192" y="12598452"/>
            <a:ext cx="17255246" cy="11128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5648091"/>
      </p:ext>
    </p:extLst>
  </p:cSld>
  <p:clrMapOvr>
    <a:masterClrMapping/>
  </p:clrMapOvr>
  <p:transition spd="med"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8" name="Agrupar"/>
          <p:cNvGrpSpPr/>
          <p:nvPr/>
        </p:nvGrpSpPr>
        <p:grpSpPr>
          <a:xfrm>
            <a:off x="-108060" y="-13061"/>
            <a:ext cx="24665701" cy="2139979"/>
            <a:chOff x="0" y="0"/>
            <a:chExt cx="24665700" cy="2139978"/>
          </a:xfrm>
        </p:grpSpPr>
        <p:sp>
          <p:nvSpPr>
            <p:cNvPr id="174" name="Rectángulo"/>
            <p:cNvSpPr/>
            <p:nvPr/>
          </p:nvSpPr>
          <p:spPr>
            <a:xfrm>
              <a:off x="12287875" y="17772"/>
              <a:ext cx="12377826" cy="2122207"/>
            </a:xfrm>
            <a:prstGeom prst="rect">
              <a:avLst/>
            </a:prstGeom>
            <a:solidFill>
              <a:srgbClr val="EBEBEB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175" name="Rectángulo"/>
            <p:cNvSpPr/>
            <p:nvPr/>
          </p:nvSpPr>
          <p:spPr>
            <a:xfrm>
              <a:off x="0" y="0"/>
              <a:ext cx="12366415" cy="2139979"/>
            </a:xfrm>
            <a:prstGeom prst="rect">
              <a:avLst/>
            </a:prstGeom>
            <a:solidFill>
              <a:srgbClr val="4D4D4D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pic>
          <p:nvPicPr>
            <p:cNvPr id="176" name="Imagen" descr="Imagen"/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7790819" y="1008532"/>
              <a:ext cx="3772783" cy="48605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77" name="Imagen" descr="Imagen"/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13169059" y="881631"/>
              <a:ext cx="3991814" cy="73985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2" name="CuadroTexto 3">
            <a:extLst>
              <a:ext uri="{FF2B5EF4-FFF2-40B4-BE49-F238E27FC236}">
                <a16:creationId xmlns:a16="http://schemas.microsoft.com/office/drawing/2014/main" id="{10F6D484-B5E2-4C37-DEBA-47B1F86A5E1A}"/>
              </a:ext>
            </a:extLst>
          </p:cNvPr>
          <p:cNvSpPr txBox="1"/>
          <p:nvPr/>
        </p:nvSpPr>
        <p:spPr>
          <a:xfrm>
            <a:off x="1395994" y="6393015"/>
            <a:ext cx="6388726" cy="213391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s-HN" sz="6600" b="1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Cable-</a:t>
            </a:r>
            <a:r>
              <a:rPr lang="es-HN" sz="6600" b="1" dirty="0"/>
              <a:t>Motomundo</a:t>
            </a:r>
            <a:endParaRPr kumimoji="0" lang="es-HN" sz="6600" b="1" i="0" u="none" strike="noStrike" cap="none" spc="0" normalizeH="0" baseline="0" dirty="0">
              <a:ln>
                <a:noFill/>
              </a:ln>
              <a:solidFill>
                <a:srgbClr val="5E5E5E"/>
              </a:solidFill>
              <a:effectLst/>
              <a:uFillTx/>
              <a:latin typeface="+mn-lt"/>
              <a:ea typeface="+mn-ea"/>
              <a:cs typeface="+mn-cs"/>
              <a:sym typeface="Helvetica Neue"/>
            </a:endParaRPr>
          </a:p>
        </p:txBody>
      </p:sp>
      <p:sp>
        <p:nvSpPr>
          <p:cNvPr id="3" name="CuadroTexto 4">
            <a:extLst>
              <a:ext uri="{FF2B5EF4-FFF2-40B4-BE49-F238E27FC236}">
                <a16:creationId xmlns:a16="http://schemas.microsoft.com/office/drawing/2014/main" id="{F065FA48-EF3E-06B2-6CC0-B5660D2AF2E5}"/>
              </a:ext>
            </a:extLst>
          </p:cNvPr>
          <p:cNvSpPr txBox="1"/>
          <p:nvPr/>
        </p:nvSpPr>
        <p:spPr>
          <a:xfrm>
            <a:off x="1440359" y="5806945"/>
            <a:ext cx="7832723" cy="59503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s-HN" sz="3200" b="1" dirty="0"/>
              <a:t>Evidencia</a:t>
            </a:r>
            <a:r>
              <a:rPr kumimoji="0" lang="es-HN" sz="3200" b="1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DD7C586-8476-DB51-D3CF-CF18EE5106D2}"/>
              </a:ext>
            </a:extLst>
          </p:cNvPr>
          <p:cNvSpPr txBox="1"/>
          <p:nvPr/>
        </p:nvSpPr>
        <p:spPr>
          <a:xfrm>
            <a:off x="8227615" y="8362986"/>
            <a:ext cx="14906847" cy="341632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l"/>
            <a:r>
              <a:rPr lang="es-HN" dirty="0">
                <a:solidFill>
                  <a:srgbClr val="FF0000"/>
                </a:solidFill>
              </a:rPr>
              <a:t>TELECEIBA Y TELEPAIS</a:t>
            </a:r>
            <a:endParaRPr lang="es-HN" dirty="0"/>
          </a:p>
          <a:p>
            <a:pPr marL="457200" indent="-457200" algn="l">
              <a:buAutoNum type="arabicPeriod"/>
            </a:pPr>
            <a:r>
              <a:rPr lang="es-HN" dirty="0"/>
              <a:t>LA NOTICIA POSITIVA ES PRESENTADA POR MOTOMUNDO PODES COMPRAR MOTO IDEAL DE LAS MEJORES MARCAS DE JAPÓN INDIA Y CHINA. LOS EXPERTOS EN MOTOS.</a:t>
            </a:r>
          </a:p>
          <a:p>
            <a:pPr marL="457200" indent="-457200" algn="l">
              <a:buAutoNum type="arabicPeriod"/>
            </a:pPr>
            <a:r>
              <a:rPr lang="es-HN" dirty="0"/>
              <a:t>LA NOTICIA POSITIVA FUE PRESENTADA POR MOTOMUNDO PODES COMPRAR MOTO IDEAL DE LAS MEJORES MARCAS DE JAPÓN INDIA Y CHINA. LOS EXPERTOS EN MOTOS.</a:t>
            </a:r>
          </a:p>
          <a:p>
            <a:pPr marL="457200" indent="-457200" algn="l">
              <a:buAutoNum type="arabicPeriod"/>
            </a:pPr>
            <a:r>
              <a:rPr lang="es-HN" dirty="0"/>
              <a:t>LAS MEJORES MARCAS DE JAPÓN CON YAMAHA DE LA INDIA CON TVS Y CHINA CON HJ GENESIS Y KMF.</a:t>
            </a:r>
          </a:p>
          <a:p>
            <a:pPr marL="457200" indent="-457200" algn="l">
              <a:buAutoNum type="arabicPeriod"/>
            </a:pPr>
            <a:r>
              <a:rPr lang="es-HN" dirty="0"/>
              <a:t>N ESTE MUNDO EXISTE TE OFRECE LA MÁS AMPLIA SELECCIÓN DE MOTOS DE HONDURAS CERTIFICADAS PARA TRABAJAR PARA IMPULSAR TU FUTURO AHORRANDO COMBUSTIBLE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EA8EAED-BA77-5E83-169A-281718AF779D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2192" y="12598452"/>
            <a:ext cx="17255246" cy="1112837"/>
          </a:xfrm>
          <a:prstGeom prst="rect">
            <a:avLst/>
          </a:prstGeom>
        </p:spPr>
      </p:pic>
      <p:pic>
        <p:nvPicPr>
          <p:cNvPr id="4" name="-484303130">
            <a:hlinkClick r:id="" action="ppaction://media"/>
            <a:extLst>
              <a:ext uri="{FF2B5EF4-FFF2-40B4-BE49-F238E27FC236}">
                <a16:creationId xmlns:a16="http://schemas.microsoft.com/office/drawing/2014/main" id="{091B89BF-7900-3257-A0E8-7F125584F30C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8227615" y="4877980"/>
            <a:ext cx="4064000" cy="3048000"/>
          </a:xfrm>
          <a:prstGeom prst="rect">
            <a:avLst/>
          </a:prstGeom>
        </p:spPr>
      </p:pic>
      <p:pic>
        <p:nvPicPr>
          <p:cNvPr id="8" name="-485760881">
            <a:hlinkClick r:id="" action="ppaction://media"/>
            <a:extLst>
              <a:ext uri="{FF2B5EF4-FFF2-40B4-BE49-F238E27FC236}">
                <a16:creationId xmlns:a16="http://schemas.microsoft.com/office/drawing/2014/main" id="{214EF139-FC7C-9AFD-47DA-1D13E400152B}"/>
              </a:ext>
            </a:extLst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12285375" y="4803227"/>
            <a:ext cx="4064000" cy="3048000"/>
          </a:xfrm>
          <a:prstGeom prst="rect">
            <a:avLst/>
          </a:prstGeom>
        </p:spPr>
      </p:pic>
      <p:pic>
        <p:nvPicPr>
          <p:cNvPr id="12" name="-485646298">
            <a:hlinkClick r:id="" action="ppaction://media"/>
            <a:extLst>
              <a:ext uri="{FF2B5EF4-FFF2-40B4-BE49-F238E27FC236}">
                <a16:creationId xmlns:a16="http://schemas.microsoft.com/office/drawing/2014/main" id="{CC70C590-5837-524F-4F0D-AB7CD6FC7B26}"/>
              </a:ext>
            </a:extLst>
          </p:cNvPr>
          <p:cNvPicPr>
            <a:picLocks noChangeAspect="1"/>
          </p:cNvPicPr>
          <p:nvPr>
            <a:vide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16349375" y="4769934"/>
            <a:ext cx="4064000" cy="3048000"/>
          </a:xfrm>
          <a:prstGeom prst="rect">
            <a:avLst/>
          </a:prstGeom>
        </p:spPr>
      </p:pic>
      <p:pic>
        <p:nvPicPr>
          <p:cNvPr id="13" name="-484287325">
            <a:hlinkClick r:id="" action="ppaction://media"/>
            <a:extLst>
              <a:ext uri="{FF2B5EF4-FFF2-40B4-BE49-F238E27FC236}">
                <a16:creationId xmlns:a16="http://schemas.microsoft.com/office/drawing/2014/main" id="{FF48EED9-4970-8394-8C60-EA5985695D9F}"/>
              </a:ext>
            </a:extLst>
          </p:cNvPr>
          <p:cNvPicPr>
            <a:picLocks noChangeAspect="1"/>
          </p:cNvPicPr>
          <p:nvPr>
            <a:vide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6"/>
          <a:stretch>
            <a:fillRect/>
          </a:stretch>
        </p:blipFill>
        <p:spPr>
          <a:xfrm>
            <a:off x="20320000" y="4756100"/>
            <a:ext cx="4064000" cy="30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8839276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349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33490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46802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46787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9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4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25" fill="hold" display="0">
                  <p:stCondLst>
                    <p:cond delay="indefinite"/>
                  </p:stCondLst>
                </p:cTn>
                <p:tgtEl>
                  <p:spTgt spid="8"/>
                </p:tgtEl>
              </p:cMediaNode>
            </p:video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30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video>
              <p:cMediaNode vol="80000">
                <p:cTn id="31" fill="hold" display="0">
                  <p:stCondLst>
                    <p:cond delay="indefinite"/>
                  </p:stCondLst>
                </p:cTn>
                <p:tgtEl>
                  <p:spTgt spid="12"/>
                </p:tgtEl>
              </p:cMediaNode>
            </p:video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36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video>
              <p:cMediaNode vol="80000">
                <p:cTn id="37" fill="hold" display="0">
                  <p:stCondLst>
                    <p:cond delay="indefinite"/>
                  </p:stCondLst>
                </p:cTn>
                <p:tgtEl>
                  <p:spTgt spid="13"/>
                </p:tgtEl>
              </p:cMediaNode>
            </p:video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42" dur="1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8" name="Agrupar"/>
          <p:cNvGrpSpPr/>
          <p:nvPr/>
        </p:nvGrpSpPr>
        <p:grpSpPr>
          <a:xfrm>
            <a:off x="-108060" y="-13061"/>
            <a:ext cx="24665702" cy="2139980"/>
            <a:chOff x="0" y="0"/>
            <a:chExt cx="24665701" cy="2139979"/>
          </a:xfrm>
        </p:grpSpPr>
        <p:sp>
          <p:nvSpPr>
            <p:cNvPr id="174" name="Rectángulo"/>
            <p:cNvSpPr/>
            <p:nvPr/>
          </p:nvSpPr>
          <p:spPr>
            <a:xfrm>
              <a:off x="12287875" y="17772"/>
              <a:ext cx="12377826" cy="2122207"/>
            </a:xfrm>
            <a:prstGeom prst="rect">
              <a:avLst/>
            </a:prstGeom>
            <a:solidFill>
              <a:srgbClr val="EBEBEB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175" name="Rectángulo"/>
            <p:cNvSpPr/>
            <p:nvPr/>
          </p:nvSpPr>
          <p:spPr>
            <a:xfrm>
              <a:off x="0" y="0"/>
              <a:ext cx="12366415" cy="2139979"/>
            </a:xfrm>
            <a:prstGeom prst="rect">
              <a:avLst/>
            </a:prstGeom>
            <a:solidFill>
              <a:srgbClr val="4D4D4D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pic>
          <p:nvPicPr>
            <p:cNvPr id="176" name="Imagen" descr="Imagen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790819" y="1008532"/>
              <a:ext cx="3772783" cy="48605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77" name="Imagen" descr="Imagen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3169059" y="881631"/>
              <a:ext cx="3991814" cy="73985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2" name="CuadroTexto 3">
            <a:extLst>
              <a:ext uri="{FF2B5EF4-FFF2-40B4-BE49-F238E27FC236}">
                <a16:creationId xmlns:a16="http://schemas.microsoft.com/office/drawing/2014/main" id="{10F6D484-B5E2-4C37-DEBA-47B1F86A5E1A}"/>
              </a:ext>
            </a:extLst>
          </p:cNvPr>
          <p:cNvSpPr txBox="1"/>
          <p:nvPr/>
        </p:nvSpPr>
        <p:spPr>
          <a:xfrm>
            <a:off x="1274155" y="6019548"/>
            <a:ext cx="6388726" cy="111825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s-HN" sz="6600" b="1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Cable-ITALIKA</a:t>
            </a:r>
          </a:p>
        </p:txBody>
      </p:sp>
      <p:sp>
        <p:nvSpPr>
          <p:cNvPr id="3" name="CuadroTexto 4">
            <a:extLst>
              <a:ext uri="{FF2B5EF4-FFF2-40B4-BE49-F238E27FC236}">
                <a16:creationId xmlns:a16="http://schemas.microsoft.com/office/drawing/2014/main" id="{F065FA48-EF3E-06B2-6CC0-B5660D2AF2E5}"/>
              </a:ext>
            </a:extLst>
          </p:cNvPr>
          <p:cNvSpPr txBox="1"/>
          <p:nvPr/>
        </p:nvSpPr>
        <p:spPr>
          <a:xfrm>
            <a:off x="1330833" y="5651029"/>
            <a:ext cx="7832723" cy="59503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s-HN" sz="3200" b="1" dirty="0"/>
              <a:t>Evidencia</a:t>
            </a:r>
            <a:r>
              <a:rPr kumimoji="0" lang="es-HN" sz="3200" b="1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DD7C586-8476-DB51-D3CF-CF18EE5106D2}"/>
              </a:ext>
            </a:extLst>
          </p:cNvPr>
          <p:cNvSpPr txBox="1"/>
          <p:nvPr/>
        </p:nvSpPr>
        <p:spPr>
          <a:xfrm>
            <a:off x="7603483" y="8533279"/>
            <a:ext cx="14906847" cy="83099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l"/>
            <a:r>
              <a:rPr lang="es-HN" dirty="0">
                <a:solidFill>
                  <a:srgbClr val="FF0000"/>
                </a:solidFill>
              </a:rPr>
              <a:t>TIGO SPORTS  </a:t>
            </a:r>
            <a:endParaRPr lang="es-HN" dirty="0"/>
          </a:p>
          <a:p>
            <a:pPr marL="457200" indent="-457200" algn="l">
              <a:buFontTx/>
              <a:buAutoNum type="arabicPeriod"/>
            </a:pPr>
            <a:r>
              <a:rPr lang="es-HN" dirty="0"/>
              <a:t>CON LOS MEJORES PRECIOS Y LAS MEJORES CUOTAS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DF0BB1C-C380-4769-1B37-E484342D072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2192" y="12598452"/>
            <a:ext cx="17255246" cy="1112837"/>
          </a:xfrm>
          <a:prstGeom prst="rect">
            <a:avLst/>
          </a:prstGeom>
        </p:spPr>
      </p:pic>
      <p:pic>
        <p:nvPicPr>
          <p:cNvPr id="4" name="-482601694">
            <a:hlinkClick r:id="" action="ppaction://media"/>
            <a:extLst>
              <a:ext uri="{FF2B5EF4-FFF2-40B4-BE49-F238E27FC236}">
                <a16:creationId xmlns:a16="http://schemas.microsoft.com/office/drawing/2014/main" id="{768A66AB-8629-DBEC-CA5B-AC60A89064A2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7603483" y="4715698"/>
            <a:ext cx="4064000" cy="30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4127592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686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8" name="Agrupar"/>
          <p:cNvGrpSpPr/>
          <p:nvPr/>
        </p:nvGrpSpPr>
        <p:grpSpPr>
          <a:xfrm>
            <a:off x="-108060" y="-13061"/>
            <a:ext cx="24665702" cy="2139980"/>
            <a:chOff x="0" y="0"/>
            <a:chExt cx="24665701" cy="2139979"/>
          </a:xfrm>
        </p:grpSpPr>
        <p:sp>
          <p:nvSpPr>
            <p:cNvPr id="174" name="Rectángulo"/>
            <p:cNvSpPr/>
            <p:nvPr/>
          </p:nvSpPr>
          <p:spPr>
            <a:xfrm>
              <a:off x="12287875" y="17772"/>
              <a:ext cx="12377826" cy="2122207"/>
            </a:xfrm>
            <a:prstGeom prst="rect">
              <a:avLst/>
            </a:prstGeom>
            <a:solidFill>
              <a:srgbClr val="EBEBEB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175" name="Rectángulo"/>
            <p:cNvSpPr/>
            <p:nvPr/>
          </p:nvSpPr>
          <p:spPr>
            <a:xfrm>
              <a:off x="0" y="0"/>
              <a:ext cx="12366415" cy="2139979"/>
            </a:xfrm>
            <a:prstGeom prst="rect">
              <a:avLst/>
            </a:prstGeom>
            <a:solidFill>
              <a:srgbClr val="4D4D4D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pic>
          <p:nvPicPr>
            <p:cNvPr id="176" name="Imagen" descr="Imagen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790819" y="1008532"/>
              <a:ext cx="3772783" cy="48605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77" name="Imagen" descr="Imagen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3169059" y="881631"/>
              <a:ext cx="3991814" cy="73985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2" name="CuadroTexto 3">
            <a:extLst>
              <a:ext uri="{FF2B5EF4-FFF2-40B4-BE49-F238E27FC236}">
                <a16:creationId xmlns:a16="http://schemas.microsoft.com/office/drawing/2014/main" id="{10F6D484-B5E2-4C37-DEBA-47B1F86A5E1A}"/>
              </a:ext>
            </a:extLst>
          </p:cNvPr>
          <p:cNvSpPr txBox="1"/>
          <p:nvPr/>
        </p:nvSpPr>
        <p:spPr>
          <a:xfrm>
            <a:off x="1274155" y="6019548"/>
            <a:ext cx="6388726" cy="111825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s-HN" sz="6600" b="1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Cable-DIDEMO</a:t>
            </a:r>
          </a:p>
        </p:txBody>
      </p:sp>
      <p:sp>
        <p:nvSpPr>
          <p:cNvPr id="3" name="CuadroTexto 4">
            <a:extLst>
              <a:ext uri="{FF2B5EF4-FFF2-40B4-BE49-F238E27FC236}">
                <a16:creationId xmlns:a16="http://schemas.microsoft.com/office/drawing/2014/main" id="{F065FA48-EF3E-06B2-6CC0-B5660D2AF2E5}"/>
              </a:ext>
            </a:extLst>
          </p:cNvPr>
          <p:cNvSpPr txBox="1"/>
          <p:nvPr/>
        </p:nvSpPr>
        <p:spPr>
          <a:xfrm>
            <a:off x="1330833" y="5651029"/>
            <a:ext cx="7832723" cy="59503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s-HN" sz="3200" b="1" dirty="0"/>
              <a:t>Evidencia</a:t>
            </a:r>
            <a:r>
              <a:rPr kumimoji="0" lang="es-HN" sz="3200" b="1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DD7C586-8476-DB51-D3CF-CF18EE5106D2}"/>
              </a:ext>
            </a:extLst>
          </p:cNvPr>
          <p:cNvSpPr txBox="1"/>
          <p:nvPr/>
        </p:nvSpPr>
        <p:spPr>
          <a:xfrm>
            <a:off x="7603483" y="8533279"/>
            <a:ext cx="14906847" cy="120032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l"/>
            <a:r>
              <a:rPr lang="es-HN" dirty="0">
                <a:solidFill>
                  <a:srgbClr val="FF0000"/>
                </a:solidFill>
              </a:rPr>
              <a:t>TELECEIBA</a:t>
            </a:r>
            <a:endParaRPr lang="es-HN" dirty="0"/>
          </a:p>
          <a:p>
            <a:pPr marL="457200" indent="-457200" algn="l">
              <a:buFontTx/>
              <a:buAutoNum type="arabicPeriod"/>
            </a:pPr>
            <a:r>
              <a:rPr lang="es-HN" dirty="0"/>
              <a:t>NAVI LA MOTO ORIGINAL JAPONESA LA QUE TE ASEGURA CALIDAD DURABILIDAD LA QUE RINDE 220 KILÓMETROS GALÓN QUE TE DA MÁS VALOR POR TU INVERSIÓN LPS.35000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DF0BB1C-C380-4769-1B37-E484342D072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2192" y="12598452"/>
            <a:ext cx="17255246" cy="1112837"/>
          </a:xfrm>
          <a:prstGeom prst="rect">
            <a:avLst/>
          </a:prstGeom>
        </p:spPr>
      </p:pic>
      <p:pic>
        <p:nvPicPr>
          <p:cNvPr id="4" name="-479295092">
            <a:hlinkClick r:id="" action="ppaction://media"/>
            <a:extLst>
              <a:ext uri="{FF2B5EF4-FFF2-40B4-BE49-F238E27FC236}">
                <a16:creationId xmlns:a16="http://schemas.microsoft.com/office/drawing/2014/main" id="{63440DDA-4C80-1308-D569-2DF90990C85E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7719559" y="4495548"/>
            <a:ext cx="4064000" cy="30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0440521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352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8" name="Agrupar"/>
          <p:cNvGrpSpPr/>
          <p:nvPr/>
        </p:nvGrpSpPr>
        <p:grpSpPr>
          <a:xfrm>
            <a:off x="-1" y="-13061"/>
            <a:ext cx="24384001" cy="2062103"/>
            <a:chOff x="0" y="0"/>
            <a:chExt cx="24665700" cy="2139978"/>
          </a:xfrm>
        </p:grpSpPr>
        <p:sp>
          <p:nvSpPr>
            <p:cNvPr id="174" name="Rectángulo"/>
            <p:cNvSpPr/>
            <p:nvPr/>
          </p:nvSpPr>
          <p:spPr>
            <a:xfrm>
              <a:off x="12287875" y="17772"/>
              <a:ext cx="12377826" cy="2122207"/>
            </a:xfrm>
            <a:prstGeom prst="rect">
              <a:avLst/>
            </a:prstGeom>
            <a:solidFill>
              <a:srgbClr val="EBEBEB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175" name="Rectángulo"/>
            <p:cNvSpPr/>
            <p:nvPr/>
          </p:nvSpPr>
          <p:spPr>
            <a:xfrm>
              <a:off x="0" y="0"/>
              <a:ext cx="12366415" cy="2139979"/>
            </a:xfrm>
            <a:prstGeom prst="rect">
              <a:avLst/>
            </a:prstGeom>
            <a:solidFill>
              <a:srgbClr val="4D4D4D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pic>
          <p:nvPicPr>
            <p:cNvPr id="176" name="Imagen" descr="Imagen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790819" y="1008532"/>
              <a:ext cx="3772783" cy="48605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77" name="Imagen" descr="Imagen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3169059" y="881631"/>
              <a:ext cx="3991814" cy="73985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F20B01AD-0781-C1D3-A154-77B34FAAD7FB}"/>
              </a:ext>
            </a:extLst>
          </p:cNvPr>
          <p:cNvSpPr txBox="1"/>
          <p:nvPr/>
        </p:nvSpPr>
        <p:spPr>
          <a:xfrm>
            <a:off x="3912782" y="5922533"/>
            <a:ext cx="17812134" cy="206210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l"/>
            <a:r>
              <a:rPr lang="en-US" sz="3200" b="1" dirty="0"/>
              <a:t>NOTAS: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US" sz="3200" i="1" dirty="0"/>
              <a:t>El </a:t>
            </a:r>
            <a:r>
              <a:rPr lang="es-ES_tradnl" sz="3200" i="1" dirty="0"/>
              <a:t>documento adjunto no incluye contabilización de otro formato reflejado que no sea spot.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s-ES_tradnl" sz="3200" i="1" dirty="0"/>
              <a:t>No se refleja pauta en los medios en zonas foráneas.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s-ES_tradnl" sz="3200" i="1" dirty="0"/>
              <a:t>No se contabilizan notas de relaciones públicas o mención de marca sin audio.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2509D178-3DDA-7312-27D7-F092EDD164D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2192" y="12598452"/>
            <a:ext cx="17255246" cy="1112837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8" name="Agrupar"/>
          <p:cNvGrpSpPr/>
          <p:nvPr/>
        </p:nvGrpSpPr>
        <p:grpSpPr>
          <a:xfrm>
            <a:off x="-108060" y="-13061"/>
            <a:ext cx="24665702" cy="2139980"/>
            <a:chOff x="0" y="0"/>
            <a:chExt cx="24665701" cy="2139979"/>
          </a:xfrm>
        </p:grpSpPr>
        <p:sp>
          <p:nvSpPr>
            <p:cNvPr id="174" name="Rectángulo"/>
            <p:cNvSpPr/>
            <p:nvPr/>
          </p:nvSpPr>
          <p:spPr>
            <a:xfrm>
              <a:off x="12287875" y="17772"/>
              <a:ext cx="12377826" cy="2122207"/>
            </a:xfrm>
            <a:prstGeom prst="rect">
              <a:avLst/>
            </a:prstGeom>
            <a:solidFill>
              <a:srgbClr val="EBEBEB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175" name="Rectángulo"/>
            <p:cNvSpPr/>
            <p:nvPr/>
          </p:nvSpPr>
          <p:spPr>
            <a:xfrm>
              <a:off x="0" y="0"/>
              <a:ext cx="12366415" cy="2139979"/>
            </a:xfrm>
            <a:prstGeom prst="rect">
              <a:avLst/>
            </a:prstGeom>
            <a:solidFill>
              <a:srgbClr val="4D4D4D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pic>
          <p:nvPicPr>
            <p:cNvPr id="176" name="Imagen" descr="Imagen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790819" y="1008532"/>
              <a:ext cx="3772783" cy="48605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77" name="Imagen" descr="Imagen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3169059" y="881631"/>
              <a:ext cx="3991814" cy="73985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2" name="CuadroTexto 3">
            <a:extLst>
              <a:ext uri="{FF2B5EF4-FFF2-40B4-BE49-F238E27FC236}">
                <a16:creationId xmlns:a16="http://schemas.microsoft.com/office/drawing/2014/main" id="{10F6D484-B5E2-4C37-DEBA-47B1F86A5E1A}"/>
              </a:ext>
            </a:extLst>
          </p:cNvPr>
          <p:cNvSpPr txBox="1"/>
          <p:nvPr/>
        </p:nvSpPr>
        <p:spPr>
          <a:xfrm>
            <a:off x="1274155" y="6019548"/>
            <a:ext cx="6388726" cy="111825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s-HN" sz="6600" b="1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Cable-KTM</a:t>
            </a:r>
          </a:p>
        </p:txBody>
      </p:sp>
      <p:sp>
        <p:nvSpPr>
          <p:cNvPr id="3" name="CuadroTexto 4">
            <a:extLst>
              <a:ext uri="{FF2B5EF4-FFF2-40B4-BE49-F238E27FC236}">
                <a16:creationId xmlns:a16="http://schemas.microsoft.com/office/drawing/2014/main" id="{F065FA48-EF3E-06B2-6CC0-B5660D2AF2E5}"/>
              </a:ext>
            </a:extLst>
          </p:cNvPr>
          <p:cNvSpPr txBox="1"/>
          <p:nvPr/>
        </p:nvSpPr>
        <p:spPr>
          <a:xfrm>
            <a:off x="1330833" y="5651029"/>
            <a:ext cx="7832723" cy="59503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s-HN" sz="3200" b="1" dirty="0"/>
              <a:t>Evidencia</a:t>
            </a:r>
            <a:r>
              <a:rPr kumimoji="0" lang="es-HN" sz="3200" b="1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DD7C586-8476-DB51-D3CF-CF18EE5106D2}"/>
              </a:ext>
            </a:extLst>
          </p:cNvPr>
          <p:cNvSpPr txBox="1"/>
          <p:nvPr/>
        </p:nvSpPr>
        <p:spPr>
          <a:xfrm>
            <a:off x="7603483" y="8533279"/>
            <a:ext cx="14906847" cy="83099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l"/>
            <a:r>
              <a:rPr lang="es-HN" dirty="0">
                <a:solidFill>
                  <a:srgbClr val="FF0000"/>
                </a:solidFill>
              </a:rPr>
              <a:t>A&amp;E</a:t>
            </a:r>
            <a:endParaRPr lang="es-HN" dirty="0"/>
          </a:p>
          <a:p>
            <a:pPr marL="457200" indent="-457200" algn="l">
              <a:buFontTx/>
              <a:buAutoNum type="arabicPeriod"/>
            </a:pPr>
            <a:r>
              <a:rPr lang="es-HN" dirty="0"/>
              <a:t>ESTE PROGRAMA FUE PRESENTADO POR GANA Y CONQUISTA TU CAMINO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DF0BB1C-C380-4769-1B37-E484342D072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2192" y="12598452"/>
            <a:ext cx="17255246" cy="1112837"/>
          </a:xfrm>
          <a:prstGeom prst="rect">
            <a:avLst/>
          </a:prstGeom>
        </p:spPr>
      </p:pic>
      <p:pic>
        <p:nvPicPr>
          <p:cNvPr id="5" name="-482655587">
            <a:hlinkClick r:id="" action="ppaction://media"/>
            <a:extLst>
              <a:ext uri="{FF2B5EF4-FFF2-40B4-BE49-F238E27FC236}">
                <a16:creationId xmlns:a16="http://schemas.microsoft.com/office/drawing/2014/main" id="{E4BF1A0A-77D0-B482-697C-339E40CB8FB3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7537150" y="5054675"/>
            <a:ext cx="4064000" cy="30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1749526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6818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4" name="Imagen" descr="Imagen"/>
          <p:cNvPicPr>
            <a:picLocks noChangeAspect="1"/>
          </p:cNvPicPr>
          <p:nvPr/>
        </p:nvPicPr>
        <p:blipFill>
          <a:blip r:embed="rId2"/>
          <a:srcRect l="762" t="25726" r="762"/>
          <a:stretch>
            <a:fillRect/>
          </a:stretch>
        </p:blipFill>
        <p:spPr>
          <a:xfrm>
            <a:off x="-139503" y="-278073"/>
            <a:ext cx="24717177" cy="12421750"/>
          </a:xfrm>
          <a:prstGeom prst="rect">
            <a:avLst/>
          </a:prstGeom>
          <a:ln w="12700">
            <a:miter lim="400000"/>
          </a:ln>
        </p:spPr>
      </p:pic>
      <p:pic>
        <p:nvPicPr>
          <p:cNvPr id="225" name="Imagen" descr="Imagen"/>
          <p:cNvPicPr>
            <a:picLocks noChangeAspect="1"/>
          </p:cNvPicPr>
          <p:nvPr/>
        </p:nvPicPr>
        <p:blipFill>
          <a:blip r:embed="rId3"/>
          <a:srcRect l="3431" t="12157" r="2906" b="54175"/>
          <a:stretch>
            <a:fillRect/>
          </a:stretch>
        </p:blipFill>
        <p:spPr>
          <a:xfrm>
            <a:off x="-89327" y="7938116"/>
            <a:ext cx="24700937" cy="5908707"/>
          </a:xfrm>
          <a:prstGeom prst="rect">
            <a:avLst/>
          </a:prstGeom>
          <a:ln w="12700">
            <a:miter lim="400000"/>
          </a:ln>
        </p:spPr>
      </p:pic>
      <p:grpSp>
        <p:nvGrpSpPr>
          <p:cNvPr id="230" name="Agrupar"/>
          <p:cNvGrpSpPr/>
          <p:nvPr/>
        </p:nvGrpSpPr>
        <p:grpSpPr>
          <a:xfrm>
            <a:off x="-152400" y="5588082"/>
            <a:ext cx="24742971" cy="3098636"/>
            <a:chOff x="0" y="0"/>
            <a:chExt cx="24742971" cy="3098634"/>
          </a:xfrm>
        </p:grpSpPr>
        <p:sp>
          <p:nvSpPr>
            <p:cNvPr id="226" name="Rectángulo"/>
            <p:cNvSpPr/>
            <p:nvPr/>
          </p:nvSpPr>
          <p:spPr>
            <a:xfrm>
              <a:off x="12303003" y="0"/>
              <a:ext cx="12439969" cy="3098635"/>
            </a:xfrm>
            <a:prstGeom prst="rect">
              <a:avLst/>
            </a:prstGeom>
            <a:solidFill>
              <a:srgbClr val="EBEBEB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227" name="Rectángulo"/>
            <p:cNvSpPr/>
            <p:nvPr/>
          </p:nvSpPr>
          <p:spPr>
            <a:xfrm>
              <a:off x="0" y="0"/>
              <a:ext cx="12439968" cy="3098635"/>
            </a:xfrm>
            <a:prstGeom prst="rect">
              <a:avLst/>
            </a:prstGeom>
            <a:solidFill>
              <a:srgbClr val="4D4D4D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pic>
          <p:nvPicPr>
            <p:cNvPr id="228" name="Imagen" descr="Imagen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460588" y="1125505"/>
              <a:ext cx="6579354" cy="847625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229" name="Imagen" descr="Imagen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3839699" y="904204"/>
              <a:ext cx="6961322" cy="1290227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</p:spTree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8" name="Agrupar"/>
          <p:cNvGrpSpPr/>
          <p:nvPr/>
        </p:nvGrpSpPr>
        <p:grpSpPr>
          <a:xfrm>
            <a:off x="-1" y="-13060"/>
            <a:ext cx="24384001" cy="2279182"/>
            <a:chOff x="0" y="0"/>
            <a:chExt cx="24665700" cy="2139978"/>
          </a:xfrm>
        </p:grpSpPr>
        <p:sp>
          <p:nvSpPr>
            <p:cNvPr id="174" name="Rectángulo"/>
            <p:cNvSpPr/>
            <p:nvPr/>
          </p:nvSpPr>
          <p:spPr>
            <a:xfrm>
              <a:off x="12287875" y="17772"/>
              <a:ext cx="12377826" cy="2122207"/>
            </a:xfrm>
            <a:prstGeom prst="rect">
              <a:avLst/>
            </a:prstGeom>
            <a:solidFill>
              <a:srgbClr val="EBEBEB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175" name="Rectángulo"/>
            <p:cNvSpPr/>
            <p:nvPr/>
          </p:nvSpPr>
          <p:spPr>
            <a:xfrm>
              <a:off x="0" y="0"/>
              <a:ext cx="12366415" cy="2139979"/>
            </a:xfrm>
            <a:prstGeom prst="rect">
              <a:avLst/>
            </a:prstGeom>
            <a:solidFill>
              <a:srgbClr val="4D4D4D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pic>
          <p:nvPicPr>
            <p:cNvPr id="176" name="Imagen" descr="Imagen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790819" y="1008532"/>
              <a:ext cx="3772783" cy="48605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77" name="Imagen" descr="Imagen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3169059" y="881631"/>
              <a:ext cx="3991814" cy="73985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4" name="CuadroTexto 3">
            <a:extLst>
              <a:ext uri="{FF2B5EF4-FFF2-40B4-BE49-F238E27FC236}">
                <a16:creationId xmlns:a16="http://schemas.microsoft.com/office/drawing/2014/main" id="{1F80C443-A393-587B-AB88-0D3CC1EE310A}"/>
              </a:ext>
            </a:extLst>
          </p:cNvPr>
          <p:cNvSpPr txBox="1"/>
          <p:nvPr/>
        </p:nvSpPr>
        <p:spPr>
          <a:xfrm>
            <a:off x="1875297" y="6521558"/>
            <a:ext cx="20609035" cy="102592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s-HN" sz="6000" b="1" dirty="0">
                <a:solidFill>
                  <a:srgbClr val="FF0000"/>
                </a:solidFill>
              </a:rPr>
              <a:t>PRINCIPALES COMPETIDORES CON PRESENCIA ATL</a:t>
            </a:r>
            <a:endParaRPr kumimoji="0" lang="es-HN" sz="6000" b="1" i="0" u="none" strike="noStrike" cap="none" spc="0" normalizeH="0" baseline="0" dirty="0">
              <a:ln>
                <a:noFill/>
              </a:ln>
              <a:solidFill>
                <a:srgbClr val="FF0000"/>
              </a:solidFill>
              <a:effectLst/>
              <a:uFillTx/>
              <a:latin typeface="+mn-lt"/>
              <a:ea typeface="+mn-ea"/>
              <a:cs typeface="+mn-cs"/>
              <a:sym typeface="Helvetica Neue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86747A26-2082-E996-DDBE-00915FACC11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2192" y="12598452"/>
            <a:ext cx="17255246" cy="11128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9502312"/>
      </p:ext>
    </p:extLst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8" name="Agrupar"/>
          <p:cNvGrpSpPr/>
          <p:nvPr/>
        </p:nvGrpSpPr>
        <p:grpSpPr>
          <a:xfrm>
            <a:off x="-1" y="-13061"/>
            <a:ext cx="24384001" cy="2279719"/>
            <a:chOff x="0" y="0"/>
            <a:chExt cx="24665700" cy="2139978"/>
          </a:xfrm>
        </p:grpSpPr>
        <p:sp>
          <p:nvSpPr>
            <p:cNvPr id="174" name="Rectángulo"/>
            <p:cNvSpPr/>
            <p:nvPr/>
          </p:nvSpPr>
          <p:spPr>
            <a:xfrm>
              <a:off x="12287875" y="17772"/>
              <a:ext cx="12377826" cy="2122207"/>
            </a:xfrm>
            <a:prstGeom prst="rect">
              <a:avLst/>
            </a:prstGeom>
            <a:solidFill>
              <a:srgbClr val="EBEBEB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175" name="Rectángulo"/>
            <p:cNvSpPr/>
            <p:nvPr/>
          </p:nvSpPr>
          <p:spPr>
            <a:xfrm>
              <a:off x="0" y="0"/>
              <a:ext cx="12366415" cy="2139979"/>
            </a:xfrm>
            <a:prstGeom prst="rect">
              <a:avLst/>
            </a:prstGeom>
            <a:solidFill>
              <a:srgbClr val="4D4D4D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pic>
          <p:nvPicPr>
            <p:cNvPr id="176" name="Imagen" descr="Imagen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790819" y="1008532"/>
              <a:ext cx="3772783" cy="48605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77" name="Imagen" descr="Imagen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3169059" y="881631"/>
              <a:ext cx="3991814" cy="73985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graphicFrame>
        <p:nvGraphicFramePr>
          <p:cNvPr id="10" name="Table 10">
            <a:extLst>
              <a:ext uri="{FF2B5EF4-FFF2-40B4-BE49-F238E27FC236}">
                <a16:creationId xmlns:a16="http://schemas.microsoft.com/office/drawing/2014/main" id="{D3724D82-6886-5C26-3EF1-188509F907E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24044442"/>
              </p:ext>
            </p:extLst>
          </p:nvPr>
        </p:nvGraphicFramePr>
        <p:xfrm>
          <a:off x="6893450" y="2285593"/>
          <a:ext cx="13938360" cy="1032469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108497">
                  <a:extLst>
                    <a:ext uri="{9D8B030D-6E8A-4147-A177-3AD203B41FA5}">
                      <a16:colId xmlns:a16="http://schemas.microsoft.com/office/drawing/2014/main" val="4042722006"/>
                    </a:ext>
                  </a:extLst>
                </a:gridCol>
                <a:gridCol w="2148257">
                  <a:extLst>
                    <a:ext uri="{9D8B030D-6E8A-4147-A177-3AD203B41FA5}">
                      <a16:colId xmlns:a16="http://schemas.microsoft.com/office/drawing/2014/main" val="834863669"/>
                    </a:ext>
                  </a:extLst>
                </a:gridCol>
                <a:gridCol w="2556826">
                  <a:extLst>
                    <a:ext uri="{9D8B030D-6E8A-4147-A177-3AD203B41FA5}">
                      <a16:colId xmlns:a16="http://schemas.microsoft.com/office/drawing/2014/main" val="3293242338"/>
                    </a:ext>
                  </a:extLst>
                </a:gridCol>
                <a:gridCol w="3062390">
                  <a:extLst>
                    <a:ext uri="{9D8B030D-6E8A-4147-A177-3AD203B41FA5}">
                      <a16:colId xmlns:a16="http://schemas.microsoft.com/office/drawing/2014/main" val="369138846"/>
                    </a:ext>
                  </a:extLst>
                </a:gridCol>
                <a:gridCol w="3062390">
                  <a:extLst>
                    <a:ext uri="{9D8B030D-6E8A-4147-A177-3AD203B41FA5}">
                      <a16:colId xmlns:a16="http://schemas.microsoft.com/office/drawing/2014/main" val="3185912005"/>
                    </a:ext>
                  </a:extLst>
                </a:gridCol>
              </a:tblGrid>
              <a:tr h="852710">
                <a:tc>
                  <a:txBody>
                    <a:bodyPr/>
                    <a:lstStyle/>
                    <a:p>
                      <a:r>
                        <a:rPr lang="es-HN" sz="2400" b="1" dirty="0"/>
                        <a:t>EMPRESA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HN" sz="2400" b="1" dirty="0"/>
                        <a:t>RADIO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HN" sz="2400" b="1" dirty="0"/>
                        <a:t>TV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HN" sz="2400" b="1" dirty="0"/>
                        <a:t>CABLE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HN" sz="2000" b="1" dirty="0">
                          <a:solidFill>
                            <a:srgbClr val="FF0000"/>
                          </a:solidFill>
                        </a:rPr>
                        <a:t>IMPACTOS POR EMPRESA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09658700"/>
                  </a:ext>
                </a:extLst>
              </a:tr>
              <a:tr h="852710">
                <a:tc>
                  <a:txBody>
                    <a:bodyPr/>
                    <a:lstStyle/>
                    <a:p>
                      <a:endParaRPr lang="es-H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HN" sz="2800" b="1" dirty="0"/>
                        <a:t>57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HN" sz="2800" b="1" dirty="0"/>
                        <a:t>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HN" sz="2800" b="1" dirty="0"/>
                        <a:t>33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HN" sz="2800" b="1" dirty="0">
                          <a:solidFill>
                            <a:srgbClr val="FF0000"/>
                          </a:solidFill>
                        </a:rPr>
                        <a:t>91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62518041"/>
                  </a:ext>
                </a:extLst>
              </a:tr>
              <a:tr h="852710">
                <a:tc>
                  <a:txBody>
                    <a:bodyPr/>
                    <a:lstStyle/>
                    <a:p>
                      <a:endParaRPr lang="es-H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HN" sz="2800" b="1" dirty="0"/>
                        <a:t>65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HN" sz="2800" b="1" dirty="0"/>
                        <a:t>16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HN" sz="2800" b="1" dirty="0"/>
                        <a:t>20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HN" sz="2800" b="1" dirty="0">
                          <a:solidFill>
                            <a:srgbClr val="FF0000"/>
                          </a:solidFill>
                        </a:rPr>
                        <a:t>101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9972532"/>
                  </a:ext>
                </a:extLst>
              </a:tr>
              <a:tr h="852710">
                <a:tc>
                  <a:txBody>
                    <a:bodyPr/>
                    <a:lstStyle/>
                    <a:p>
                      <a:endParaRPr lang="es-H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HN" sz="2800" b="1" dirty="0"/>
                        <a:t>271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s-HN" sz="28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s-HN" sz="28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HN" sz="2800" b="1" dirty="0">
                          <a:solidFill>
                            <a:srgbClr val="FF0000"/>
                          </a:solidFill>
                        </a:rPr>
                        <a:t>271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94223384"/>
                  </a:ext>
                </a:extLst>
              </a:tr>
              <a:tr h="852710">
                <a:tc>
                  <a:txBody>
                    <a:bodyPr/>
                    <a:lstStyle/>
                    <a:p>
                      <a:endParaRPr lang="es-H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HN" sz="2800" b="1" dirty="0"/>
                        <a:t>43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HN" sz="2800" b="1" dirty="0"/>
                        <a:t>44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HN" sz="2800" b="1" dirty="0"/>
                        <a:t>39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HN" sz="2800" b="1" dirty="0">
                          <a:solidFill>
                            <a:srgbClr val="FF0000"/>
                          </a:solidFill>
                        </a:rPr>
                        <a:t>126</a:t>
                      </a:r>
                    </a:p>
                  </a:txBody>
                  <a:tcPr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2668909"/>
                  </a:ext>
                </a:extLst>
              </a:tr>
              <a:tr h="852710">
                <a:tc>
                  <a:txBody>
                    <a:bodyPr/>
                    <a:lstStyle/>
                    <a:p>
                      <a:endParaRPr lang="es-H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s-HN" sz="28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HN" sz="2800" b="1" dirty="0"/>
                        <a:t>41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s-HN" sz="28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HN" sz="2800" b="1" dirty="0">
                          <a:solidFill>
                            <a:srgbClr val="FF0000"/>
                          </a:solidFill>
                        </a:rPr>
                        <a:t>41</a:t>
                      </a:r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47609041"/>
                  </a:ext>
                </a:extLst>
              </a:tr>
              <a:tr h="852710">
                <a:tc>
                  <a:txBody>
                    <a:bodyPr/>
                    <a:lstStyle/>
                    <a:p>
                      <a:endParaRPr lang="es-H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s-HN" sz="28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s-HN" sz="28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s-HN" sz="2800" b="1" dirty="0"/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HN" sz="2800" b="1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12556978"/>
                  </a:ext>
                </a:extLst>
              </a:tr>
              <a:tr h="933045">
                <a:tc>
                  <a:txBody>
                    <a:bodyPr/>
                    <a:lstStyle/>
                    <a:p>
                      <a:r>
                        <a:rPr lang="es-HN" sz="2800" b="1" dirty="0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Distribuidora Ebenezer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HN" sz="2800" b="1" dirty="0"/>
                        <a:t>10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s-HN" sz="28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s-HN" sz="2800" b="1" dirty="0"/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HN" sz="2800" b="1" dirty="0">
                          <a:solidFill>
                            <a:srgbClr val="FF0000"/>
                          </a:solidFill>
                        </a:rPr>
                        <a:t>10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84107229"/>
                  </a:ext>
                </a:extLst>
              </a:tr>
              <a:tr h="852710">
                <a:tc>
                  <a:txBody>
                    <a:bodyPr/>
                    <a:lstStyle/>
                    <a:p>
                      <a:endParaRPr lang="es-HN" sz="2800" b="1" dirty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s-HN" sz="28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s-HN" sz="28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s-HN" sz="2800" b="1" dirty="0"/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HN" sz="2800" b="1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189945"/>
                  </a:ext>
                </a:extLst>
              </a:tr>
              <a:tr h="852710">
                <a:tc>
                  <a:txBody>
                    <a:bodyPr/>
                    <a:lstStyle/>
                    <a:p>
                      <a:endParaRPr lang="es-HN" sz="2800" b="1" dirty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s-HN" sz="28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s-HN" sz="28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s-HN" sz="2800" b="1" dirty="0"/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HN" sz="2800" b="1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66671448"/>
                  </a:ext>
                </a:extLst>
              </a:tr>
              <a:tr h="852710">
                <a:tc>
                  <a:txBody>
                    <a:bodyPr/>
                    <a:lstStyle/>
                    <a:p>
                      <a:endParaRPr lang="es-HN" sz="2800" b="1" dirty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s-HN" sz="28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s-HN" sz="28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HN" sz="2800" b="1" dirty="0"/>
                        <a:t>14</a:t>
                      </a:r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HN" sz="2800" b="1" dirty="0">
                          <a:solidFill>
                            <a:srgbClr val="FF0000"/>
                          </a:solidFill>
                        </a:rPr>
                        <a:t>14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46792170"/>
                  </a:ext>
                </a:extLst>
              </a:tr>
              <a:tr h="852710">
                <a:tc>
                  <a:txBody>
                    <a:bodyPr/>
                    <a:lstStyle/>
                    <a:p>
                      <a:endParaRPr lang="es-HN" dirty="0"/>
                    </a:p>
                    <a:p>
                      <a:r>
                        <a:rPr lang="es-HN" sz="2000" b="1" dirty="0">
                          <a:solidFill>
                            <a:srgbClr val="FF0000"/>
                          </a:solidFill>
                        </a:rPr>
                        <a:t>IMPACTOS POR MEDIO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HN" sz="2800" b="1" dirty="0">
                          <a:solidFill>
                            <a:srgbClr val="FF0000"/>
                          </a:solidFill>
                        </a:rPr>
                        <a:t>446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HN" sz="2800" b="1" dirty="0">
                          <a:solidFill>
                            <a:srgbClr val="FF0000"/>
                          </a:solidFill>
                        </a:rPr>
                        <a:t>102</a:t>
                      </a:r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HN" sz="2800" b="1" dirty="0">
                          <a:solidFill>
                            <a:srgbClr val="FF0000"/>
                          </a:solidFill>
                        </a:rPr>
                        <a:t>106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HN" sz="28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01294217"/>
                  </a:ext>
                </a:extLst>
              </a:tr>
            </a:tbl>
          </a:graphicData>
        </a:graphic>
      </p:graphicFrame>
      <p:pic>
        <p:nvPicPr>
          <p:cNvPr id="11" name="Picture 6" descr="Formas de Pago - Motomundo">
            <a:extLst>
              <a:ext uri="{FF2B5EF4-FFF2-40B4-BE49-F238E27FC236}">
                <a16:creationId xmlns:a16="http://schemas.microsoft.com/office/drawing/2014/main" id="{3C92951F-A170-1106-A90C-0B235966999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22" t="9679" r="6234" b="11924"/>
          <a:stretch/>
        </p:blipFill>
        <p:spPr bwMode="auto">
          <a:xfrm>
            <a:off x="7500145" y="3189083"/>
            <a:ext cx="2060238" cy="7848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Imagen 11">
            <a:extLst>
              <a:ext uri="{FF2B5EF4-FFF2-40B4-BE49-F238E27FC236}">
                <a16:creationId xmlns:a16="http://schemas.microsoft.com/office/drawing/2014/main" id="{CCB8192C-3947-2C83-CBEC-A58127240526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915" b="30981"/>
          <a:stretch/>
        </p:blipFill>
        <p:spPr>
          <a:xfrm>
            <a:off x="7319150" y="4277773"/>
            <a:ext cx="2422228" cy="428566"/>
          </a:xfrm>
          <a:prstGeom prst="rect">
            <a:avLst/>
          </a:prstGeom>
        </p:spPr>
      </p:pic>
      <p:pic>
        <p:nvPicPr>
          <p:cNvPr id="17" name="Picture 16" descr="A picture containing graphics, text, font, graphic design&#10;&#10;Description automatically generated">
            <a:extLst>
              <a:ext uri="{FF2B5EF4-FFF2-40B4-BE49-F238E27FC236}">
                <a16:creationId xmlns:a16="http://schemas.microsoft.com/office/drawing/2014/main" id="{3866E351-C3BC-EDC6-472D-F24A07F500E8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73400" y="5954333"/>
            <a:ext cx="1690173" cy="429073"/>
          </a:xfrm>
          <a:prstGeom prst="rect">
            <a:avLst/>
          </a:prstGeom>
        </p:spPr>
      </p:pic>
      <p:sp>
        <p:nvSpPr>
          <p:cNvPr id="21" name="CuadroTexto 3">
            <a:extLst>
              <a:ext uri="{FF2B5EF4-FFF2-40B4-BE49-F238E27FC236}">
                <a16:creationId xmlns:a16="http://schemas.microsoft.com/office/drawing/2014/main" id="{5434E6D2-4504-F44D-30A2-CD0F510189D4}"/>
              </a:ext>
            </a:extLst>
          </p:cNvPr>
          <p:cNvSpPr txBox="1"/>
          <p:nvPr/>
        </p:nvSpPr>
        <p:spPr>
          <a:xfrm>
            <a:off x="1118204" y="6748495"/>
            <a:ext cx="5486400" cy="111825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s-HN" sz="6600" b="1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ATL MEDIOS</a:t>
            </a:r>
          </a:p>
        </p:txBody>
      </p:sp>
      <p:sp>
        <p:nvSpPr>
          <p:cNvPr id="22" name="CuadroTexto 4">
            <a:extLst>
              <a:ext uri="{FF2B5EF4-FFF2-40B4-BE49-F238E27FC236}">
                <a16:creationId xmlns:a16="http://schemas.microsoft.com/office/drawing/2014/main" id="{C1953D7A-09B2-6321-00E1-9ABD0624947C}"/>
              </a:ext>
            </a:extLst>
          </p:cNvPr>
          <p:cNvSpPr txBox="1"/>
          <p:nvPr/>
        </p:nvSpPr>
        <p:spPr>
          <a:xfrm>
            <a:off x="1598154" y="5479484"/>
            <a:ext cx="5486400" cy="108747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s-HN" sz="3200" b="1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Del 30 Septirmbre</a:t>
            </a:r>
            <a:r>
              <a:rPr lang="es-HN" sz="3200" b="1" dirty="0"/>
              <a:t> </a:t>
            </a:r>
            <a:r>
              <a:rPr kumimoji="0" lang="es-HN" sz="3200" b="1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al 6 de Octubre </a:t>
            </a:r>
          </a:p>
        </p:txBody>
      </p:sp>
      <p:pic>
        <p:nvPicPr>
          <p:cNvPr id="6" name="Picture 5" descr="A blue and red logo&#10;&#10;Description automatically generated">
            <a:extLst>
              <a:ext uri="{FF2B5EF4-FFF2-40B4-BE49-F238E27FC236}">
                <a16:creationId xmlns:a16="http://schemas.microsoft.com/office/drawing/2014/main" id="{B508C0FF-6AB5-7054-4513-DF41CEFCAD3C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776" b="28145"/>
          <a:stretch/>
        </p:blipFill>
        <p:spPr>
          <a:xfrm>
            <a:off x="7581823" y="7524962"/>
            <a:ext cx="1421781" cy="683575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25BBC3C0-6202-9B1A-A98C-0F214F8B6737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2192" y="12598452"/>
            <a:ext cx="17255246" cy="1112837"/>
          </a:xfrm>
          <a:prstGeom prst="rect">
            <a:avLst/>
          </a:prstGeom>
        </p:spPr>
      </p:pic>
      <p:pic>
        <p:nvPicPr>
          <p:cNvPr id="5" name="Imagen 4">
            <a:extLst>
              <a:ext uri="{FF2B5EF4-FFF2-40B4-BE49-F238E27FC236}">
                <a16:creationId xmlns:a16="http://schemas.microsoft.com/office/drawing/2014/main" id="{15950627-13FF-B65A-C8D1-0C64B4D82CFD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23977" y="10249880"/>
            <a:ext cx="2337472" cy="456537"/>
          </a:xfrm>
          <a:prstGeom prst="rect">
            <a:avLst/>
          </a:prstGeom>
        </p:spPr>
      </p:pic>
      <p:pic>
        <p:nvPicPr>
          <p:cNvPr id="8" name="Imagen 7">
            <a:extLst>
              <a:ext uri="{FF2B5EF4-FFF2-40B4-BE49-F238E27FC236}">
                <a16:creationId xmlns:a16="http://schemas.microsoft.com/office/drawing/2014/main" id="{62BC8791-BC5C-64EA-E877-682811D3103D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9150" y="6692387"/>
            <a:ext cx="1906772" cy="674922"/>
          </a:xfrm>
          <a:prstGeom prst="rect">
            <a:avLst/>
          </a:prstGeom>
        </p:spPr>
      </p:pic>
      <p:pic>
        <p:nvPicPr>
          <p:cNvPr id="7" name="Imagen 6">
            <a:extLst>
              <a:ext uri="{FF2B5EF4-FFF2-40B4-BE49-F238E27FC236}">
                <a16:creationId xmlns:a16="http://schemas.microsoft.com/office/drawing/2014/main" id="{6E5E702F-5351-3002-4022-E34EC4A318B3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1823" y="4873356"/>
            <a:ext cx="1644099" cy="873091"/>
          </a:xfrm>
          <a:prstGeom prst="rect">
            <a:avLst/>
          </a:prstGeom>
        </p:spPr>
      </p:pic>
      <p:pic>
        <p:nvPicPr>
          <p:cNvPr id="4" name="Imagen 3">
            <a:extLst>
              <a:ext uri="{FF2B5EF4-FFF2-40B4-BE49-F238E27FC236}">
                <a16:creationId xmlns:a16="http://schemas.microsoft.com/office/drawing/2014/main" id="{8F0138B8-61F7-A7B6-9066-E60CC9D24D23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55525" y="9309262"/>
            <a:ext cx="1421781" cy="685289"/>
          </a:xfrm>
          <a:prstGeom prst="rect">
            <a:avLst/>
          </a:prstGeom>
        </p:spPr>
      </p:pic>
      <p:pic>
        <p:nvPicPr>
          <p:cNvPr id="14" name="Imagen 13">
            <a:extLst>
              <a:ext uri="{FF2B5EF4-FFF2-40B4-BE49-F238E27FC236}">
                <a16:creationId xmlns:a16="http://schemas.microsoft.com/office/drawing/2014/main" id="{E9579B56-0CED-79AF-9017-A411E586D783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60998" y="10944294"/>
            <a:ext cx="1993681" cy="7794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2507467"/>
      </p:ext>
    </p:extLst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8" name="Agrupar"/>
          <p:cNvGrpSpPr/>
          <p:nvPr/>
        </p:nvGrpSpPr>
        <p:grpSpPr>
          <a:xfrm>
            <a:off x="-108060" y="-13061"/>
            <a:ext cx="24665701" cy="2139979"/>
            <a:chOff x="0" y="0"/>
            <a:chExt cx="24665700" cy="2139978"/>
          </a:xfrm>
        </p:grpSpPr>
        <p:sp>
          <p:nvSpPr>
            <p:cNvPr id="174" name="Rectángulo"/>
            <p:cNvSpPr/>
            <p:nvPr/>
          </p:nvSpPr>
          <p:spPr>
            <a:xfrm>
              <a:off x="12287875" y="17772"/>
              <a:ext cx="12377826" cy="2122207"/>
            </a:xfrm>
            <a:prstGeom prst="rect">
              <a:avLst/>
            </a:prstGeom>
            <a:solidFill>
              <a:srgbClr val="EBEBEB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175" name="Rectángulo"/>
            <p:cNvSpPr/>
            <p:nvPr/>
          </p:nvSpPr>
          <p:spPr>
            <a:xfrm>
              <a:off x="0" y="0"/>
              <a:ext cx="12366415" cy="2139979"/>
            </a:xfrm>
            <a:prstGeom prst="rect">
              <a:avLst/>
            </a:prstGeom>
            <a:solidFill>
              <a:srgbClr val="4D4D4D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pic>
          <p:nvPicPr>
            <p:cNvPr id="176" name="Imagen" descr="Imagen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790819" y="1008532"/>
              <a:ext cx="3772783" cy="48605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77" name="Imagen" descr="Imagen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3169059" y="881631"/>
              <a:ext cx="3991814" cy="73985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4" name="CuadroTexto 3">
            <a:extLst>
              <a:ext uri="{FF2B5EF4-FFF2-40B4-BE49-F238E27FC236}">
                <a16:creationId xmlns:a16="http://schemas.microsoft.com/office/drawing/2014/main" id="{1F80C443-A393-587B-AB88-0D3CC1EE310A}"/>
              </a:ext>
            </a:extLst>
          </p:cNvPr>
          <p:cNvSpPr txBox="1"/>
          <p:nvPr/>
        </p:nvSpPr>
        <p:spPr>
          <a:xfrm>
            <a:off x="1875297" y="6501679"/>
            <a:ext cx="20609035" cy="102592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s-HN" sz="6000" b="1" dirty="0">
                <a:solidFill>
                  <a:srgbClr val="FF0000"/>
                </a:solidFill>
              </a:rPr>
              <a:t>RESUMEN</a:t>
            </a:r>
            <a:endParaRPr kumimoji="0" lang="es-HN" sz="6000" b="1" i="0" u="none" strike="noStrike" cap="none" spc="0" normalizeH="0" baseline="0" dirty="0">
              <a:ln>
                <a:noFill/>
              </a:ln>
              <a:solidFill>
                <a:srgbClr val="FF0000"/>
              </a:solidFill>
              <a:effectLst/>
              <a:uFillTx/>
              <a:latin typeface="+mn-lt"/>
              <a:ea typeface="+mn-ea"/>
              <a:cs typeface="+mn-cs"/>
              <a:sym typeface="Helvetica Neue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A4EEBFC2-D705-4C57-6B04-D10669306D3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2192" y="12598452"/>
            <a:ext cx="17255246" cy="11128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1458675"/>
      </p:ext>
    </p:extLst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3" name="Agrupar"/>
          <p:cNvGrpSpPr/>
          <p:nvPr/>
        </p:nvGrpSpPr>
        <p:grpSpPr>
          <a:xfrm>
            <a:off x="-1" y="6094"/>
            <a:ext cx="24384001" cy="2020765"/>
            <a:chOff x="0" y="0"/>
            <a:chExt cx="24665700" cy="2139978"/>
          </a:xfrm>
        </p:grpSpPr>
        <p:sp>
          <p:nvSpPr>
            <p:cNvPr id="189" name="Rectángulo"/>
            <p:cNvSpPr/>
            <p:nvPr/>
          </p:nvSpPr>
          <p:spPr>
            <a:xfrm>
              <a:off x="12287875" y="17772"/>
              <a:ext cx="12377826" cy="2122207"/>
            </a:xfrm>
            <a:prstGeom prst="rect">
              <a:avLst/>
            </a:prstGeom>
            <a:solidFill>
              <a:srgbClr val="EBEBEB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190" name="Rectángulo"/>
            <p:cNvSpPr/>
            <p:nvPr/>
          </p:nvSpPr>
          <p:spPr>
            <a:xfrm>
              <a:off x="0" y="0"/>
              <a:ext cx="12366415" cy="2139979"/>
            </a:xfrm>
            <a:prstGeom prst="rect">
              <a:avLst/>
            </a:prstGeom>
            <a:solidFill>
              <a:srgbClr val="4D4D4D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pic>
          <p:nvPicPr>
            <p:cNvPr id="191" name="Imagen" descr="Imagen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790819" y="1008532"/>
              <a:ext cx="3772783" cy="48605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92" name="Imagen" descr="Imagen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3169059" y="881631"/>
              <a:ext cx="3991814" cy="73985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2" name="CuadroTexto 7">
            <a:extLst>
              <a:ext uri="{FF2B5EF4-FFF2-40B4-BE49-F238E27FC236}">
                <a16:creationId xmlns:a16="http://schemas.microsoft.com/office/drawing/2014/main" id="{D2C2298E-027F-9312-8E41-F506AA1CE2EA}"/>
              </a:ext>
            </a:extLst>
          </p:cNvPr>
          <p:cNvSpPr txBox="1"/>
          <p:nvPr/>
        </p:nvSpPr>
        <p:spPr>
          <a:xfrm>
            <a:off x="713541" y="1936059"/>
            <a:ext cx="22956917" cy="113723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s-ES_tradnl" sz="4000" b="1" dirty="0">
                <a:solidFill>
                  <a:srgbClr val="FF0000"/>
                </a:solidFill>
              </a:rPr>
              <a:t>RADIO</a:t>
            </a:r>
            <a:endParaRPr lang="es-ES_tradnl" sz="3200" b="1" dirty="0">
              <a:solidFill>
                <a:srgbClr val="FF0000"/>
              </a:solidFill>
            </a:endParaRPr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es-ES_tradnl" sz="2500" b="1" dirty="0"/>
              <a:t>MOTOMUNDO: </a:t>
            </a:r>
            <a:r>
              <a:rPr lang="es-ES_tradnl" sz="2500" dirty="0"/>
              <a:t>La</a:t>
            </a:r>
            <a:r>
              <a:rPr lang="es-ES_tradnl" sz="2500" b="1" dirty="0"/>
              <a:t> </a:t>
            </a:r>
            <a:r>
              <a:rPr lang="es-ES_tradnl" sz="2500" dirty="0"/>
              <a:t>pauta en radio representa un </a:t>
            </a:r>
            <a:r>
              <a:rPr lang="es-ES_tradnl" sz="2500" b="1" dirty="0">
                <a:solidFill>
                  <a:srgbClr val="FF0000"/>
                </a:solidFill>
              </a:rPr>
              <a:t>13% </a:t>
            </a:r>
            <a:r>
              <a:rPr lang="es-ES_tradnl" sz="2500" dirty="0"/>
              <a:t>con dos anuncios publicitarios en </a:t>
            </a:r>
            <a:r>
              <a:rPr lang="es-HN" sz="2500" dirty="0"/>
              <a:t>Power y Radio Visión. </a:t>
            </a:r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es-ES_tradnl" sz="2500" b="1" dirty="0"/>
              <a:t>DIDEMO: </a:t>
            </a:r>
            <a:r>
              <a:rPr lang="es-ES_tradnl" sz="2500" dirty="0"/>
              <a:t>Pautó dos spot en Radios Globo, R Cadena Voces y Top que representa un </a:t>
            </a:r>
            <a:r>
              <a:rPr lang="es-ES_tradnl" sz="2500" b="1" dirty="0">
                <a:solidFill>
                  <a:srgbClr val="FF0000"/>
                </a:solidFill>
              </a:rPr>
              <a:t>10% </a:t>
            </a:r>
            <a:r>
              <a:rPr lang="es-ES_tradnl" sz="2500" dirty="0"/>
              <a:t>de la publicidad radial en la categoría de motocicletas.</a:t>
            </a:r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es-HN" sz="2500" b="1" dirty="0">
                <a:solidFill>
                  <a:schemeClr val="bg2">
                    <a:lumMod val="50000"/>
                  </a:schemeClr>
                </a:solidFill>
                <a:latin typeface="Helvetica Neue"/>
              </a:rPr>
              <a:t>DISTRIBUIDORA EBENEZER: </a:t>
            </a:r>
            <a:r>
              <a:rPr lang="es-ES_tradnl" sz="2500" dirty="0"/>
              <a:t>Tiene un spots en</a:t>
            </a:r>
            <a:r>
              <a:rPr lang="es-HN" sz="2500" dirty="0">
                <a:solidFill>
                  <a:schemeClr val="tx1"/>
                </a:solidFill>
                <a:latin typeface="Helvetica Neue"/>
              </a:rPr>
              <a:t> Radio Internacional</a:t>
            </a:r>
            <a:r>
              <a:rPr kumimoji="0" lang="es-HN" sz="25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Helvetica Neue"/>
                <a:sym typeface="Helvetica Neue"/>
              </a:rPr>
              <a:t> con un porcentaje de </a:t>
            </a:r>
            <a:r>
              <a:rPr lang="es-HN" sz="2500" b="1" dirty="0">
                <a:solidFill>
                  <a:srgbClr val="FF0000"/>
                </a:solidFill>
                <a:latin typeface="Helvetica Neue"/>
              </a:rPr>
              <a:t>2</a:t>
            </a:r>
            <a:r>
              <a:rPr kumimoji="0" lang="es-HN" sz="25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Helvetica Neue"/>
                <a:sym typeface="Helvetica Neue"/>
              </a:rPr>
              <a:t>%.</a:t>
            </a:r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es-HN" sz="2500" b="1" dirty="0">
                <a:solidFill>
                  <a:srgbClr val="6A6A6A"/>
                </a:solidFill>
                <a:latin typeface="Helvetica Neue"/>
              </a:rPr>
              <a:t>UMA: </a:t>
            </a:r>
            <a:r>
              <a:rPr lang="es-ES_tradnl" sz="2500" dirty="0"/>
              <a:t>Tiene doce spots en</a:t>
            </a:r>
            <a:r>
              <a:rPr kumimoji="0" lang="es-HN" sz="25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Helvetica Neue"/>
                <a:sym typeface="Helvetica Neue"/>
              </a:rPr>
              <a:t> Estereo Centro, Romantica y Stereo Luz </a:t>
            </a:r>
            <a:r>
              <a:rPr lang="es-HN" sz="2500" dirty="0">
                <a:solidFill>
                  <a:schemeClr val="tx1"/>
                </a:solidFill>
                <a:latin typeface="Helvetica Neue"/>
              </a:rPr>
              <a:t>con un porcentaje de </a:t>
            </a:r>
            <a:r>
              <a:rPr lang="es-HN" sz="2500" b="1" dirty="0">
                <a:solidFill>
                  <a:srgbClr val="FF0000"/>
                </a:solidFill>
                <a:latin typeface="Helvetica Neue"/>
              </a:rPr>
              <a:t>61%</a:t>
            </a:r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es-HN" sz="2500" b="1" dirty="0">
                <a:solidFill>
                  <a:srgbClr val="6A6A6A"/>
                </a:solidFill>
                <a:latin typeface="Helvetica Neue"/>
              </a:rPr>
              <a:t>ITALIKA: </a:t>
            </a:r>
            <a:r>
              <a:rPr lang="es-ES_tradnl" sz="2500" dirty="0"/>
              <a:t>Tiene doce spots en</a:t>
            </a:r>
            <a:r>
              <a:rPr kumimoji="0" lang="es-HN" sz="25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Helvetica Neue"/>
                <a:sym typeface="Helvetica Neue"/>
              </a:rPr>
              <a:t> Radio Ambiental, Stereo Más y Stereo Sula </a:t>
            </a:r>
            <a:r>
              <a:rPr lang="es-HN" sz="2500" dirty="0">
                <a:solidFill>
                  <a:schemeClr val="tx1"/>
                </a:solidFill>
                <a:latin typeface="Helvetica Neue"/>
              </a:rPr>
              <a:t>con un porcentaje de </a:t>
            </a:r>
            <a:r>
              <a:rPr lang="es-HN" sz="2500" b="1" dirty="0">
                <a:solidFill>
                  <a:srgbClr val="FF0000"/>
                </a:solidFill>
                <a:latin typeface="Helvetica Neue"/>
              </a:rPr>
              <a:t>15%</a:t>
            </a:r>
          </a:p>
          <a:p>
            <a:pPr algn="just"/>
            <a:endParaRPr lang="es-HN" sz="2500" b="1" dirty="0">
              <a:solidFill>
                <a:srgbClr val="FF0000"/>
              </a:solidFill>
              <a:latin typeface="Helvetica Neue"/>
            </a:endParaRPr>
          </a:p>
          <a:p>
            <a:pPr marL="457200" indent="-457200" algn="just">
              <a:buFont typeface="Arial" panose="020B0604020202020204" pitchFamily="34" charset="0"/>
              <a:buChar char="•"/>
            </a:pPr>
            <a:endParaRPr lang="es-HN" sz="2500" b="1" dirty="0">
              <a:solidFill>
                <a:srgbClr val="FF0000"/>
              </a:solidFill>
              <a:latin typeface="Helvetica Neue"/>
            </a:endParaRPr>
          </a:p>
          <a:p>
            <a:pPr algn="just"/>
            <a:endParaRPr lang="es-HN" sz="2500" b="1" dirty="0">
              <a:latin typeface="Helvetica Neue"/>
            </a:endParaRPr>
          </a:p>
          <a:p>
            <a:pPr algn="l"/>
            <a:r>
              <a:rPr lang="en-US" sz="4000" b="1" dirty="0">
                <a:solidFill>
                  <a:srgbClr val="FF0000"/>
                </a:solidFill>
              </a:rPr>
              <a:t>TVN</a:t>
            </a:r>
            <a:endParaRPr lang="en-US" sz="2800" b="1" dirty="0">
              <a:solidFill>
                <a:srgbClr val="FF0000"/>
              </a:solidFill>
            </a:endParaRP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s-ES_tradnl" sz="2500" b="1" dirty="0"/>
              <a:t>MOTOMUNDO: </a:t>
            </a:r>
            <a:r>
              <a:rPr lang="es-ES_tradnl" sz="2800" dirty="0"/>
              <a:t>Refleja </a:t>
            </a:r>
            <a:r>
              <a:rPr lang="es-ES_tradnl" sz="2800" b="1" dirty="0">
                <a:solidFill>
                  <a:srgbClr val="FF0000"/>
                </a:solidFill>
              </a:rPr>
              <a:t>1% </a:t>
            </a:r>
            <a:r>
              <a:rPr lang="es-ES_tradnl" sz="2800" dirty="0">
                <a:solidFill>
                  <a:srgbClr val="6A6A6A"/>
                </a:solidFill>
              </a:rPr>
              <a:t>en </a:t>
            </a:r>
            <a:r>
              <a:rPr lang="es-ES_tradnl" sz="2800" dirty="0" err="1">
                <a:solidFill>
                  <a:srgbClr val="6A6A6A"/>
                </a:solidFill>
              </a:rPr>
              <a:t>Canala</a:t>
            </a:r>
            <a:r>
              <a:rPr lang="es-ES_tradnl" sz="2800" dirty="0">
                <a:solidFill>
                  <a:srgbClr val="6A6A6A"/>
                </a:solidFill>
              </a:rPr>
              <a:t> 11</a:t>
            </a:r>
            <a:r>
              <a:rPr lang="es-ES_tradnl" sz="2800" b="1" dirty="0">
                <a:solidFill>
                  <a:srgbClr val="6A6A6A"/>
                </a:solidFill>
              </a:rPr>
              <a:t>, </a:t>
            </a:r>
            <a:r>
              <a:rPr lang="es-ES_tradnl" sz="3200" dirty="0">
                <a:solidFill>
                  <a:srgbClr val="6A6A6A"/>
                </a:solidFill>
              </a:rPr>
              <a:t>siempre </a:t>
            </a:r>
            <a:r>
              <a:rPr lang="es-ES_tradnl" sz="2500" dirty="0">
                <a:solidFill>
                  <a:schemeClr val="tx1">
                    <a:lumMod val="75000"/>
                  </a:schemeClr>
                </a:solidFill>
              </a:rPr>
              <a:t>manteniendo </a:t>
            </a:r>
            <a:r>
              <a:rPr lang="es-ES_tradnl" sz="2500" dirty="0"/>
              <a:t>pauta en TVN a nivel de medios foráneos que no se refleja en el sistema (</a:t>
            </a:r>
            <a:r>
              <a:rPr lang="es-ES_tradnl" sz="2500" b="1" dirty="0">
                <a:solidFill>
                  <a:srgbClr val="FF0000"/>
                </a:solidFill>
              </a:rPr>
              <a:t>CENTRO: </a:t>
            </a:r>
            <a:r>
              <a:rPr lang="es-ES_tradnl" sz="2500" dirty="0">
                <a:solidFill>
                  <a:srgbClr val="FF0000"/>
                </a:solidFill>
              </a:rPr>
              <a:t>Talanga </a:t>
            </a:r>
            <a:r>
              <a:rPr lang="es-ES_tradnl" sz="2500" dirty="0" err="1">
                <a:solidFill>
                  <a:srgbClr val="FF0000"/>
                </a:solidFill>
              </a:rPr>
              <a:t>Stereo</a:t>
            </a:r>
            <a:r>
              <a:rPr lang="es-ES_tradnl" sz="2500" dirty="0">
                <a:solidFill>
                  <a:srgbClr val="FF0000"/>
                </a:solidFill>
              </a:rPr>
              <a:t>, </a:t>
            </a:r>
            <a:r>
              <a:rPr lang="es-ES_tradnl" sz="2500" dirty="0" err="1">
                <a:solidFill>
                  <a:srgbClr val="FF0000"/>
                </a:solidFill>
              </a:rPr>
              <a:t>Metropolis</a:t>
            </a:r>
            <a:r>
              <a:rPr lang="es-ES_tradnl" sz="2500" dirty="0">
                <a:solidFill>
                  <a:srgbClr val="FF0000"/>
                </a:solidFill>
              </a:rPr>
              <a:t> Televisión, Otoro Radio, Lenca </a:t>
            </a:r>
            <a:r>
              <a:rPr lang="es-ES_tradnl" sz="2500" dirty="0" err="1">
                <a:solidFill>
                  <a:srgbClr val="FF0000"/>
                </a:solidFill>
              </a:rPr>
              <a:t>Television</a:t>
            </a:r>
            <a:r>
              <a:rPr lang="es-ES_tradnl" sz="2500" dirty="0">
                <a:solidFill>
                  <a:srgbClr val="FF0000"/>
                </a:solidFill>
              </a:rPr>
              <a:t>. </a:t>
            </a:r>
            <a:r>
              <a:rPr lang="es-ES_tradnl" sz="2500" b="1" dirty="0">
                <a:solidFill>
                  <a:srgbClr val="FF0000"/>
                </a:solidFill>
              </a:rPr>
              <a:t>LITORAL: </a:t>
            </a:r>
            <a:r>
              <a:rPr lang="es-ES_tradnl" sz="2500" dirty="0">
                <a:solidFill>
                  <a:srgbClr val="FF0000"/>
                </a:solidFill>
              </a:rPr>
              <a:t>TV Mar, Roatán Hable Claro, </a:t>
            </a:r>
            <a:r>
              <a:rPr lang="es-ES_tradnl" sz="2500" dirty="0" err="1">
                <a:solidFill>
                  <a:srgbClr val="FF0000"/>
                </a:solidFill>
              </a:rPr>
              <a:t>Sun</a:t>
            </a:r>
            <a:r>
              <a:rPr lang="es-ES_tradnl" sz="2500" dirty="0">
                <a:solidFill>
                  <a:srgbClr val="FF0000"/>
                </a:solidFill>
              </a:rPr>
              <a:t> Radio, Comunicación del Aguán. </a:t>
            </a:r>
            <a:r>
              <a:rPr lang="es-ES_tradnl" sz="2500" b="1" dirty="0">
                <a:solidFill>
                  <a:srgbClr val="FF0000"/>
                </a:solidFill>
              </a:rPr>
              <a:t>NORTE</a:t>
            </a:r>
            <a:r>
              <a:rPr lang="es-ES_tradnl" sz="2500" dirty="0">
                <a:solidFill>
                  <a:srgbClr val="FF0000"/>
                </a:solidFill>
              </a:rPr>
              <a:t>: Multi Tv, </a:t>
            </a:r>
            <a:r>
              <a:rPr lang="es-ES_tradnl" sz="2500" dirty="0" err="1">
                <a:solidFill>
                  <a:srgbClr val="FF0000"/>
                </a:solidFill>
              </a:rPr>
              <a:t>Villavisión</a:t>
            </a:r>
            <a:r>
              <a:rPr lang="es-ES_tradnl" sz="2500" dirty="0">
                <a:solidFill>
                  <a:srgbClr val="FF0000"/>
                </a:solidFill>
              </a:rPr>
              <a:t>, </a:t>
            </a:r>
            <a:r>
              <a:rPr lang="es-ES_tradnl" sz="2500" dirty="0" err="1">
                <a:solidFill>
                  <a:srgbClr val="FF0000"/>
                </a:solidFill>
              </a:rPr>
              <a:t>Teleprogreso</a:t>
            </a:r>
            <a:r>
              <a:rPr lang="es-ES_tradnl" sz="2500" dirty="0">
                <a:solidFill>
                  <a:srgbClr val="FF0000"/>
                </a:solidFill>
              </a:rPr>
              <a:t>, Red TV y </a:t>
            </a:r>
            <a:r>
              <a:rPr lang="es-ES_tradnl" sz="2500" dirty="0" err="1">
                <a:solidFill>
                  <a:srgbClr val="FF0000"/>
                </a:solidFill>
              </a:rPr>
              <a:t>Best</a:t>
            </a:r>
            <a:r>
              <a:rPr lang="es-ES_tradnl" sz="2500" dirty="0">
                <a:solidFill>
                  <a:srgbClr val="FF0000"/>
                </a:solidFill>
              </a:rPr>
              <a:t> TV. </a:t>
            </a:r>
            <a:r>
              <a:rPr lang="es-ES_tradnl" sz="2500" b="1" dirty="0">
                <a:solidFill>
                  <a:srgbClr val="FF0000"/>
                </a:solidFill>
              </a:rPr>
              <a:t>OCCIDENTE: </a:t>
            </a:r>
            <a:r>
              <a:rPr lang="es-ES_tradnl" sz="2500" dirty="0">
                <a:solidFill>
                  <a:srgbClr val="FF0000"/>
                </a:solidFill>
              </a:rPr>
              <a:t> </a:t>
            </a:r>
            <a:r>
              <a:rPr lang="es-ES_tradnl" sz="2500" dirty="0" err="1">
                <a:solidFill>
                  <a:srgbClr val="FF0000"/>
                </a:solidFill>
              </a:rPr>
              <a:t>Megavisión</a:t>
            </a:r>
            <a:r>
              <a:rPr lang="es-ES_tradnl" sz="2500" dirty="0">
                <a:solidFill>
                  <a:srgbClr val="FF0000"/>
                </a:solidFill>
              </a:rPr>
              <a:t>, SB Visión, CTV, Copán Sur y Sol TV </a:t>
            </a:r>
            <a:r>
              <a:rPr lang="es-ES_tradnl" sz="2500" b="1" dirty="0">
                <a:solidFill>
                  <a:srgbClr val="FF0000"/>
                </a:solidFill>
              </a:rPr>
              <a:t>ORIENTE: </a:t>
            </a:r>
            <a:r>
              <a:rPr lang="es-ES_tradnl" sz="2500" dirty="0">
                <a:solidFill>
                  <a:srgbClr val="FF0000"/>
                </a:solidFill>
              </a:rPr>
              <a:t>BGK, Radio Bambi, Campamento TV, Guaimaca TV, Radio Catacamas, Frecuencia Activa, y Ok </a:t>
            </a:r>
            <a:r>
              <a:rPr lang="es-ES_tradnl" sz="2500" dirty="0" err="1">
                <a:solidFill>
                  <a:srgbClr val="FF0000"/>
                </a:solidFill>
              </a:rPr>
              <a:t>Stereo</a:t>
            </a:r>
            <a:r>
              <a:rPr lang="es-ES_tradnl" sz="2500" dirty="0">
                <a:solidFill>
                  <a:srgbClr val="FF0000"/>
                </a:solidFill>
              </a:rPr>
              <a:t> </a:t>
            </a:r>
            <a:r>
              <a:rPr lang="es-ES_tradnl" sz="2500" b="1" dirty="0">
                <a:solidFill>
                  <a:srgbClr val="FF0000"/>
                </a:solidFill>
              </a:rPr>
              <a:t>SUR: </a:t>
            </a:r>
            <a:r>
              <a:rPr lang="es-ES_tradnl" sz="2500" dirty="0" err="1">
                <a:solidFill>
                  <a:srgbClr val="FF0000"/>
                </a:solidFill>
              </a:rPr>
              <a:t>Telemar</a:t>
            </a:r>
            <a:r>
              <a:rPr lang="es-ES_tradnl" sz="2500" dirty="0">
                <a:solidFill>
                  <a:srgbClr val="FF0000"/>
                </a:solidFill>
              </a:rPr>
              <a:t>, </a:t>
            </a:r>
            <a:r>
              <a:rPr lang="es-ES_tradnl" sz="2500" dirty="0" err="1">
                <a:solidFill>
                  <a:srgbClr val="FF0000"/>
                </a:solidFill>
              </a:rPr>
              <a:t>Choluvisión</a:t>
            </a:r>
            <a:r>
              <a:rPr lang="es-ES_tradnl" sz="2500" dirty="0">
                <a:solidFill>
                  <a:srgbClr val="FF0000"/>
                </a:solidFill>
              </a:rPr>
              <a:t>, Metro TV, </a:t>
            </a:r>
            <a:r>
              <a:rPr lang="es-ES_tradnl" sz="2500" dirty="0" err="1">
                <a:solidFill>
                  <a:srgbClr val="FF0000"/>
                </a:solidFill>
              </a:rPr>
              <a:t>Telemarcovia</a:t>
            </a:r>
            <a:r>
              <a:rPr lang="es-ES_tradnl" sz="2500" dirty="0">
                <a:solidFill>
                  <a:srgbClr val="FF0000"/>
                </a:solidFill>
              </a:rPr>
              <a:t>, Nueva Visión, Radio La Bomba y Radio Valle)</a:t>
            </a:r>
            <a:endParaRPr lang="es-ES_tradnl" sz="2500" dirty="0"/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s-ES_tradnl" sz="2500" b="1" dirty="0"/>
              <a:t>DIDEMO:</a:t>
            </a:r>
            <a:r>
              <a:rPr lang="es-ES_tradnl" sz="2500" dirty="0"/>
              <a:t>  Pautó dos spot en HCH lo que representa </a:t>
            </a:r>
            <a:r>
              <a:rPr lang="es-ES_tradnl" sz="2500" b="1" dirty="0">
                <a:solidFill>
                  <a:srgbClr val="FF0000"/>
                </a:solidFill>
              </a:rPr>
              <a:t>43%.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s-ES_tradnl" sz="2500" b="1" dirty="0">
                <a:solidFill>
                  <a:srgbClr val="6A6A6A"/>
                </a:solidFill>
              </a:rPr>
              <a:t>ITALIKA:</a:t>
            </a:r>
            <a:r>
              <a:rPr lang="es-ES_tradnl" sz="2500" dirty="0"/>
              <a:t> Pautó seis spot en Azteca Honduras con el </a:t>
            </a:r>
            <a:r>
              <a:rPr lang="es-ES_tradnl" sz="2500" b="1" dirty="0">
                <a:solidFill>
                  <a:srgbClr val="FF0000"/>
                </a:solidFill>
              </a:rPr>
              <a:t>16%</a:t>
            </a:r>
            <a:endParaRPr lang="es-ES_tradnl" sz="2500" b="1" dirty="0"/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s-ES_tradnl" sz="2500" b="1" dirty="0">
                <a:solidFill>
                  <a:srgbClr val="6A6A6A"/>
                </a:solidFill>
              </a:rPr>
              <a:t>CREDIDEMO:</a:t>
            </a:r>
            <a:r>
              <a:rPr lang="es-ES_tradnl" sz="2500" dirty="0"/>
              <a:t> Pautó seis spot en HCH, </a:t>
            </a:r>
            <a:r>
              <a:rPr lang="es-ES_tradnl" sz="2500" dirty="0" err="1"/>
              <a:t>Cholusat</a:t>
            </a:r>
            <a:r>
              <a:rPr lang="es-ES_tradnl" sz="2500" dirty="0"/>
              <a:t> Sur y Suyapa tv con el </a:t>
            </a:r>
            <a:r>
              <a:rPr lang="es-ES_tradnl" sz="2500" b="1" dirty="0">
                <a:solidFill>
                  <a:srgbClr val="FF0000"/>
                </a:solidFill>
              </a:rPr>
              <a:t>40%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endParaRPr lang="es-ES_tradnl" sz="2500" b="1" dirty="0">
              <a:solidFill>
                <a:srgbClr val="6A6A6A"/>
              </a:solidFill>
            </a:endParaRPr>
          </a:p>
          <a:p>
            <a:pPr algn="l"/>
            <a:r>
              <a:rPr lang="es-ES_tradnl" sz="4000" b="1" dirty="0">
                <a:solidFill>
                  <a:srgbClr val="FF0000"/>
                </a:solidFill>
              </a:rPr>
              <a:t>TVP</a:t>
            </a:r>
            <a:endParaRPr lang="es-ES_tradnl" sz="2800" b="1" dirty="0">
              <a:solidFill>
                <a:srgbClr val="FF0000"/>
              </a:solidFill>
            </a:endParaRP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s-ES_tradnl" sz="2500" b="1" dirty="0"/>
              <a:t>MOTOMUNDO: </a:t>
            </a:r>
            <a:r>
              <a:rPr lang="es-ES_tradnl" sz="2500" dirty="0"/>
              <a:t>La pauta a nivel de cable representa  un </a:t>
            </a:r>
            <a:r>
              <a:rPr lang="es-ES_tradnl" sz="2500" b="1" dirty="0">
                <a:solidFill>
                  <a:srgbClr val="FF0000"/>
                </a:solidFill>
              </a:rPr>
              <a:t>31% </a:t>
            </a:r>
            <a:r>
              <a:rPr lang="es-ES_tradnl" sz="2500" dirty="0">
                <a:solidFill>
                  <a:schemeClr val="tx1"/>
                </a:solidFill>
              </a:rPr>
              <a:t>con un spot en </a:t>
            </a:r>
            <a:r>
              <a:rPr lang="es-ES_tradnl" sz="2500" dirty="0" err="1">
                <a:solidFill>
                  <a:schemeClr val="tx1"/>
                </a:solidFill>
              </a:rPr>
              <a:t>Teleceiba</a:t>
            </a:r>
            <a:r>
              <a:rPr lang="es-ES_tradnl" sz="2500" dirty="0">
                <a:solidFill>
                  <a:schemeClr val="tx1"/>
                </a:solidFill>
              </a:rPr>
              <a:t> y </a:t>
            </a:r>
            <a:r>
              <a:rPr lang="es-ES_tradnl" sz="2500" dirty="0" err="1">
                <a:solidFill>
                  <a:schemeClr val="tx1"/>
                </a:solidFill>
              </a:rPr>
              <a:t>Telepaís</a:t>
            </a:r>
            <a:endParaRPr lang="es-ES_tradnl" sz="2500" dirty="0">
              <a:solidFill>
                <a:schemeClr val="tx1"/>
              </a:solidFill>
            </a:endParaRP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s-ES_tradnl" sz="2500" b="1" dirty="0">
                <a:solidFill>
                  <a:srgbClr val="6A6A6A"/>
                </a:solidFill>
              </a:rPr>
              <a:t>DIDEMO: </a:t>
            </a:r>
            <a:r>
              <a:rPr lang="es-ES_tradnl" sz="2500" dirty="0"/>
              <a:t>Cuenta con dos spot en </a:t>
            </a:r>
            <a:r>
              <a:rPr lang="es-ES_tradnl" sz="2500" dirty="0" err="1"/>
              <a:t>Teleceiba</a:t>
            </a:r>
            <a:r>
              <a:rPr lang="es-ES_tradnl" sz="2500" dirty="0"/>
              <a:t> que representa </a:t>
            </a:r>
            <a:r>
              <a:rPr lang="es-ES_tradnl" sz="2500" b="1" dirty="0">
                <a:solidFill>
                  <a:srgbClr val="FF0000"/>
                </a:solidFill>
              </a:rPr>
              <a:t>37%</a:t>
            </a:r>
            <a:endParaRPr lang="es-ES_tradnl" sz="2500" dirty="0">
              <a:solidFill>
                <a:schemeClr val="tx1"/>
              </a:solidFill>
            </a:endParaRP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s-ES_tradnl" sz="2500" b="1" dirty="0">
                <a:solidFill>
                  <a:srgbClr val="6A6A6A"/>
                </a:solidFill>
              </a:rPr>
              <a:t>ITALIKA: </a:t>
            </a:r>
            <a:r>
              <a:rPr lang="es-ES_tradnl" sz="2500" dirty="0"/>
              <a:t>Cuenta con dos spot en Tigo </a:t>
            </a:r>
            <a:r>
              <a:rPr lang="es-ES_tradnl" sz="2500" dirty="0" err="1"/>
              <a:t>Sports</a:t>
            </a:r>
            <a:r>
              <a:rPr lang="es-ES_tradnl" sz="2500" dirty="0"/>
              <a:t> que representa </a:t>
            </a:r>
            <a:r>
              <a:rPr lang="es-ES_tradnl" sz="2500" b="1" dirty="0">
                <a:solidFill>
                  <a:srgbClr val="FF0000"/>
                </a:solidFill>
              </a:rPr>
              <a:t>19%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s-ES_tradnl" sz="2800" b="1" dirty="0">
                <a:solidFill>
                  <a:srgbClr val="6A6A6A"/>
                </a:solidFill>
              </a:rPr>
              <a:t>KTM: </a:t>
            </a:r>
            <a:r>
              <a:rPr lang="es-ES_tradnl" sz="2800" dirty="0"/>
              <a:t>Cuenta con dos spot en A&amp;E que representa </a:t>
            </a:r>
            <a:r>
              <a:rPr lang="es-ES_tradnl" sz="2800" b="1" dirty="0">
                <a:solidFill>
                  <a:srgbClr val="FF0000"/>
                </a:solidFill>
              </a:rPr>
              <a:t>13%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endParaRPr lang="es-ES_tradnl" sz="2800" b="1" dirty="0">
              <a:solidFill>
                <a:srgbClr val="FF0000"/>
              </a:solidFill>
            </a:endParaRPr>
          </a:p>
          <a:p>
            <a:pPr algn="l"/>
            <a:endParaRPr lang="es-ES_tradnl" sz="2800" b="1" dirty="0">
              <a:solidFill>
                <a:srgbClr val="6A6A6A"/>
              </a:solidFill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3" name="Ink 2">
                <a:extLst>
                  <a:ext uri="{FF2B5EF4-FFF2-40B4-BE49-F238E27FC236}">
                    <a16:creationId xmlns:a16="http://schemas.microsoft.com/office/drawing/2014/main" id="{1F8FCBC4-02E3-A760-D89D-C05B75EA433E}"/>
                  </a:ext>
                </a:extLst>
              </p14:cNvPr>
              <p14:cNvContentPartPr/>
              <p14:nvPr/>
            </p14:nvContentPartPr>
            <p14:xfrm>
              <a:off x="9191842" y="3440634"/>
              <a:ext cx="360" cy="360"/>
            </p14:xfrm>
          </p:contentPart>
        </mc:Choice>
        <mc:Fallback xmlns="">
          <p:pic>
            <p:nvPicPr>
              <p:cNvPr id="3" name="Ink 2">
                <a:extLst>
                  <a:ext uri="{FF2B5EF4-FFF2-40B4-BE49-F238E27FC236}">
                    <a16:creationId xmlns:a16="http://schemas.microsoft.com/office/drawing/2014/main" id="{1F8FCBC4-02E3-A760-D89D-C05B75EA433E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9182842" y="3431634"/>
                <a:ext cx="18000" cy="18000"/>
              </a:xfrm>
              <a:prstGeom prst="rect">
                <a:avLst/>
              </a:prstGeom>
            </p:spPr>
          </p:pic>
        </mc:Fallback>
      </mc:AlternateContent>
      <p:pic>
        <p:nvPicPr>
          <p:cNvPr id="7" name="Picture 6">
            <a:extLst>
              <a:ext uri="{FF2B5EF4-FFF2-40B4-BE49-F238E27FC236}">
                <a16:creationId xmlns:a16="http://schemas.microsoft.com/office/drawing/2014/main" id="{3CBBF85C-9B33-CFCC-0AE9-4755E948049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2192" y="12598452"/>
            <a:ext cx="17255246" cy="1112837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8" name="Agrupar"/>
          <p:cNvGrpSpPr/>
          <p:nvPr/>
        </p:nvGrpSpPr>
        <p:grpSpPr>
          <a:xfrm>
            <a:off x="-108059" y="-13061"/>
            <a:ext cx="24492060" cy="2199670"/>
            <a:chOff x="0" y="0"/>
            <a:chExt cx="24665700" cy="2139978"/>
          </a:xfrm>
        </p:grpSpPr>
        <p:sp>
          <p:nvSpPr>
            <p:cNvPr id="174" name="Rectángulo"/>
            <p:cNvSpPr/>
            <p:nvPr/>
          </p:nvSpPr>
          <p:spPr>
            <a:xfrm>
              <a:off x="12287875" y="17772"/>
              <a:ext cx="12377826" cy="2122207"/>
            </a:xfrm>
            <a:prstGeom prst="rect">
              <a:avLst/>
            </a:prstGeom>
            <a:solidFill>
              <a:srgbClr val="EBEBEB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175" name="Rectángulo"/>
            <p:cNvSpPr/>
            <p:nvPr/>
          </p:nvSpPr>
          <p:spPr>
            <a:xfrm>
              <a:off x="0" y="0"/>
              <a:ext cx="12366415" cy="2139979"/>
            </a:xfrm>
            <a:prstGeom prst="rect">
              <a:avLst/>
            </a:prstGeom>
            <a:solidFill>
              <a:srgbClr val="4D4D4D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pic>
          <p:nvPicPr>
            <p:cNvPr id="176" name="Imagen" descr="Imagen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790819" y="1008532"/>
              <a:ext cx="3772783" cy="48605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77" name="Imagen" descr="Imagen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3169059" y="881631"/>
              <a:ext cx="3991814" cy="73985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4" name="CuadroTexto 3">
            <a:extLst>
              <a:ext uri="{FF2B5EF4-FFF2-40B4-BE49-F238E27FC236}">
                <a16:creationId xmlns:a16="http://schemas.microsoft.com/office/drawing/2014/main" id="{1F80C443-A393-587B-AB88-0D3CC1EE310A}"/>
              </a:ext>
            </a:extLst>
          </p:cNvPr>
          <p:cNvSpPr txBox="1"/>
          <p:nvPr/>
        </p:nvSpPr>
        <p:spPr>
          <a:xfrm>
            <a:off x="2102108" y="5187887"/>
            <a:ext cx="5486400" cy="111825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s-HN" sz="6600" b="1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Spots</a:t>
            </a:r>
            <a:endParaRPr kumimoji="0" lang="es-HN" sz="13800" b="1" i="0" u="none" strike="noStrike" cap="none" spc="0" normalizeH="0" baseline="0" dirty="0">
              <a:ln>
                <a:noFill/>
              </a:ln>
              <a:solidFill>
                <a:srgbClr val="5E5E5E"/>
              </a:solidFill>
              <a:effectLst/>
              <a:uFillTx/>
              <a:latin typeface="+mn-lt"/>
              <a:ea typeface="+mn-ea"/>
              <a:cs typeface="+mn-cs"/>
              <a:sym typeface="Helvetica Neue"/>
            </a:endParaRP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7C5EE5C2-F20B-3E74-EB01-A0539E7BE00C}"/>
              </a:ext>
            </a:extLst>
          </p:cNvPr>
          <p:cNvSpPr txBox="1"/>
          <p:nvPr/>
        </p:nvSpPr>
        <p:spPr>
          <a:xfrm>
            <a:off x="2158786" y="4869387"/>
            <a:ext cx="7832723" cy="59503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s-HN" sz="3200" b="1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Cantidad de </a:t>
            </a:r>
          </a:p>
        </p:txBody>
      </p:sp>
      <p:sp>
        <p:nvSpPr>
          <p:cNvPr id="2" name="CuadroTexto 4">
            <a:extLst>
              <a:ext uri="{FF2B5EF4-FFF2-40B4-BE49-F238E27FC236}">
                <a16:creationId xmlns:a16="http://schemas.microsoft.com/office/drawing/2014/main" id="{A40EDA74-95FD-518D-8CEC-DA6F99286A81}"/>
              </a:ext>
            </a:extLst>
          </p:cNvPr>
          <p:cNvSpPr txBox="1"/>
          <p:nvPr/>
        </p:nvSpPr>
        <p:spPr>
          <a:xfrm>
            <a:off x="1172223" y="8852132"/>
            <a:ext cx="1020191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HN" b="1" dirty="0">
                <a:solidFill>
                  <a:srgbClr val="FF0000"/>
                </a:solidFill>
              </a:rPr>
              <a:t>UMA</a:t>
            </a:r>
            <a:r>
              <a:rPr lang="es-HN" dirty="0"/>
              <a:t> </a:t>
            </a:r>
            <a:r>
              <a:rPr lang="es-HN" b="1" dirty="0"/>
              <a:t>Cuenta con 41% de los spots, le sigue </a:t>
            </a:r>
            <a:r>
              <a:rPr lang="es-HN" b="1" dirty="0">
                <a:solidFill>
                  <a:srgbClr val="FF0000"/>
                </a:solidFill>
              </a:rPr>
              <a:t>DIDEMO </a:t>
            </a:r>
            <a:r>
              <a:rPr lang="es-HN" b="1" dirty="0"/>
              <a:t>con un 19%, </a:t>
            </a:r>
            <a:r>
              <a:rPr lang="es-HN" b="1" dirty="0">
                <a:solidFill>
                  <a:srgbClr val="FF0000"/>
                </a:solidFill>
              </a:rPr>
              <a:t>ITALIKA </a:t>
            </a:r>
            <a:r>
              <a:rPr lang="es-HN" b="1" dirty="0"/>
              <a:t>con un 15%, </a:t>
            </a:r>
            <a:r>
              <a:rPr lang="es-HN" b="1" dirty="0">
                <a:solidFill>
                  <a:srgbClr val="FF0000"/>
                </a:solidFill>
              </a:rPr>
              <a:t>MOTOMUNDO </a:t>
            </a:r>
            <a:r>
              <a:rPr lang="es-HN" b="1" dirty="0">
                <a:solidFill>
                  <a:srgbClr val="6A6A6A"/>
                </a:solidFill>
              </a:rPr>
              <a:t>13%,</a:t>
            </a:r>
            <a:r>
              <a:rPr lang="es-HN" b="1" dirty="0">
                <a:solidFill>
                  <a:srgbClr val="FF0000"/>
                </a:solidFill>
              </a:rPr>
              <a:t> CREDIDEMO </a:t>
            </a:r>
            <a:r>
              <a:rPr lang="es-HN" b="1" dirty="0">
                <a:solidFill>
                  <a:schemeClr val="bg2">
                    <a:lumMod val="50000"/>
                  </a:schemeClr>
                </a:solidFill>
              </a:rPr>
              <a:t>6</a:t>
            </a:r>
            <a:r>
              <a:rPr lang="es-HN" b="1" dirty="0"/>
              <a:t>%, </a:t>
            </a:r>
            <a:r>
              <a:rPr lang="es-HN" b="1" dirty="0">
                <a:solidFill>
                  <a:srgbClr val="FF0000"/>
                </a:solidFill>
              </a:rPr>
              <a:t>KTM </a:t>
            </a:r>
            <a:r>
              <a:rPr lang="es-HN" b="1" dirty="0">
                <a:solidFill>
                  <a:schemeClr val="bg2">
                    <a:lumMod val="50000"/>
                  </a:schemeClr>
                </a:solidFill>
              </a:rPr>
              <a:t>2</a:t>
            </a:r>
            <a:r>
              <a:rPr lang="es-HN" b="1" dirty="0"/>
              <a:t>% y </a:t>
            </a:r>
            <a:r>
              <a:rPr lang="es-HN" b="1" dirty="0">
                <a:solidFill>
                  <a:srgbClr val="FF0000"/>
                </a:solidFill>
              </a:rPr>
              <a:t>D.EBENEZER </a:t>
            </a:r>
            <a:r>
              <a:rPr lang="es-HN" b="1" dirty="0">
                <a:solidFill>
                  <a:schemeClr val="bg2">
                    <a:lumMod val="50000"/>
                  </a:schemeClr>
                </a:solidFill>
              </a:rPr>
              <a:t>1</a:t>
            </a:r>
            <a:r>
              <a:rPr lang="es-HN" b="1" dirty="0"/>
              <a:t>% 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2242AEF-8924-41D0-1D07-DB98833BC77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2192" y="12598452"/>
            <a:ext cx="17255246" cy="1112837"/>
          </a:xfrm>
          <a:prstGeom prst="rect">
            <a:avLst/>
          </a:prstGeom>
        </p:spPr>
      </p:pic>
      <p:graphicFrame>
        <p:nvGraphicFramePr>
          <p:cNvPr id="7" name="Gráfico 6">
            <a:extLst>
              <a:ext uri="{FF2B5EF4-FFF2-40B4-BE49-F238E27FC236}">
                <a16:creationId xmlns:a16="http://schemas.microsoft.com/office/drawing/2014/main" id="{A2CE0EAB-D5F4-D84B-B29E-158EE98B8B0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870145556"/>
              </p:ext>
            </p:extLst>
          </p:nvPr>
        </p:nvGraphicFramePr>
        <p:xfrm>
          <a:off x="5033021" y="2204878"/>
          <a:ext cx="10227017" cy="664725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pic>
        <p:nvPicPr>
          <p:cNvPr id="10" name="Imagen 9">
            <a:extLst>
              <a:ext uri="{FF2B5EF4-FFF2-40B4-BE49-F238E27FC236}">
                <a16:creationId xmlns:a16="http://schemas.microsoft.com/office/drawing/2014/main" id="{3E6C3890-686E-1FE6-8F1A-1C2FDDD06CE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65719" y="3640233"/>
            <a:ext cx="3945875" cy="32177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811089"/>
      </p:ext>
    </p:extLst>
  </p:cSld>
  <p:clrMapOvr>
    <a:masterClrMapping/>
  </p:clrMapOvr>
  <p:transition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8" name="Agrupar"/>
          <p:cNvGrpSpPr/>
          <p:nvPr/>
        </p:nvGrpSpPr>
        <p:grpSpPr>
          <a:xfrm>
            <a:off x="-108059" y="-13060"/>
            <a:ext cx="24492060" cy="2100278"/>
            <a:chOff x="0" y="0"/>
            <a:chExt cx="24665700" cy="2139978"/>
          </a:xfrm>
        </p:grpSpPr>
        <p:sp>
          <p:nvSpPr>
            <p:cNvPr id="174" name="Rectángulo"/>
            <p:cNvSpPr/>
            <p:nvPr/>
          </p:nvSpPr>
          <p:spPr>
            <a:xfrm>
              <a:off x="12287875" y="17772"/>
              <a:ext cx="12377826" cy="2122207"/>
            </a:xfrm>
            <a:prstGeom prst="rect">
              <a:avLst/>
            </a:prstGeom>
            <a:solidFill>
              <a:srgbClr val="EBEBEB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175" name="Rectángulo"/>
            <p:cNvSpPr/>
            <p:nvPr/>
          </p:nvSpPr>
          <p:spPr>
            <a:xfrm>
              <a:off x="0" y="0"/>
              <a:ext cx="12366415" cy="2139979"/>
            </a:xfrm>
            <a:prstGeom prst="rect">
              <a:avLst/>
            </a:prstGeom>
            <a:solidFill>
              <a:srgbClr val="4D4D4D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pic>
          <p:nvPicPr>
            <p:cNvPr id="176" name="Imagen" descr="Imagen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790819" y="1008532"/>
              <a:ext cx="3772783" cy="48605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77" name="Imagen" descr="Imagen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3169059" y="881631"/>
              <a:ext cx="3991814" cy="73985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4" name="CuadroTexto 3">
            <a:extLst>
              <a:ext uri="{FF2B5EF4-FFF2-40B4-BE49-F238E27FC236}">
                <a16:creationId xmlns:a16="http://schemas.microsoft.com/office/drawing/2014/main" id="{1F80C443-A393-587B-AB88-0D3CC1EE310A}"/>
              </a:ext>
            </a:extLst>
          </p:cNvPr>
          <p:cNvSpPr txBox="1"/>
          <p:nvPr/>
        </p:nvSpPr>
        <p:spPr>
          <a:xfrm>
            <a:off x="2418140" y="6354138"/>
            <a:ext cx="5486400" cy="111825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s-HN" sz="6600" b="1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Medios</a:t>
            </a:r>
            <a:endParaRPr kumimoji="0" lang="es-HN" sz="13800" b="1" i="0" u="none" strike="noStrike" cap="none" spc="0" normalizeH="0" baseline="0" dirty="0">
              <a:ln>
                <a:noFill/>
              </a:ln>
              <a:solidFill>
                <a:srgbClr val="5E5E5E"/>
              </a:solidFill>
              <a:effectLst/>
              <a:uFillTx/>
              <a:latin typeface="+mn-lt"/>
              <a:ea typeface="+mn-ea"/>
              <a:cs typeface="+mn-cs"/>
              <a:sym typeface="Helvetica Neue"/>
            </a:endParaRP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7C5EE5C2-F20B-3E74-EB01-A0539E7BE00C}"/>
              </a:ext>
            </a:extLst>
          </p:cNvPr>
          <p:cNvSpPr txBox="1"/>
          <p:nvPr/>
        </p:nvSpPr>
        <p:spPr>
          <a:xfrm>
            <a:off x="2418140" y="5812568"/>
            <a:ext cx="7832723" cy="59503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s-HN" sz="3200" b="1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Tipo de </a:t>
            </a:r>
          </a:p>
        </p:txBody>
      </p:sp>
      <p:sp>
        <p:nvSpPr>
          <p:cNvPr id="2" name="CuadroTexto 4">
            <a:extLst>
              <a:ext uri="{FF2B5EF4-FFF2-40B4-BE49-F238E27FC236}">
                <a16:creationId xmlns:a16="http://schemas.microsoft.com/office/drawing/2014/main" id="{A40EDA74-95FD-518D-8CEC-DA6F99286A81}"/>
              </a:ext>
            </a:extLst>
          </p:cNvPr>
          <p:cNvSpPr txBox="1"/>
          <p:nvPr/>
        </p:nvSpPr>
        <p:spPr>
          <a:xfrm>
            <a:off x="2589312" y="9550195"/>
            <a:ext cx="19833366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HN" b="1" dirty="0">
                <a:solidFill>
                  <a:srgbClr val="FF0000"/>
                </a:solidFill>
              </a:rPr>
              <a:t>MOTOMUNDO </a:t>
            </a:r>
            <a:r>
              <a:rPr lang="es-HN" b="1" dirty="0">
                <a:solidFill>
                  <a:schemeClr val="bg2">
                    <a:lumMod val="50000"/>
                  </a:schemeClr>
                </a:solidFill>
              </a:rPr>
              <a:t>tienen </a:t>
            </a:r>
            <a:r>
              <a:rPr lang="es-HN" b="1" dirty="0"/>
              <a:t>presencia en radio, TVN y TVP, con pauta en medios de cobertura nacional. </a:t>
            </a:r>
          </a:p>
          <a:p>
            <a:pPr algn="just"/>
            <a:r>
              <a:rPr lang="es-HN" b="1" dirty="0">
                <a:solidFill>
                  <a:srgbClr val="FF0000"/>
                </a:solidFill>
              </a:rPr>
              <a:t>ITALIKA </a:t>
            </a:r>
            <a:r>
              <a:rPr lang="es-HN" b="1" dirty="0">
                <a:solidFill>
                  <a:schemeClr val="bg2">
                    <a:lumMod val="50000"/>
                  </a:schemeClr>
                </a:solidFill>
              </a:rPr>
              <a:t>tienen </a:t>
            </a:r>
            <a:r>
              <a:rPr lang="es-HN" b="1" dirty="0"/>
              <a:t>presencia en radio, TVN y TVP</a:t>
            </a:r>
          </a:p>
          <a:p>
            <a:pPr algn="just"/>
            <a:r>
              <a:rPr lang="es-HN" b="1" dirty="0">
                <a:solidFill>
                  <a:srgbClr val="FF0000"/>
                </a:solidFill>
              </a:rPr>
              <a:t>CREDIDEMO</a:t>
            </a:r>
            <a:r>
              <a:rPr lang="es-HN" b="1" dirty="0"/>
              <a:t> tiene presencia en  TVN.</a:t>
            </a:r>
          </a:p>
          <a:p>
            <a:pPr algn="just"/>
            <a:r>
              <a:rPr lang="es-HN" b="1" dirty="0">
                <a:solidFill>
                  <a:srgbClr val="FF0000"/>
                </a:solidFill>
              </a:rPr>
              <a:t>UMA</a:t>
            </a:r>
            <a:r>
              <a:rPr lang="es-HN" b="1" dirty="0"/>
              <a:t> tiene presencia en  radio.</a:t>
            </a:r>
          </a:p>
          <a:p>
            <a:pPr algn="just"/>
            <a:r>
              <a:rPr lang="es-HN" b="1" dirty="0">
                <a:solidFill>
                  <a:srgbClr val="FF0000"/>
                </a:solidFill>
              </a:rPr>
              <a:t>DISTRIBUIDORA EBENEZER </a:t>
            </a:r>
            <a:r>
              <a:rPr lang="es-HN" b="1" dirty="0"/>
              <a:t>tienen pauta en radio</a:t>
            </a:r>
          </a:p>
          <a:p>
            <a:pPr algn="just"/>
            <a:r>
              <a:rPr lang="es-HN" b="1" dirty="0">
                <a:solidFill>
                  <a:srgbClr val="FF0000"/>
                </a:solidFill>
              </a:rPr>
              <a:t>KTM </a:t>
            </a:r>
            <a:r>
              <a:rPr lang="es-HN" b="1" dirty="0"/>
              <a:t>tienen pauta en TVP</a:t>
            </a:r>
          </a:p>
          <a:p>
            <a:pPr algn="just"/>
            <a:r>
              <a:rPr lang="es-HN" b="1" dirty="0">
                <a:solidFill>
                  <a:srgbClr val="FF0000"/>
                </a:solidFill>
              </a:rPr>
              <a:t>DIDEMO</a:t>
            </a:r>
            <a:r>
              <a:rPr lang="es-HN" b="1" dirty="0"/>
              <a:t> cuenta con pauta en radio, TVP y TVN.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D91CC1D-8984-50BC-D9A0-C429F232789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2192" y="12598452"/>
            <a:ext cx="17255246" cy="1112837"/>
          </a:xfrm>
          <a:prstGeom prst="rect">
            <a:avLst/>
          </a:prstGeom>
        </p:spPr>
      </p:pic>
      <p:graphicFrame>
        <p:nvGraphicFramePr>
          <p:cNvPr id="7" name="Gráfico 6">
            <a:extLst>
              <a:ext uri="{FF2B5EF4-FFF2-40B4-BE49-F238E27FC236}">
                <a16:creationId xmlns:a16="http://schemas.microsoft.com/office/drawing/2014/main" id="{00B9DC89-9866-ECCF-3158-43DAE15688D9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003156147"/>
              </p:ext>
            </p:extLst>
          </p:nvPr>
        </p:nvGraphicFramePr>
        <p:xfrm>
          <a:off x="5458469" y="2104662"/>
          <a:ext cx="16589859" cy="74442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1850881401"/>
      </p:ext>
    </p:extLst>
  </p:cSld>
  <p:clrMapOvr>
    <a:masterClrMapping/>
  </p:clrMapOvr>
  <p:transition spd="med"/>
</p:sld>
</file>

<file path=ppt/theme/theme1.xml><?xml version="1.0" encoding="utf-8"?>
<a:theme xmlns:a="http://schemas.openxmlformats.org/drawingml/2006/main" name="21_BasicWhite">
  <a:themeElements>
    <a:clrScheme name="21_BasicWhite">
      <a:dk1>
        <a:srgbClr val="5E5E5E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FD932"/>
      </a:accent4>
      <a:accent5>
        <a:srgbClr val="FF644E"/>
      </a:accent5>
      <a:accent6>
        <a:srgbClr val="FF42A1"/>
      </a:accent6>
      <a:hlink>
        <a:srgbClr val="0000FF"/>
      </a:hlink>
      <a:folHlink>
        <a:srgbClr val="FF00FF"/>
      </a:folHlink>
    </a:clrScheme>
    <a:fontScheme name="21_BasicWhite">
      <a:majorFont>
        <a:latin typeface="Helvetica Neue"/>
        <a:ea typeface="Helvetica Neue"/>
        <a:cs typeface="Helvetica Neue"/>
      </a:majorFont>
      <a:minorFont>
        <a:latin typeface="Helvetica Neue"/>
        <a:ea typeface="Helvetica Neue"/>
        <a:cs typeface="Helvetica Neue"/>
      </a:minorFont>
    </a:fontScheme>
    <a:fmtScheme name="21_Basic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000000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2438338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0" i="0" u="none" strike="noStrike" cap="none" spc="0" normalizeH="0" baseline="0">
            <a:ln>
              <a:noFill/>
            </a:ln>
            <a:solidFill>
              <a:srgbClr val="5E5E5E"/>
            </a:solidFill>
            <a:effectLst/>
            <a:uFillTx/>
            <a:latin typeface="+mn-lt"/>
            <a:ea typeface="+mn-ea"/>
            <a:cs typeface="+mn-cs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21_BasicWhite">
  <a:themeElements>
    <a:clrScheme name="21_Basic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FD932"/>
      </a:accent4>
      <a:accent5>
        <a:srgbClr val="FF644E"/>
      </a:accent5>
      <a:accent6>
        <a:srgbClr val="FF42A1"/>
      </a:accent6>
      <a:hlink>
        <a:srgbClr val="0000FF"/>
      </a:hlink>
      <a:folHlink>
        <a:srgbClr val="FF00FF"/>
      </a:folHlink>
    </a:clrScheme>
    <a:fontScheme name="21_BasicWhite">
      <a:majorFont>
        <a:latin typeface="Helvetica Neue"/>
        <a:ea typeface="Helvetica Neue"/>
        <a:cs typeface="Helvetica Neue"/>
      </a:majorFont>
      <a:minorFont>
        <a:latin typeface="Helvetica Neue"/>
        <a:ea typeface="Helvetica Neue"/>
        <a:cs typeface="Helvetica Neue"/>
      </a:minorFont>
    </a:fontScheme>
    <a:fmtScheme name="21_Basic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000000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2438338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0" i="0" u="none" strike="noStrike" cap="none" spc="0" normalizeH="0" baseline="0">
            <a:ln>
              <a:noFill/>
            </a:ln>
            <a:solidFill>
              <a:srgbClr val="5E5E5E"/>
            </a:solidFill>
            <a:effectLst/>
            <a:uFillTx/>
            <a:latin typeface="+mn-lt"/>
            <a:ea typeface="+mn-ea"/>
            <a:cs typeface="+mn-cs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31968</TotalTime>
  <Words>1108</Words>
  <Application>Microsoft Macintosh PowerPoint</Application>
  <PresentationFormat>Personalizado</PresentationFormat>
  <Paragraphs>158</Paragraphs>
  <Slides>31</Slides>
  <Notes>1</Notes>
  <HiddenSlides>0</HiddenSlides>
  <MMClips>21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31</vt:i4>
      </vt:variant>
    </vt:vector>
  </HeadingPairs>
  <TitlesOfParts>
    <vt:vector size="35" baseType="lpstr">
      <vt:lpstr>Arial</vt:lpstr>
      <vt:lpstr>Helvetica Neue</vt:lpstr>
      <vt:lpstr>Helvetica Neue Medium</vt:lpstr>
      <vt:lpstr>21_BasicWhite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Sandra Bertilia Castillo Pavon</dc:creator>
  <cp:lastModifiedBy>Angelica Vega</cp:lastModifiedBy>
  <cp:revision>626</cp:revision>
  <dcterms:modified xsi:type="dcterms:W3CDTF">2024-10-07T18:01:17Z</dcterms:modified>
</cp:coreProperties>
</file>