
<file path=[Content_Types].xml><?xml version="1.0" encoding="utf-8"?>
<Types xmlns="http://schemas.openxmlformats.org/package/2006/content-types"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ink/ink1.xml" ContentType="application/inkml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301" r:id="rId2"/>
    <p:sldId id="257" r:id="rId3"/>
    <p:sldId id="258" r:id="rId4"/>
    <p:sldId id="263" r:id="rId5"/>
    <p:sldId id="265" r:id="rId6"/>
    <p:sldId id="268" r:id="rId7"/>
    <p:sldId id="259" r:id="rId8"/>
    <p:sldId id="309" r:id="rId9"/>
    <p:sldId id="310" r:id="rId10"/>
    <p:sldId id="269" r:id="rId11"/>
    <p:sldId id="267" r:id="rId12"/>
    <p:sldId id="270" r:id="rId13"/>
    <p:sldId id="272" r:id="rId14"/>
    <p:sldId id="280" r:id="rId15"/>
    <p:sldId id="292" r:id="rId16"/>
    <p:sldId id="275" r:id="rId17"/>
    <p:sldId id="266" r:id="rId18"/>
    <p:sldId id="298" r:id="rId19"/>
    <p:sldId id="274" r:id="rId20"/>
    <p:sldId id="319" r:id="rId21"/>
    <p:sldId id="293" r:id="rId22"/>
    <p:sldId id="315" r:id="rId23"/>
    <p:sldId id="313" r:id="rId24"/>
    <p:sldId id="306" r:id="rId25"/>
    <p:sldId id="320" r:id="rId26"/>
    <p:sldId id="323" r:id="rId27"/>
    <p:sldId id="294" r:id="rId28"/>
    <p:sldId id="273" r:id="rId29"/>
    <p:sldId id="321" r:id="rId30"/>
    <p:sldId id="289" r:id="rId31"/>
    <p:sldId id="322" r:id="rId32"/>
    <p:sldId id="262" r:id="rId3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6A6A"/>
    <a:srgbClr val="5E5E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33" autoAdjust="0"/>
    <p:restoredTop sz="96327"/>
  </p:normalViewPr>
  <p:slideViewPr>
    <p:cSldViewPr snapToGrid="0">
      <p:cViewPr varScale="1">
        <p:scale>
          <a:sx n="64" d="100"/>
          <a:sy n="64" d="100"/>
        </p:scale>
        <p:origin x="29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Bertilia Castillo Pavon" userId="fdab5345-d11d-499b-9225-c3f2c37e07e0" providerId="ADAL" clId="{4AC266DB-1816-47C0-831C-34A14E29F0D8}"/>
    <pc:docChg chg="modSld">
      <pc:chgData name="Sandra Bertilia Castillo Pavon" userId="fdab5345-d11d-499b-9225-c3f2c37e07e0" providerId="ADAL" clId="{4AC266DB-1816-47C0-831C-34A14E29F0D8}" dt="2024-02-19T20:05:13.234" v="1" actId="1076"/>
      <pc:docMkLst>
        <pc:docMk/>
      </pc:docMkLst>
      <pc:sldChg chg="modSp mod">
        <pc:chgData name="Sandra Bertilia Castillo Pavon" userId="fdab5345-d11d-499b-9225-c3f2c37e07e0" providerId="ADAL" clId="{4AC266DB-1816-47C0-831C-34A14E29F0D8}" dt="2024-02-19T20:05:13.234" v="1" actId="1076"/>
        <pc:sldMkLst>
          <pc:docMk/>
          <pc:sldMk cId="3029713440" sldId="278"/>
        </pc:sldMkLst>
        <pc:spChg chg="mod">
          <ac:chgData name="Sandra Bertilia Castillo Pavon" userId="fdab5345-d11d-499b-9225-c3f2c37e07e0" providerId="ADAL" clId="{4AC266DB-1816-47C0-831C-34A14E29F0D8}" dt="2024-02-19T20:05:13.234" v="1" actId="1076"/>
          <ac:spMkLst>
            <pc:docMk/>
            <pc:sldMk cId="3029713440" sldId="278"/>
            <ac:spMk id="2" creationId="{A40EDA74-95FD-518D-8CEC-DA6F99286A81}"/>
          </ac:spMkLst>
        </pc:spChg>
        <pc:picChg chg="mod">
          <ac:chgData name="Sandra Bertilia Castillo Pavon" userId="fdab5345-d11d-499b-9225-c3f2c37e07e0" providerId="ADAL" clId="{4AC266DB-1816-47C0-831C-34A14E29F0D8}" dt="2024-02-19T20:05:10.383" v="0" actId="14100"/>
          <ac:picMkLst>
            <pc:docMk/>
            <pc:sldMk cId="3029713440" sldId="278"/>
            <ac:picMk id="8" creationId="{07B746DE-451E-B33C-C8D0-24115549FCD8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Angelica/Desktop/Reporte%20ATL%20MM%20Semanal/ATL%208%20al%2014-abr%20MASTER/8-14_(dposeas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Angelica/Desktop/Reporte%20ATL%20MM%20Semanal/ATL%208%20al%2014-abr%20MASTER/8-14_(dposeas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825272608816433"/>
          <c:y val="3.5752056413069215E-2"/>
          <c:w val="0.6270888177852838"/>
          <c:h val="0.96424794358693078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4FC-BB4A-9D4D-95CCE6CCBFB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4FC-BB4A-9D4D-95CCE6CCBFB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4FC-BB4A-9D4D-95CCE6CCBFB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4FC-BB4A-9D4D-95CCE6CCBFB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4FC-BB4A-9D4D-95CCE6CCBFB5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34FC-BB4A-9D4D-95CCE6CCBFB5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34FC-BB4A-9D4D-95CCE6CCBFB5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34FC-BB4A-9D4D-95CCE6CCBFB5}"/>
              </c:ext>
            </c:extLst>
          </c:dPt>
          <c:dLbls>
            <c:dLbl>
              <c:idx val="2"/>
              <c:layout>
                <c:manualLayout>
                  <c:x val="0.116750656167979"/>
                  <c:y val="-0.146121900911317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4FC-BB4A-9D4D-95CCE6CCBFB5}"/>
                </c:ext>
              </c:extLst>
            </c:dLbl>
            <c:dLbl>
              <c:idx val="5"/>
              <c:layout>
                <c:manualLayout>
                  <c:x val="1.3599300087489012E-2"/>
                  <c:y val="0.140332648032684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34FC-BB4A-9D4D-95CCE6CCBFB5}"/>
                </c:ext>
              </c:extLst>
            </c:dLbl>
            <c:dLbl>
              <c:idx val="6"/>
              <c:layout>
                <c:manualLayout>
                  <c:x val="2.6139326334208225E-2"/>
                  <c:y val="8.28987072666335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34FC-BB4A-9D4D-95CCE6CCBFB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Hoja3!$B$13:$B$20</c:f>
              <c:strCache>
                <c:ptCount val="8"/>
                <c:pt idx="0">
                  <c:v>Grupo UMA</c:v>
                </c:pt>
                <c:pt idx="1">
                  <c:v>MotoMundo</c:v>
                </c:pt>
                <c:pt idx="2">
                  <c:v>Didemo</c:v>
                </c:pt>
                <c:pt idx="3">
                  <c:v>Italika</c:v>
                </c:pt>
                <c:pt idx="4">
                  <c:v>Credidemo</c:v>
                </c:pt>
                <c:pt idx="5">
                  <c:v>KTM</c:v>
                </c:pt>
                <c:pt idx="6">
                  <c:v>Distribuidora Ebenezer</c:v>
                </c:pt>
                <c:pt idx="7">
                  <c:v>Movesa</c:v>
                </c:pt>
              </c:strCache>
            </c:strRef>
          </c:cat>
          <c:val>
            <c:numRef>
              <c:f>Hoja3!$C$13:$C$20</c:f>
              <c:numCache>
                <c:formatCode>0.0%</c:formatCode>
                <c:ptCount val="8"/>
                <c:pt idx="0">
                  <c:v>0.44771723122238588</c:v>
                </c:pt>
                <c:pt idx="1">
                  <c:v>0.19440353460972018</c:v>
                </c:pt>
                <c:pt idx="2">
                  <c:v>0.15758468335787923</c:v>
                </c:pt>
                <c:pt idx="3">
                  <c:v>8.3946980854197342E-2</c:v>
                </c:pt>
                <c:pt idx="4">
                  <c:v>6.9219440353460976E-2</c:v>
                </c:pt>
                <c:pt idx="5">
                  <c:v>1.9145802650957292E-2</c:v>
                </c:pt>
                <c:pt idx="6">
                  <c:v>1.4727540500736377E-2</c:v>
                </c:pt>
                <c:pt idx="7">
                  <c:v>1.3254786450662739E-2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34FC-BB4A-9D4D-95CCE6CCBF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271163850657411E-2"/>
          <c:y val="5.0555970924345543E-2"/>
          <c:w val="0.8287992097159943"/>
          <c:h val="0.842798946250285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Hoja3!$B$32</c:f>
              <c:strCache>
                <c:ptCount val="1"/>
                <c:pt idx="0">
                  <c:v>Grupo UMA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Hoja3!$C$32:$E$32</c:f>
              <c:numCache>
                <c:formatCode>General</c:formatCode>
                <c:ptCount val="3"/>
                <c:pt idx="0">
                  <c:v>304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92C-2243-9BE9-E87AFCC932E3}"/>
            </c:ext>
          </c:extLst>
        </c:ser>
        <c:ser>
          <c:idx val="1"/>
          <c:order val="1"/>
          <c:tx>
            <c:strRef>
              <c:f>Hoja3!$B$33</c:f>
              <c:strCache>
                <c:ptCount val="1"/>
                <c:pt idx="0">
                  <c:v>MotoMundo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Hoja3!$C$33:$E$33</c:f>
              <c:numCache>
                <c:formatCode>General</c:formatCode>
                <c:ptCount val="3"/>
                <c:pt idx="0">
                  <c:v>59</c:v>
                </c:pt>
                <c:pt idx="1">
                  <c:v>6</c:v>
                </c:pt>
                <c:pt idx="2">
                  <c:v>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92C-2243-9BE9-E87AFCC932E3}"/>
            </c:ext>
          </c:extLst>
        </c:ser>
        <c:ser>
          <c:idx val="2"/>
          <c:order val="2"/>
          <c:tx>
            <c:strRef>
              <c:f>Hoja3!$B$34</c:f>
              <c:strCache>
                <c:ptCount val="1"/>
                <c:pt idx="0">
                  <c:v>Didemo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Hoja3!$C$34:$E$34</c:f>
              <c:numCache>
                <c:formatCode>General</c:formatCode>
                <c:ptCount val="3"/>
                <c:pt idx="0">
                  <c:v>52</c:v>
                </c:pt>
                <c:pt idx="1">
                  <c:v>13</c:v>
                </c:pt>
                <c:pt idx="2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92C-2243-9BE9-E87AFCC932E3}"/>
            </c:ext>
          </c:extLst>
        </c:ser>
        <c:ser>
          <c:idx val="3"/>
          <c:order val="3"/>
          <c:tx>
            <c:strRef>
              <c:f>Hoja3!$B$35</c:f>
              <c:strCache>
                <c:ptCount val="1"/>
                <c:pt idx="0">
                  <c:v>Italika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Hoja3!$C$35:$E$35</c:f>
              <c:numCache>
                <c:formatCode>General</c:formatCode>
                <c:ptCount val="3"/>
                <c:pt idx="0">
                  <c:v>34</c:v>
                </c:pt>
                <c:pt idx="1">
                  <c:v>6</c:v>
                </c:pt>
                <c:pt idx="2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92C-2243-9BE9-E87AFCC932E3}"/>
            </c:ext>
          </c:extLst>
        </c:ser>
        <c:ser>
          <c:idx val="4"/>
          <c:order val="4"/>
          <c:tx>
            <c:strRef>
              <c:f>Hoja3!$B$36</c:f>
              <c:strCache>
                <c:ptCount val="1"/>
                <c:pt idx="0">
                  <c:v>Credidemo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Hoja3!$C$36:$E$36</c:f>
              <c:numCache>
                <c:formatCode>General</c:formatCode>
                <c:ptCount val="3"/>
                <c:pt idx="1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92C-2243-9BE9-E87AFCC932E3}"/>
            </c:ext>
          </c:extLst>
        </c:ser>
        <c:ser>
          <c:idx val="5"/>
          <c:order val="5"/>
          <c:tx>
            <c:strRef>
              <c:f>Hoja3!$B$37</c:f>
              <c:strCache>
                <c:ptCount val="1"/>
                <c:pt idx="0">
                  <c:v>KTM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Hoja3!$C$37:$E$37</c:f>
              <c:numCache>
                <c:formatCode>General</c:formatCode>
                <c:ptCount val="3"/>
                <c:pt idx="2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92C-2243-9BE9-E87AFCC932E3}"/>
            </c:ext>
          </c:extLst>
        </c:ser>
        <c:ser>
          <c:idx val="6"/>
          <c:order val="6"/>
          <c:tx>
            <c:strRef>
              <c:f>Hoja3!$B$38</c:f>
              <c:strCache>
                <c:ptCount val="1"/>
                <c:pt idx="0">
                  <c:v>Distribuidora Ebenezer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92C-2243-9BE9-E87AFCC932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Hoja3!$C$38:$E$38</c:f>
              <c:numCache>
                <c:formatCode>General</c:formatCode>
                <c:ptCount val="3"/>
                <c:pt idx="0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92C-2243-9BE9-E87AFCC932E3}"/>
            </c:ext>
          </c:extLst>
        </c:ser>
        <c:ser>
          <c:idx val="7"/>
          <c:order val="7"/>
          <c:tx>
            <c:strRef>
              <c:f>Hoja3!$B$39</c:f>
              <c:strCache>
                <c:ptCount val="1"/>
                <c:pt idx="0">
                  <c:v>Movesa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92C-2243-9BE9-E87AFCC932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Hoja3!$C$39:$E$39</c:f>
              <c:numCache>
                <c:formatCode>General</c:formatCode>
                <c:ptCount val="3"/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292C-2243-9BE9-E87AFCC932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72725455"/>
        <c:axId val="1196497823"/>
      </c:barChart>
      <c:catAx>
        <c:axId val="1172725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196497823"/>
        <c:crosses val="autoZero"/>
        <c:auto val="1"/>
        <c:lblAlgn val="ctr"/>
        <c:lblOffset val="100"/>
        <c:noMultiLvlLbl val="0"/>
      </c:catAx>
      <c:valAx>
        <c:axId val="11964978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1727254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10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90DA47-F8D6-4925-9D3D-ED8A43A49720}" type="doc">
      <dgm:prSet loTypeId="urn:microsoft.com/office/officeart/2005/8/layout/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s-HN"/>
        </a:p>
      </dgm:t>
    </dgm:pt>
    <dgm:pt modelId="{EBEEBD54-3C75-44A1-AA66-FC809453BA83}">
      <dgm:prSet phldrT="[Text]" custT="1"/>
      <dgm:spPr/>
      <dgm:t>
        <a:bodyPr/>
        <a:lstStyle/>
        <a:p>
          <a:r>
            <a:rPr lang="es-HN" sz="3200" b="1" dirty="0"/>
            <a:t>PRINCIPALES COMPETIDORES</a:t>
          </a:r>
        </a:p>
      </dgm:t>
    </dgm:pt>
    <dgm:pt modelId="{36477C36-5610-4890-AD2F-832919A5440E}" type="parTrans" cxnId="{7D7F29F0-B6D4-4548-812E-A60350FFCDAA}">
      <dgm:prSet/>
      <dgm:spPr/>
      <dgm:t>
        <a:bodyPr/>
        <a:lstStyle/>
        <a:p>
          <a:endParaRPr lang="es-HN"/>
        </a:p>
      </dgm:t>
    </dgm:pt>
    <dgm:pt modelId="{9F4F901C-0C4D-4B6D-B594-73FEC2673848}" type="sibTrans" cxnId="{7D7F29F0-B6D4-4548-812E-A60350FFCDAA}">
      <dgm:prSet/>
      <dgm:spPr/>
      <dgm:t>
        <a:bodyPr/>
        <a:lstStyle/>
        <a:p>
          <a:endParaRPr lang="es-HN"/>
        </a:p>
      </dgm:t>
    </dgm:pt>
    <dgm:pt modelId="{695B3F64-96A3-4C9A-BB95-BD0FFFE30ED8}">
      <dgm:prSet phldrT="[Text]" custT="1"/>
      <dgm:spPr/>
      <dgm:t>
        <a:bodyPr/>
        <a:lstStyle/>
        <a:p>
          <a:r>
            <a:rPr lang="es-HN" sz="3200" b="1" dirty="0"/>
            <a:t>SPOTEO SEMANAL</a:t>
          </a:r>
        </a:p>
      </dgm:t>
    </dgm:pt>
    <dgm:pt modelId="{35A5E489-7E7E-4D26-8FB7-E7A94E00039A}" type="parTrans" cxnId="{913F509C-B379-48DD-90D9-23F5009D774F}">
      <dgm:prSet/>
      <dgm:spPr/>
      <dgm:t>
        <a:bodyPr/>
        <a:lstStyle/>
        <a:p>
          <a:endParaRPr lang="es-HN"/>
        </a:p>
      </dgm:t>
    </dgm:pt>
    <dgm:pt modelId="{6D69593B-89D4-4E67-B1C3-2151401703C3}" type="sibTrans" cxnId="{913F509C-B379-48DD-90D9-23F5009D774F}">
      <dgm:prSet/>
      <dgm:spPr/>
      <dgm:t>
        <a:bodyPr/>
        <a:lstStyle/>
        <a:p>
          <a:endParaRPr lang="es-HN"/>
        </a:p>
      </dgm:t>
    </dgm:pt>
    <dgm:pt modelId="{9303826A-BD63-4E3A-A701-57C9177106FD}">
      <dgm:prSet phldrT="[Text]" custT="1"/>
      <dgm:spPr/>
      <dgm:t>
        <a:bodyPr/>
        <a:lstStyle/>
        <a:p>
          <a:r>
            <a:rPr lang="es-HN" sz="3200" b="1" dirty="0"/>
            <a:t>RESUMEN</a:t>
          </a:r>
          <a:endParaRPr lang="es-HN" sz="3200" b="1" dirty="0">
            <a:solidFill>
              <a:schemeClr val="bg1"/>
            </a:solidFill>
          </a:endParaRPr>
        </a:p>
      </dgm:t>
    </dgm:pt>
    <dgm:pt modelId="{9457579E-AA5A-46E1-BAF7-C3BA919F03DF}" type="parTrans" cxnId="{A3C0C06B-69E2-4D11-9775-68BF1CE66EA9}">
      <dgm:prSet/>
      <dgm:spPr/>
      <dgm:t>
        <a:bodyPr/>
        <a:lstStyle/>
        <a:p>
          <a:endParaRPr lang="es-HN"/>
        </a:p>
      </dgm:t>
    </dgm:pt>
    <dgm:pt modelId="{513768C5-E54C-4CCE-B63A-A768D83FE5EC}" type="sibTrans" cxnId="{A3C0C06B-69E2-4D11-9775-68BF1CE66EA9}">
      <dgm:prSet/>
      <dgm:spPr/>
      <dgm:t>
        <a:bodyPr/>
        <a:lstStyle/>
        <a:p>
          <a:endParaRPr lang="es-HN"/>
        </a:p>
      </dgm:t>
    </dgm:pt>
    <dgm:pt modelId="{FA8C4061-1E31-45D6-B328-5BB93FF98E59}">
      <dgm:prSet phldrT="[Text]" custT="1"/>
      <dgm:spPr/>
      <dgm:t>
        <a:bodyPr/>
        <a:lstStyle/>
        <a:p>
          <a:r>
            <a:rPr lang="es-HN" sz="3200" b="1" dirty="0"/>
            <a:t>EVIDENCIAS</a:t>
          </a:r>
          <a:endParaRPr lang="es-HN" sz="3600" b="1" dirty="0">
            <a:solidFill>
              <a:schemeClr val="bg1"/>
            </a:solidFill>
          </a:endParaRPr>
        </a:p>
      </dgm:t>
    </dgm:pt>
    <dgm:pt modelId="{96DD674A-2E79-4040-86CB-4678F6E5E937}" type="parTrans" cxnId="{58995A30-2A38-4518-86BB-D1EC6BA033EE}">
      <dgm:prSet/>
      <dgm:spPr/>
      <dgm:t>
        <a:bodyPr/>
        <a:lstStyle/>
        <a:p>
          <a:endParaRPr lang="es-HN"/>
        </a:p>
      </dgm:t>
    </dgm:pt>
    <dgm:pt modelId="{4CAD6DF1-7661-4EF8-9166-3C3B1748936E}" type="sibTrans" cxnId="{58995A30-2A38-4518-86BB-D1EC6BA033EE}">
      <dgm:prSet/>
      <dgm:spPr/>
      <dgm:t>
        <a:bodyPr/>
        <a:lstStyle/>
        <a:p>
          <a:endParaRPr lang="es-HN"/>
        </a:p>
      </dgm:t>
    </dgm:pt>
    <dgm:pt modelId="{BC979FD1-9DA2-4CC2-A78D-AEC0EE3225F6}" type="pres">
      <dgm:prSet presAssocID="{7B90DA47-F8D6-4925-9D3D-ED8A43A49720}" presName="linear" presStyleCnt="0">
        <dgm:presLayoutVars>
          <dgm:dir/>
          <dgm:animLvl val="lvl"/>
          <dgm:resizeHandles val="exact"/>
        </dgm:presLayoutVars>
      </dgm:prSet>
      <dgm:spPr/>
    </dgm:pt>
    <dgm:pt modelId="{32598CAE-7737-4830-9AEC-4C2FBB9F76BE}" type="pres">
      <dgm:prSet presAssocID="{EBEEBD54-3C75-44A1-AA66-FC809453BA83}" presName="parentLin" presStyleCnt="0"/>
      <dgm:spPr/>
    </dgm:pt>
    <dgm:pt modelId="{161BA668-4108-41BC-ADE5-5BC96DAC55CE}" type="pres">
      <dgm:prSet presAssocID="{EBEEBD54-3C75-44A1-AA66-FC809453BA83}" presName="parentLeftMargin" presStyleLbl="node1" presStyleIdx="0" presStyleCnt="4"/>
      <dgm:spPr/>
    </dgm:pt>
    <dgm:pt modelId="{708C6F73-075F-4FE6-B059-04FF9010AF89}" type="pres">
      <dgm:prSet presAssocID="{EBEEBD54-3C75-44A1-AA66-FC809453BA83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82CD8A2B-607A-460E-AC31-630C3214F19C}" type="pres">
      <dgm:prSet presAssocID="{EBEEBD54-3C75-44A1-AA66-FC809453BA83}" presName="negativeSpace" presStyleCnt="0"/>
      <dgm:spPr/>
    </dgm:pt>
    <dgm:pt modelId="{D893F46D-598B-40FD-A8B9-7139CBC10FB5}" type="pres">
      <dgm:prSet presAssocID="{EBEEBD54-3C75-44A1-AA66-FC809453BA83}" presName="childText" presStyleLbl="conFgAcc1" presStyleIdx="0" presStyleCnt="4">
        <dgm:presLayoutVars>
          <dgm:bulletEnabled val="1"/>
        </dgm:presLayoutVars>
      </dgm:prSet>
      <dgm:spPr/>
    </dgm:pt>
    <dgm:pt modelId="{16881CC1-DB9E-43F3-9B59-1E323D717924}" type="pres">
      <dgm:prSet presAssocID="{9F4F901C-0C4D-4B6D-B594-73FEC2673848}" presName="spaceBetweenRectangles" presStyleCnt="0"/>
      <dgm:spPr/>
    </dgm:pt>
    <dgm:pt modelId="{38F798D4-C6B2-4C8C-ADC5-B8D008AD933D}" type="pres">
      <dgm:prSet presAssocID="{695B3F64-96A3-4C9A-BB95-BD0FFFE30ED8}" presName="parentLin" presStyleCnt="0"/>
      <dgm:spPr/>
    </dgm:pt>
    <dgm:pt modelId="{84AEAF4A-13A5-405A-ABE3-0670337194BF}" type="pres">
      <dgm:prSet presAssocID="{695B3F64-96A3-4C9A-BB95-BD0FFFE30ED8}" presName="parentLeftMargin" presStyleLbl="node1" presStyleIdx="0" presStyleCnt="4"/>
      <dgm:spPr/>
    </dgm:pt>
    <dgm:pt modelId="{A3D1EB8C-37D9-4F0A-8075-019D5E6C257B}" type="pres">
      <dgm:prSet presAssocID="{695B3F64-96A3-4C9A-BB95-BD0FFFE30ED8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B9B54647-A8EC-4846-82D0-D8BA8E293586}" type="pres">
      <dgm:prSet presAssocID="{695B3F64-96A3-4C9A-BB95-BD0FFFE30ED8}" presName="negativeSpace" presStyleCnt="0"/>
      <dgm:spPr/>
    </dgm:pt>
    <dgm:pt modelId="{875EFF2B-8433-484B-9810-1CEFB57684B2}" type="pres">
      <dgm:prSet presAssocID="{695B3F64-96A3-4C9A-BB95-BD0FFFE30ED8}" presName="childText" presStyleLbl="conFgAcc1" presStyleIdx="1" presStyleCnt="4">
        <dgm:presLayoutVars>
          <dgm:bulletEnabled val="1"/>
        </dgm:presLayoutVars>
      </dgm:prSet>
      <dgm:spPr/>
    </dgm:pt>
    <dgm:pt modelId="{CE8069A3-F4B1-47B5-B281-DDE17F5BD453}" type="pres">
      <dgm:prSet presAssocID="{6D69593B-89D4-4E67-B1C3-2151401703C3}" presName="spaceBetweenRectangles" presStyleCnt="0"/>
      <dgm:spPr/>
    </dgm:pt>
    <dgm:pt modelId="{C7BF41C8-8502-47C3-87CC-5B349A4C978B}" type="pres">
      <dgm:prSet presAssocID="{9303826A-BD63-4E3A-A701-57C9177106FD}" presName="parentLin" presStyleCnt="0"/>
      <dgm:spPr/>
    </dgm:pt>
    <dgm:pt modelId="{CAEF50A0-6C23-469D-83BF-839C4B2D1C4F}" type="pres">
      <dgm:prSet presAssocID="{9303826A-BD63-4E3A-A701-57C9177106FD}" presName="parentLeftMargin" presStyleLbl="node1" presStyleIdx="1" presStyleCnt="4"/>
      <dgm:spPr/>
    </dgm:pt>
    <dgm:pt modelId="{1E6C5352-50AC-4A5C-A205-620D647CC8CA}" type="pres">
      <dgm:prSet presAssocID="{9303826A-BD63-4E3A-A701-57C9177106FD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0560CBC7-9D2C-4102-92FB-C5AB28A716DE}" type="pres">
      <dgm:prSet presAssocID="{9303826A-BD63-4E3A-A701-57C9177106FD}" presName="negativeSpace" presStyleCnt="0"/>
      <dgm:spPr/>
    </dgm:pt>
    <dgm:pt modelId="{2A1E41D3-71FC-474B-9363-8EE0442CEC46}" type="pres">
      <dgm:prSet presAssocID="{9303826A-BD63-4E3A-A701-57C9177106FD}" presName="childText" presStyleLbl="conFgAcc1" presStyleIdx="2" presStyleCnt="4">
        <dgm:presLayoutVars>
          <dgm:bulletEnabled val="1"/>
        </dgm:presLayoutVars>
      </dgm:prSet>
      <dgm:spPr/>
    </dgm:pt>
    <dgm:pt modelId="{EC87253B-2BA0-42A8-892A-A53EDE8DDBEB}" type="pres">
      <dgm:prSet presAssocID="{513768C5-E54C-4CCE-B63A-A768D83FE5EC}" presName="spaceBetweenRectangles" presStyleCnt="0"/>
      <dgm:spPr/>
    </dgm:pt>
    <dgm:pt modelId="{381672D3-E47C-4890-8CE0-C6833AB66283}" type="pres">
      <dgm:prSet presAssocID="{FA8C4061-1E31-45D6-B328-5BB93FF98E59}" presName="parentLin" presStyleCnt="0"/>
      <dgm:spPr/>
    </dgm:pt>
    <dgm:pt modelId="{45CECD54-C5A0-4BB4-B218-44297A8B9B0E}" type="pres">
      <dgm:prSet presAssocID="{FA8C4061-1E31-45D6-B328-5BB93FF98E59}" presName="parentLeftMargin" presStyleLbl="node1" presStyleIdx="2" presStyleCnt="4"/>
      <dgm:spPr/>
    </dgm:pt>
    <dgm:pt modelId="{2DE7A1F1-972E-4BC1-8FB3-A132738A4891}" type="pres">
      <dgm:prSet presAssocID="{FA8C4061-1E31-45D6-B328-5BB93FF98E59}" presName="parentText" presStyleLbl="node1" presStyleIdx="3" presStyleCnt="4" custLinFactNeighborX="-3704" custLinFactNeighborY="-4280">
        <dgm:presLayoutVars>
          <dgm:chMax val="0"/>
          <dgm:bulletEnabled val="1"/>
        </dgm:presLayoutVars>
      </dgm:prSet>
      <dgm:spPr/>
    </dgm:pt>
    <dgm:pt modelId="{CF6434B1-76B6-41E0-87D2-21265E75BF6B}" type="pres">
      <dgm:prSet presAssocID="{FA8C4061-1E31-45D6-B328-5BB93FF98E59}" presName="negativeSpace" presStyleCnt="0"/>
      <dgm:spPr/>
    </dgm:pt>
    <dgm:pt modelId="{A63A9CD6-23C0-4EFB-B1CE-B4F3F60084BD}" type="pres">
      <dgm:prSet presAssocID="{FA8C4061-1E31-45D6-B328-5BB93FF98E59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56241401-2A0D-49FC-AAAB-C510557B9A83}" type="presOf" srcId="{FA8C4061-1E31-45D6-B328-5BB93FF98E59}" destId="{45CECD54-C5A0-4BB4-B218-44297A8B9B0E}" srcOrd="0" destOrd="0" presId="urn:microsoft.com/office/officeart/2005/8/layout/list1"/>
    <dgm:cxn modelId="{26268601-DDAA-4BD3-9470-7314311E5FE7}" type="presOf" srcId="{695B3F64-96A3-4C9A-BB95-BD0FFFE30ED8}" destId="{A3D1EB8C-37D9-4F0A-8075-019D5E6C257B}" srcOrd="1" destOrd="0" presId="urn:microsoft.com/office/officeart/2005/8/layout/list1"/>
    <dgm:cxn modelId="{D6AB341E-A26E-4A51-94BE-6A0B2203849B}" type="presOf" srcId="{FA8C4061-1E31-45D6-B328-5BB93FF98E59}" destId="{2DE7A1F1-972E-4BC1-8FB3-A132738A4891}" srcOrd="1" destOrd="0" presId="urn:microsoft.com/office/officeart/2005/8/layout/list1"/>
    <dgm:cxn modelId="{C051782A-7F39-4242-B9AE-027B6200FE80}" type="presOf" srcId="{7B90DA47-F8D6-4925-9D3D-ED8A43A49720}" destId="{BC979FD1-9DA2-4CC2-A78D-AEC0EE3225F6}" srcOrd="0" destOrd="0" presId="urn:microsoft.com/office/officeart/2005/8/layout/list1"/>
    <dgm:cxn modelId="{58995A30-2A38-4518-86BB-D1EC6BA033EE}" srcId="{7B90DA47-F8D6-4925-9D3D-ED8A43A49720}" destId="{FA8C4061-1E31-45D6-B328-5BB93FF98E59}" srcOrd="3" destOrd="0" parTransId="{96DD674A-2E79-4040-86CB-4678F6E5E937}" sibTransId="{4CAD6DF1-7661-4EF8-9166-3C3B1748936E}"/>
    <dgm:cxn modelId="{A3C0C06B-69E2-4D11-9775-68BF1CE66EA9}" srcId="{7B90DA47-F8D6-4925-9D3D-ED8A43A49720}" destId="{9303826A-BD63-4E3A-A701-57C9177106FD}" srcOrd="2" destOrd="0" parTransId="{9457579E-AA5A-46E1-BAF7-C3BA919F03DF}" sibTransId="{513768C5-E54C-4CCE-B63A-A768D83FE5EC}"/>
    <dgm:cxn modelId="{6D4F436D-1AA4-45E1-A576-4150157EC1A1}" type="presOf" srcId="{9303826A-BD63-4E3A-A701-57C9177106FD}" destId="{CAEF50A0-6C23-469D-83BF-839C4B2D1C4F}" srcOrd="0" destOrd="0" presId="urn:microsoft.com/office/officeart/2005/8/layout/list1"/>
    <dgm:cxn modelId="{D3E3507B-9BA7-4945-9853-60F293E242FF}" type="presOf" srcId="{695B3F64-96A3-4C9A-BB95-BD0FFFE30ED8}" destId="{84AEAF4A-13A5-405A-ABE3-0670337194BF}" srcOrd="0" destOrd="0" presId="urn:microsoft.com/office/officeart/2005/8/layout/list1"/>
    <dgm:cxn modelId="{913F509C-B379-48DD-90D9-23F5009D774F}" srcId="{7B90DA47-F8D6-4925-9D3D-ED8A43A49720}" destId="{695B3F64-96A3-4C9A-BB95-BD0FFFE30ED8}" srcOrd="1" destOrd="0" parTransId="{35A5E489-7E7E-4D26-8FB7-E7A94E00039A}" sibTransId="{6D69593B-89D4-4E67-B1C3-2151401703C3}"/>
    <dgm:cxn modelId="{521FBACF-27CF-43AA-B49F-0BD79E88CC02}" type="presOf" srcId="{EBEEBD54-3C75-44A1-AA66-FC809453BA83}" destId="{161BA668-4108-41BC-ADE5-5BC96DAC55CE}" srcOrd="0" destOrd="0" presId="urn:microsoft.com/office/officeart/2005/8/layout/list1"/>
    <dgm:cxn modelId="{3F9D2FD5-6338-4B50-BED1-C219EC54A0D1}" type="presOf" srcId="{EBEEBD54-3C75-44A1-AA66-FC809453BA83}" destId="{708C6F73-075F-4FE6-B059-04FF9010AF89}" srcOrd="1" destOrd="0" presId="urn:microsoft.com/office/officeart/2005/8/layout/list1"/>
    <dgm:cxn modelId="{6CC8CBDB-C6F3-4155-A6D1-7AD8176EAF04}" type="presOf" srcId="{9303826A-BD63-4E3A-A701-57C9177106FD}" destId="{1E6C5352-50AC-4A5C-A205-620D647CC8CA}" srcOrd="1" destOrd="0" presId="urn:microsoft.com/office/officeart/2005/8/layout/list1"/>
    <dgm:cxn modelId="{7D7F29F0-B6D4-4548-812E-A60350FFCDAA}" srcId="{7B90DA47-F8D6-4925-9D3D-ED8A43A49720}" destId="{EBEEBD54-3C75-44A1-AA66-FC809453BA83}" srcOrd="0" destOrd="0" parTransId="{36477C36-5610-4890-AD2F-832919A5440E}" sibTransId="{9F4F901C-0C4D-4B6D-B594-73FEC2673848}"/>
    <dgm:cxn modelId="{A03FCCF2-D337-42D9-8EF4-5B7AA860A48B}" type="presParOf" srcId="{BC979FD1-9DA2-4CC2-A78D-AEC0EE3225F6}" destId="{32598CAE-7737-4830-9AEC-4C2FBB9F76BE}" srcOrd="0" destOrd="0" presId="urn:microsoft.com/office/officeart/2005/8/layout/list1"/>
    <dgm:cxn modelId="{E4073011-4F41-4B1E-9BFB-B75753EAF97C}" type="presParOf" srcId="{32598CAE-7737-4830-9AEC-4C2FBB9F76BE}" destId="{161BA668-4108-41BC-ADE5-5BC96DAC55CE}" srcOrd="0" destOrd="0" presId="urn:microsoft.com/office/officeart/2005/8/layout/list1"/>
    <dgm:cxn modelId="{E1D08A35-7E30-41EF-89CF-A45A1E5AFC43}" type="presParOf" srcId="{32598CAE-7737-4830-9AEC-4C2FBB9F76BE}" destId="{708C6F73-075F-4FE6-B059-04FF9010AF89}" srcOrd="1" destOrd="0" presId="urn:microsoft.com/office/officeart/2005/8/layout/list1"/>
    <dgm:cxn modelId="{A533CEB0-8CE6-4EEF-8869-AE7692A04E5F}" type="presParOf" srcId="{BC979FD1-9DA2-4CC2-A78D-AEC0EE3225F6}" destId="{82CD8A2B-607A-460E-AC31-630C3214F19C}" srcOrd="1" destOrd="0" presId="urn:microsoft.com/office/officeart/2005/8/layout/list1"/>
    <dgm:cxn modelId="{56676890-0619-4A82-B1E7-6CCE2A87287D}" type="presParOf" srcId="{BC979FD1-9DA2-4CC2-A78D-AEC0EE3225F6}" destId="{D893F46D-598B-40FD-A8B9-7139CBC10FB5}" srcOrd="2" destOrd="0" presId="urn:microsoft.com/office/officeart/2005/8/layout/list1"/>
    <dgm:cxn modelId="{E7D7161D-084D-4F6D-8969-558D33B3E57E}" type="presParOf" srcId="{BC979FD1-9DA2-4CC2-A78D-AEC0EE3225F6}" destId="{16881CC1-DB9E-43F3-9B59-1E323D717924}" srcOrd="3" destOrd="0" presId="urn:microsoft.com/office/officeart/2005/8/layout/list1"/>
    <dgm:cxn modelId="{FA27F25F-CE5E-48EA-9AD5-584D18006883}" type="presParOf" srcId="{BC979FD1-9DA2-4CC2-A78D-AEC0EE3225F6}" destId="{38F798D4-C6B2-4C8C-ADC5-B8D008AD933D}" srcOrd="4" destOrd="0" presId="urn:microsoft.com/office/officeart/2005/8/layout/list1"/>
    <dgm:cxn modelId="{A13C26FB-0952-4683-A0D2-70941A73E906}" type="presParOf" srcId="{38F798D4-C6B2-4C8C-ADC5-B8D008AD933D}" destId="{84AEAF4A-13A5-405A-ABE3-0670337194BF}" srcOrd="0" destOrd="0" presId="urn:microsoft.com/office/officeart/2005/8/layout/list1"/>
    <dgm:cxn modelId="{B7530EAE-7583-4830-A879-B1124635115A}" type="presParOf" srcId="{38F798D4-C6B2-4C8C-ADC5-B8D008AD933D}" destId="{A3D1EB8C-37D9-4F0A-8075-019D5E6C257B}" srcOrd="1" destOrd="0" presId="urn:microsoft.com/office/officeart/2005/8/layout/list1"/>
    <dgm:cxn modelId="{56D0571A-7663-48D1-A9AE-13366A5DF6AF}" type="presParOf" srcId="{BC979FD1-9DA2-4CC2-A78D-AEC0EE3225F6}" destId="{B9B54647-A8EC-4846-82D0-D8BA8E293586}" srcOrd="5" destOrd="0" presId="urn:microsoft.com/office/officeart/2005/8/layout/list1"/>
    <dgm:cxn modelId="{68BF0AEF-1A3A-40C9-AA4D-D1D2EF9BB69D}" type="presParOf" srcId="{BC979FD1-9DA2-4CC2-A78D-AEC0EE3225F6}" destId="{875EFF2B-8433-484B-9810-1CEFB57684B2}" srcOrd="6" destOrd="0" presId="urn:microsoft.com/office/officeart/2005/8/layout/list1"/>
    <dgm:cxn modelId="{356C56C0-406C-4118-8DDF-4CC8A9FDC932}" type="presParOf" srcId="{BC979FD1-9DA2-4CC2-A78D-AEC0EE3225F6}" destId="{CE8069A3-F4B1-47B5-B281-DDE17F5BD453}" srcOrd="7" destOrd="0" presId="urn:microsoft.com/office/officeart/2005/8/layout/list1"/>
    <dgm:cxn modelId="{B3A54DB7-9895-4ED4-8051-FAA019F4DC9E}" type="presParOf" srcId="{BC979FD1-9DA2-4CC2-A78D-AEC0EE3225F6}" destId="{C7BF41C8-8502-47C3-87CC-5B349A4C978B}" srcOrd="8" destOrd="0" presId="urn:microsoft.com/office/officeart/2005/8/layout/list1"/>
    <dgm:cxn modelId="{6ABF3FB4-53A1-4786-9C41-04C5E9979C44}" type="presParOf" srcId="{C7BF41C8-8502-47C3-87CC-5B349A4C978B}" destId="{CAEF50A0-6C23-469D-83BF-839C4B2D1C4F}" srcOrd="0" destOrd="0" presId="urn:microsoft.com/office/officeart/2005/8/layout/list1"/>
    <dgm:cxn modelId="{81F2A9FF-35F7-46C3-BE95-E9126E61C6AB}" type="presParOf" srcId="{C7BF41C8-8502-47C3-87CC-5B349A4C978B}" destId="{1E6C5352-50AC-4A5C-A205-620D647CC8CA}" srcOrd="1" destOrd="0" presId="urn:microsoft.com/office/officeart/2005/8/layout/list1"/>
    <dgm:cxn modelId="{22639A0E-45D2-4659-B366-1887BD572501}" type="presParOf" srcId="{BC979FD1-9DA2-4CC2-A78D-AEC0EE3225F6}" destId="{0560CBC7-9D2C-4102-92FB-C5AB28A716DE}" srcOrd="9" destOrd="0" presId="urn:microsoft.com/office/officeart/2005/8/layout/list1"/>
    <dgm:cxn modelId="{DAB65CE6-A58D-46E9-B519-5F22FDDB0A52}" type="presParOf" srcId="{BC979FD1-9DA2-4CC2-A78D-AEC0EE3225F6}" destId="{2A1E41D3-71FC-474B-9363-8EE0442CEC46}" srcOrd="10" destOrd="0" presId="urn:microsoft.com/office/officeart/2005/8/layout/list1"/>
    <dgm:cxn modelId="{F63F2375-C0D5-422A-8860-3E090406B946}" type="presParOf" srcId="{BC979FD1-9DA2-4CC2-A78D-AEC0EE3225F6}" destId="{EC87253B-2BA0-42A8-892A-A53EDE8DDBEB}" srcOrd="11" destOrd="0" presId="urn:microsoft.com/office/officeart/2005/8/layout/list1"/>
    <dgm:cxn modelId="{43ABFE42-6D46-43C2-B6AA-99D4737DDDD7}" type="presParOf" srcId="{BC979FD1-9DA2-4CC2-A78D-AEC0EE3225F6}" destId="{381672D3-E47C-4890-8CE0-C6833AB66283}" srcOrd="12" destOrd="0" presId="urn:microsoft.com/office/officeart/2005/8/layout/list1"/>
    <dgm:cxn modelId="{7F680DA1-59A9-4035-BA14-D96A769CEE23}" type="presParOf" srcId="{381672D3-E47C-4890-8CE0-C6833AB66283}" destId="{45CECD54-C5A0-4BB4-B218-44297A8B9B0E}" srcOrd="0" destOrd="0" presId="urn:microsoft.com/office/officeart/2005/8/layout/list1"/>
    <dgm:cxn modelId="{9FE2E9A0-1073-41AB-8A72-D5917CC5AFDE}" type="presParOf" srcId="{381672D3-E47C-4890-8CE0-C6833AB66283}" destId="{2DE7A1F1-972E-4BC1-8FB3-A132738A4891}" srcOrd="1" destOrd="0" presId="urn:microsoft.com/office/officeart/2005/8/layout/list1"/>
    <dgm:cxn modelId="{17D1AA1E-F762-4BCE-8BF6-72C8FAA7100C}" type="presParOf" srcId="{BC979FD1-9DA2-4CC2-A78D-AEC0EE3225F6}" destId="{CF6434B1-76B6-41E0-87D2-21265E75BF6B}" srcOrd="13" destOrd="0" presId="urn:microsoft.com/office/officeart/2005/8/layout/list1"/>
    <dgm:cxn modelId="{9F1C04E1-D011-4772-85DC-20233585C1A0}" type="presParOf" srcId="{BC979FD1-9DA2-4CC2-A78D-AEC0EE3225F6}" destId="{A63A9CD6-23C0-4EFB-B1CE-B4F3F60084BD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93F46D-598B-40FD-A8B9-7139CBC10FB5}">
      <dsp:nvSpPr>
        <dsp:cNvPr id="0" name=""/>
        <dsp:cNvSpPr/>
      </dsp:nvSpPr>
      <dsp:spPr>
        <a:xfrm>
          <a:off x="0" y="564384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8C6F73-075F-4FE6-B059-04FF9010AF89}">
      <dsp:nvSpPr>
        <dsp:cNvPr id="0" name=""/>
        <dsp:cNvSpPr/>
      </dsp:nvSpPr>
      <dsp:spPr>
        <a:xfrm>
          <a:off x="499730" y="3504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PRINCIPALES COMPETIDORES</a:t>
          </a:r>
        </a:p>
      </dsp:txBody>
      <dsp:txXfrm>
        <a:off x="554490" y="58264"/>
        <a:ext cx="6886703" cy="1012240"/>
      </dsp:txXfrm>
    </dsp:sp>
    <dsp:sp modelId="{875EFF2B-8433-484B-9810-1CEFB57684B2}">
      <dsp:nvSpPr>
        <dsp:cNvPr id="0" name=""/>
        <dsp:cNvSpPr/>
      </dsp:nvSpPr>
      <dsp:spPr>
        <a:xfrm>
          <a:off x="0" y="228806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D1EB8C-37D9-4F0A-8075-019D5E6C257B}">
      <dsp:nvSpPr>
        <dsp:cNvPr id="0" name=""/>
        <dsp:cNvSpPr/>
      </dsp:nvSpPr>
      <dsp:spPr>
        <a:xfrm>
          <a:off x="499730" y="1727185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SPOTEO SEMANAL</a:t>
          </a:r>
        </a:p>
      </dsp:txBody>
      <dsp:txXfrm>
        <a:off x="554490" y="1781945"/>
        <a:ext cx="6886703" cy="1012240"/>
      </dsp:txXfrm>
    </dsp:sp>
    <dsp:sp modelId="{2A1E41D3-71FC-474B-9363-8EE0442CEC46}">
      <dsp:nvSpPr>
        <dsp:cNvPr id="0" name=""/>
        <dsp:cNvSpPr/>
      </dsp:nvSpPr>
      <dsp:spPr>
        <a:xfrm>
          <a:off x="0" y="401174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6C5352-50AC-4A5C-A205-620D647CC8CA}">
      <dsp:nvSpPr>
        <dsp:cNvPr id="0" name=""/>
        <dsp:cNvSpPr/>
      </dsp:nvSpPr>
      <dsp:spPr>
        <a:xfrm>
          <a:off x="499730" y="3450865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RESUMEN</a:t>
          </a:r>
          <a:endParaRPr lang="es-HN" sz="3200" b="1" kern="1200" dirty="0">
            <a:solidFill>
              <a:schemeClr val="bg1"/>
            </a:solidFill>
          </a:endParaRPr>
        </a:p>
      </dsp:txBody>
      <dsp:txXfrm>
        <a:off x="554490" y="3505625"/>
        <a:ext cx="6886703" cy="1012240"/>
      </dsp:txXfrm>
    </dsp:sp>
    <dsp:sp modelId="{A63A9CD6-23C0-4EFB-B1CE-B4F3F60084BD}">
      <dsp:nvSpPr>
        <dsp:cNvPr id="0" name=""/>
        <dsp:cNvSpPr/>
      </dsp:nvSpPr>
      <dsp:spPr>
        <a:xfrm>
          <a:off x="0" y="573542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E7A1F1-972E-4BC1-8FB3-A132738A4891}">
      <dsp:nvSpPr>
        <dsp:cNvPr id="0" name=""/>
        <dsp:cNvSpPr/>
      </dsp:nvSpPr>
      <dsp:spPr>
        <a:xfrm>
          <a:off x="481220" y="5126533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EVIDENCIAS</a:t>
          </a:r>
          <a:endParaRPr lang="es-HN" sz="3600" b="1" kern="1200" dirty="0">
            <a:solidFill>
              <a:schemeClr val="bg1"/>
            </a:solidFill>
          </a:endParaRPr>
        </a:p>
      </dsp:txBody>
      <dsp:txXfrm>
        <a:off x="535980" y="5181293"/>
        <a:ext cx="6886703" cy="1012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6-19T17:39:45.18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HN" dirty="0"/>
          </a:p>
        </p:txBody>
      </p:sp>
    </p:spTree>
    <p:extLst>
      <p:ext uri="{BB962C8B-B14F-4D97-AF65-F5344CB8AC3E}">
        <p14:creationId xmlns:p14="http://schemas.microsoft.com/office/powerpoint/2010/main" val="3036850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r y fech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 y fecha</a:t>
            </a:r>
          </a:p>
        </p:txBody>
      </p:sp>
      <p:sp>
        <p:nvSpPr>
          <p:cNvPr id="12" name="Título de presentación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Título de presentación</a:t>
            </a:r>
          </a:p>
        </p:txBody>
      </p:sp>
      <p:sp>
        <p:nvSpPr>
          <p:cNvPr id="13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presentación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cl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Declaración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Hecho (gran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Nivel de texto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Información del hecho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Información del hecho</a:t>
            </a:r>
          </a:p>
        </p:txBody>
      </p:sp>
      <p:sp>
        <p:nvSpPr>
          <p:cNvPr id="10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ribució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Atribución</a:t>
            </a:r>
          </a:p>
        </p:txBody>
      </p:sp>
      <p:sp>
        <p:nvSpPr>
          <p:cNvPr id="116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“Frase celebre”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to de ensalada con arroz frito, huevos duros y palillos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Tazón con tortas de salmón, ensalada y hummus 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Plato de pasta pappardelle con mantequilla de perejil, avellanas tostadas y queso parmesano rallado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azón de ensalada con arroz frito, huevos cocidos y palillos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guacates y limones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Título de presentación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Título de presentación</a:t>
            </a:r>
          </a:p>
        </p:txBody>
      </p:sp>
      <p:sp>
        <p:nvSpPr>
          <p:cNvPr id="23" name="Autor y fecha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 y fecha</a:t>
            </a:r>
          </a:p>
        </p:txBody>
      </p:sp>
      <p:sp>
        <p:nvSpPr>
          <p:cNvPr id="24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presentación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foto alternati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azón con tortas de salmón, ensalada y hummus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Título de diapositiva</a:t>
            </a:r>
          </a:p>
        </p:txBody>
      </p:sp>
      <p:sp>
        <p:nvSpPr>
          <p:cNvPr id="34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ítulo de diapositiva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43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44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, viñetas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61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Plato de pasta pappardelle con mantequilla de perejil, avellanas tostadas y queso parmesano rallado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6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ítulo de sección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Título de sección</a:t>
            </a:r>
          </a:p>
        </p:txBody>
      </p:sp>
      <p:sp>
        <p:nvSpPr>
          <p:cNvPr id="72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ólo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80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8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ítulo de agend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Título de agenda</a:t>
            </a:r>
          </a:p>
        </p:txBody>
      </p:sp>
      <p:sp>
        <p:nvSpPr>
          <p:cNvPr id="89" name="Subtítulo de agend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agenda</a:t>
            </a:r>
          </a:p>
        </p:txBody>
      </p:sp>
      <p:sp>
        <p:nvSpPr>
          <p:cNvPr id="90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Temas de agenda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Título de diapositiva</a:t>
            </a:r>
          </a:p>
        </p:txBody>
      </p:sp>
      <p:sp>
        <p:nvSpPr>
          <p:cNvPr id="3" name="Nivel de texto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.mp3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2.mp3"/><Relationship Id="rId9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9.png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0.png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video" Target="../media/media12.mp4"/><Relationship Id="rId13" Type="http://schemas.openxmlformats.org/officeDocument/2006/relationships/image" Target="../media/image3.png"/><Relationship Id="rId18" Type="http://schemas.openxmlformats.org/officeDocument/2006/relationships/image" Target="../media/image24.png"/><Relationship Id="rId3" Type="http://schemas.microsoft.com/office/2007/relationships/media" Target="../media/media10.mp4"/><Relationship Id="rId7" Type="http://schemas.microsoft.com/office/2007/relationships/media" Target="../media/media12.mp4"/><Relationship Id="rId12" Type="http://schemas.openxmlformats.org/officeDocument/2006/relationships/image" Target="../media/image2.png"/><Relationship Id="rId17" Type="http://schemas.openxmlformats.org/officeDocument/2006/relationships/image" Target="../media/image23.png"/><Relationship Id="rId2" Type="http://schemas.openxmlformats.org/officeDocument/2006/relationships/video" Target="../media/media9.mp4"/><Relationship Id="rId16" Type="http://schemas.openxmlformats.org/officeDocument/2006/relationships/image" Target="../media/image22.png"/><Relationship Id="rId1" Type="http://schemas.microsoft.com/office/2007/relationships/media" Target="../media/media9.mp4"/><Relationship Id="rId6" Type="http://schemas.openxmlformats.org/officeDocument/2006/relationships/video" Target="../media/media11.mp4"/><Relationship Id="rId11" Type="http://schemas.openxmlformats.org/officeDocument/2006/relationships/slideLayout" Target="../slideLayouts/slideLayout4.xml"/><Relationship Id="rId5" Type="http://schemas.microsoft.com/office/2007/relationships/media" Target="../media/media11.mp4"/><Relationship Id="rId15" Type="http://schemas.openxmlformats.org/officeDocument/2006/relationships/image" Target="../media/image21.png"/><Relationship Id="rId10" Type="http://schemas.openxmlformats.org/officeDocument/2006/relationships/video" Target="../media/media13.mp4"/><Relationship Id="rId19" Type="http://schemas.openxmlformats.org/officeDocument/2006/relationships/image" Target="../media/image25.png"/><Relationship Id="rId4" Type="http://schemas.openxmlformats.org/officeDocument/2006/relationships/video" Target="../media/media10.mp4"/><Relationship Id="rId9" Type="http://schemas.microsoft.com/office/2007/relationships/media" Target="../media/media13.mp4"/><Relationship Id="rId1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6.png"/><Relationship Id="rId2" Type="http://schemas.openxmlformats.org/officeDocument/2006/relationships/video" Target="../media/media14.mp4"/><Relationship Id="rId1" Type="http://schemas.microsoft.com/office/2007/relationships/media" Target="../media/media14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7.png"/><Relationship Id="rId2" Type="http://schemas.openxmlformats.org/officeDocument/2006/relationships/video" Target="../media/media15.mp4"/><Relationship Id="rId1" Type="http://schemas.microsoft.com/office/2007/relationships/media" Target="../media/media15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video" Target="../media/media19.mp4"/><Relationship Id="rId13" Type="http://schemas.openxmlformats.org/officeDocument/2006/relationships/image" Target="../media/image28.png"/><Relationship Id="rId3" Type="http://schemas.microsoft.com/office/2007/relationships/media" Target="../media/media17.mp4"/><Relationship Id="rId7" Type="http://schemas.microsoft.com/office/2007/relationships/media" Target="../media/media19.mp4"/><Relationship Id="rId12" Type="http://schemas.openxmlformats.org/officeDocument/2006/relationships/image" Target="../media/image1.png"/><Relationship Id="rId2" Type="http://schemas.openxmlformats.org/officeDocument/2006/relationships/video" Target="../media/media16.mp4"/><Relationship Id="rId16" Type="http://schemas.openxmlformats.org/officeDocument/2006/relationships/image" Target="../media/image31.png"/><Relationship Id="rId1" Type="http://schemas.microsoft.com/office/2007/relationships/media" Target="../media/media16.mp4"/><Relationship Id="rId6" Type="http://schemas.openxmlformats.org/officeDocument/2006/relationships/video" Target="../media/media18.mp4"/><Relationship Id="rId11" Type="http://schemas.openxmlformats.org/officeDocument/2006/relationships/image" Target="../media/image3.png"/><Relationship Id="rId5" Type="http://schemas.microsoft.com/office/2007/relationships/media" Target="../media/media18.mp4"/><Relationship Id="rId15" Type="http://schemas.openxmlformats.org/officeDocument/2006/relationships/image" Target="../media/image30.png"/><Relationship Id="rId10" Type="http://schemas.openxmlformats.org/officeDocument/2006/relationships/image" Target="../media/image2.png"/><Relationship Id="rId4" Type="http://schemas.openxmlformats.org/officeDocument/2006/relationships/video" Target="../media/media17.mp4"/><Relationship Id="rId9" Type="http://schemas.openxmlformats.org/officeDocument/2006/relationships/slideLayout" Target="../slideLayouts/slideLayout4.xml"/><Relationship Id="rId14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2.png"/><Relationship Id="rId2" Type="http://schemas.openxmlformats.org/officeDocument/2006/relationships/video" Target="../media/media20.mp4"/><Relationship Id="rId1" Type="http://schemas.microsoft.com/office/2007/relationships/media" Target="../media/media20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3.png"/><Relationship Id="rId2" Type="http://schemas.openxmlformats.org/officeDocument/2006/relationships/video" Target="../media/media21.mp4"/><Relationship Id="rId1" Type="http://schemas.microsoft.com/office/2007/relationships/media" Target="../media/media21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4.png"/><Relationship Id="rId2" Type="http://schemas.openxmlformats.org/officeDocument/2006/relationships/video" Target="../media/media22.mp4"/><Relationship Id="rId1" Type="http://schemas.microsoft.com/office/2007/relationships/media" Target="../media/media22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"/><Relationship Id="rId2" Type="http://schemas.openxmlformats.org/officeDocument/2006/relationships/image" Target="../media/image35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2.pn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customXml" Target="../ink/ink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chart" Target="../charts/chart1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509D178-3DDA-7312-27D7-F092EDD16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pSp>
        <p:nvGrpSpPr>
          <p:cNvPr id="3" name="Agrupar">
            <a:extLst>
              <a:ext uri="{FF2B5EF4-FFF2-40B4-BE49-F238E27FC236}">
                <a16:creationId xmlns:a16="http://schemas.microsoft.com/office/drawing/2014/main" id="{435A72B0-E926-F3B0-A61C-1711B81A12F4}"/>
              </a:ext>
            </a:extLst>
          </p:cNvPr>
          <p:cNvGrpSpPr/>
          <p:nvPr/>
        </p:nvGrpSpPr>
        <p:grpSpPr>
          <a:xfrm>
            <a:off x="-15419" y="0"/>
            <a:ext cx="24399420" cy="2981739"/>
            <a:chOff x="0" y="0"/>
            <a:chExt cx="24742971" cy="3098634"/>
          </a:xfrm>
        </p:grpSpPr>
        <p:sp>
          <p:nvSpPr>
            <p:cNvPr id="4" name="Rectángulo">
              <a:extLst>
                <a:ext uri="{FF2B5EF4-FFF2-40B4-BE49-F238E27FC236}">
                  <a16:creationId xmlns:a16="http://schemas.microsoft.com/office/drawing/2014/main" id="{A3BE3E76-7E98-6416-4C61-0215640F0A3B}"/>
                </a:ext>
              </a:extLst>
            </p:cNvPr>
            <p:cNvSpPr/>
            <p:nvPr/>
          </p:nvSpPr>
          <p:spPr>
            <a:xfrm>
              <a:off x="12303003" y="0"/>
              <a:ext cx="12439969" cy="3098635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" name="Rectángulo">
              <a:extLst>
                <a:ext uri="{FF2B5EF4-FFF2-40B4-BE49-F238E27FC236}">
                  <a16:creationId xmlns:a16="http://schemas.microsoft.com/office/drawing/2014/main" id="{53FAAC21-599F-94EA-86ED-661CFB94EB0F}"/>
                </a:ext>
              </a:extLst>
            </p:cNvPr>
            <p:cNvSpPr/>
            <p:nvPr/>
          </p:nvSpPr>
          <p:spPr>
            <a:xfrm>
              <a:off x="0" y="0"/>
              <a:ext cx="12439968" cy="3098635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6" name="Imagen" descr="Imagen">
              <a:extLst>
                <a:ext uri="{FF2B5EF4-FFF2-40B4-BE49-F238E27FC236}">
                  <a16:creationId xmlns:a16="http://schemas.microsoft.com/office/drawing/2014/main" id="{CB971D76-DDAB-FF35-AF26-B5122DA59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60588" y="1125505"/>
              <a:ext cx="6579354" cy="847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" name="Imagen" descr="Imagen">
              <a:extLst>
                <a:ext uri="{FF2B5EF4-FFF2-40B4-BE49-F238E27FC236}">
                  <a16:creationId xmlns:a16="http://schemas.microsoft.com/office/drawing/2014/main" id="{900F3955-5021-9E02-6229-E3A48E69D0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839699" y="904204"/>
              <a:ext cx="6961322" cy="12902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F84C58F6-D738-09C4-A839-34E2E97CE6AF}"/>
              </a:ext>
            </a:extLst>
          </p:cNvPr>
          <p:cNvSpPr txBox="1"/>
          <p:nvPr/>
        </p:nvSpPr>
        <p:spPr>
          <a:xfrm>
            <a:off x="6139693" y="6858000"/>
            <a:ext cx="12110687" cy="14568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4400" b="1" dirty="0">
                <a:solidFill>
                  <a:srgbClr val="FF0000"/>
                </a:solidFill>
              </a:rPr>
              <a:t>REPORTE DE COMPETENCIA ATL SEMANA </a:t>
            </a:r>
          </a:p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4400" b="1" dirty="0">
                <a:solidFill>
                  <a:srgbClr val="FF0000"/>
                </a:solidFill>
              </a:rPr>
              <a:t>23 - 29 SEPTIEMBRE, 2024 </a:t>
            </a:r>
            <a:endParaRPr kumimoji="0" lang="es-HN" sz="44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240187892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SPOTEO SEMANAL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49860C-0E4E-5724-9C20-212900C6BA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548750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" name="CuadroTexto 3">
            <a:extLst>
              <a:ext uri="{FF2B5EF4-FFF2-40B4-BE49-F238E27FC236}">
                <a16:creationId xmlns:a16="http://schemas.microsoft.com/office/drawing/2014/main" id="{9D1D0655-4852-CE4D-8DFC-FCE9B70EACEB}"/>
              </a:ext>
            </a:extLst>
          </p:cNvPr>
          <p:cNvSpPr txBox="1"/>
          <p:nvPr/>
        </p:nvSpPr>
        <p:spPr>
          <a:xfrm>
            <a:off x="2509411" y="6381991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034E2EBC-2C40-B1F5-53CC-CE1746CE8D7D}"/>
              </a:ext>
            </a:extLst>
          </p:cNvPr>
          <p:cNvSpPr txBox="1"/>
          <p:nvPr/>
        </p:nvSpPr>
        <p:spPr>
          <a:xfrm>
            <a:off x="2509411" y="5786956"/>
            <a:ext cx="482566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23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  <a:r>
              <a:rPr lang="es-HN" sz="3200" b="1" dirty="0"/>
              <a:t>al 29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Septiembre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D825F4-7D72-9BB1-3966-D47448F547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BDEA26BF-75D4-0A7E-4FA2-263F66C539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843" y="2616955"/>
            <a:ext cx="9195496" cy="9463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355597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0"/>
            <a:ext cx="24492060" cy="210896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" name="CuadroTexto 3">
            <a:extLst>
              <a:ext uri="{FF2B5EF4-FFF2-40B4-BE49-F238E27FC236}">
                <a16:creationId xmlns:a16="http://schemas.microsoft.com/office/drawing/2014/main" id="{12AECDB0-1E75-9A51-1478-FF07C61143FE}"/>
              </a:ext>
            </a:extLst>
          </p:cNvPr>
          <p:cNvSpPr txBox="1"/>
          <p:nvPr/>
        </p:nvSpPr>
        <p:spPr>
          <a:xfrm>
            <a:off x="2330515" y="6697273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6" name="CuadroTexto 4">
            <a:extLst>
              <a:ext uri="{FF2B5EF4-FFF2-40B4-BE49-F238E27FC236}">
                <a16:creationId xmlns:a16="http://schemas.microsoft.com/office/drawing/2014/main" id="{5EA6534F-153B-EC9D-D1BA-18860E78C6D1}"/>
              </a:ext>
            </a:extLst>
          </p:cNvPr>
          <p:cNvSpPr txBox="1"/>
          <p:nvPr/>
        </p:nvSpPr>
        <p:spPr>
          <a:xfrm>
            <a:off x="3220233" y="6262965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6BE8D2ED-5991-7054-3D29-47BC88F07B87}"/>
              </a:ext>
            </a:extLst>
          </p:cNvPr>
          <p:cNvSpPr txBox="1"/>
          <p:nvPr/>
        </p:nvSpPr>
        <p:spPr>
          <a:xfrm>
            <a:off x="2330515" y="5965447"/>
            <a:ext cx="4606998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23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  <a:r>
              <a:rPr lang="es-HN" sz="3200" b="1" dirty="0"/>
              <a:t>al 29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Septiembre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1845BF-AE19-705C-223D-6466E8DA83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5F43F670-8F4F-1757-25BE-9C5064DD13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016" y="2947239"/>
            <a:ext cx="10263480" cy="866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546292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" name="CuadroTexto 3">
            <a:extLst>
              <a:ext uri="{FF2B5EF4-FFF2-40B4-BE49-F238E27FC236}">
                <a16:creationId xmlns:a16="http://schemas.microsoft.com/office/drawing/2014/main" id="{2289863E-F937-AF59-F55D-183709C0E518}"/>
              </a:ext>
            </a:extLst>
          </p:cNvPr>
          <p:cNvSpPr txBox="1"/>
          <p:nvPr/>
        </p:nvSpPr>
        <p:spPr>
          <a:xfrm>
            <a:off x="2454806" y="6498790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Cable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F710425B-DDCC-FBE0-0B78-BE54F0BFED45}"/>
              </a:ext>
            </a:extLst>
          </p:cNvPr>
          <p:cNvSpPr txBox="1"/>
          <p:nvPr/>
        </p:nvSpPr>
        <p:spPr>
          <a:xfrm>
            <a:off x="2454806" y="5903755"/>
            <a:ext cx="469694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23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  <a:r>
              <a:rPr lang="es-HN" sz="3200" b="1" dirty="0"/>
              <a:t>al 29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Septiembre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C568F3-14FE-F17D-6D5D-2429E5B5B4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87F6CD41-CCE2-EEF9-D3BB-4250D0ECE0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178" y="3657600"/>
            <a:ext cx="10716090" cy="775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988402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3">
            <a:extLst>
              <a:ext uri="{FF2B5EF4-FFF2-40B4-BE49-F238E27FC236}">
                <a16:creationId xmlns:a16="http://schemas.microsoft.com/office/drawing/2014/main" id="{2289863E-F937-AF59-F55D-183709C0E518}"/>
              </a:ext>
            </a:extLst>
          </p:cNvPr>
          <p:cNvSpPr txBox="1"/>
          <p:nvPr/>
        </p:nvSpPr>
        <p:spPr>
          <a:xfrm>
            <a:off x="2580312" y="6461191"/>
            <a:ext cx="5486400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Medios </a:t>
            </a:r>
            <a:r>
              <a:rPr lang="es-HN" sz="6600" b="1" dirty="0" err="1"/>
              <a:t>Foraneos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9F91F3-D7C7-6B15-19F0-4622851A8C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7839" y="323053"/>
            <a:ext cx="11927650" cy="11643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029849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1"/>
            <a:ext cx="24492060" cy="198100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336763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RADIO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866AFE-CDE1-8D22-DC74-509127A38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4781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754506" y="5884681"/>
            <a:ext cx="6210460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Radio</a:t>
            </a:r>
          </a:p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MOTOMUNDO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754506" y="541420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7682759" y="8850429"/>
            <a:ext cx="15907752" cy="16312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POWER FM, TOP Y RADIO VISION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LAS MEJORES MARCAS DE JAPÓN CON YAMAHA DE LA INDIA CON TVS Y CHINA CON HJ GENESIS Y KMF.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TE OFRECEN LA MÁS AMPLIA SELECCIÓN DE MOTOS DE HONDURAS PARA ENCONTRAR LA MOTO DE TRABAJO QUE IMPULSA TU FUTURO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CE5A1A-0820-F7D8-6756-E8C4F85415A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591809550">
            <a:hlinkClick r:id="" action="ppaction://media"/>
            <a:extLst>
              <a:ext uri="{FF2B5EF4-FFF2-40B4-BE49-F238E27FC236}">
                <a16:creationId xmlns:a16="http://schemas.microsoft.com/office/drawing/2014/main" id="{1A21911C-F8F7-EF45-69EE-56D791077A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682759" y="5929701"/>
            <a:ext cx="1856598" cy="1856598"/>
          </a:xfrm>
          <a:prstGeom prst="rect">
            <a:avLst/>
          </a:prstGeom>
        </p:spPr>
      </p:pic>
      <p:pic>
        <p:nvPicPr>
          <p:cNvPr id="9" name="-590335983">
            <a:hlinkClick r:id="" action="ppaction://media"/>
            <a:extLst>
              <a:ext uri="{FF2B5EF4-FFF2-40B4-BE49-F238E27FC236}">
                <a16:creationId xmlns:a16="http://schemas.microsoft.com/office/drawing/2014/main" id="{79965149-9F40-982C-A1AD-B74DEC2EA8D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915248" y="5870782"/>
            <a:ext cx="1856598" cy="1856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353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9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37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4676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876723" y="6298872"/>
            <a:ext cx="6381323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Radio-DIDEMO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959840" y="579773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876244" y="8350617"/>
            <a:ext cx="14847916" cy="13234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R. GLOBO, R. CADENA VOCES Y TOP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3839F7A-3419-FE00-4B29-63EA0D8A10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696404531">
            <a:hlinkClick r:id="" action="ppaction://media"/>
            <a:extLst>
              <a:ext uri="{FF2B5EF4-FFF2-40B4-BE49-F238E27FC236}">
                <a16:creationId xmlns:a16="http://schemas.microsoft.com/office/drawing/2014/main" id="{ADD20CE8-A6A7-DF07-F35B-6A38A09686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876244" y="5759583"/>
            <a:ext cx="2196832" cy="219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831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3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292087" y="6248241"/>
            <a:ext cx="6825663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s-HN" sz="6600" b="1" dirty="0"/>
              <a:t>DISTRIBUIDORA EBENEZER 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4465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RADIO INTERNACIONAL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ELIGE TU MOTO CON NOSOTROS PORQUE AQUI TE DAMOS SERVICIO Y MANTENIMIENTO CON REPUESTOS ORIGINALES EN EL CENTRO DE VILLANUEVA.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880870831">
            <a:hlinkClick r:id="" action="ppaction://media"/>
            <a:extLst>
              <a:ext uri="{FF2B5EF4-FFF2-40B4-BE49-F238E27FC236}">
                <a16:creationId xmlns:a16="http://schemas.microsoft.com/office/drawing/2014/main" id="{8C9FD0B1-CD5D-55F1-A1DE-F28A4FF749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78487" y="5678651"/>
            <a:ext cx="2358698" cy="2358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6954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4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4173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736427" y="6298872"/>
            <a:ext cx="6381323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Radio-ITALIKA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736427" y="5853552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138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STEREO MAS, R. AMBIENTAL Y STEREO SULA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BIT 150 LPS.26999 Y LPS.316 SEMANALES 125 Z LPS.26999 Y LPS.319 SEMANALES DM250 LPS.37499 CON GANTES GRATIS Y LPS.447 SEMANALES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81B382-B9DB-F2B2-7FF5-5438960E12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517185271">
            <a:hlinkClick r:id="" action="ppaction://media"/>
            <a:extLst>
              <a:ext uri="{FF2B5EF4-FFF2-40B4-BE49-F238E27FC236}">
                <a16:creationId xmlns:a16="http://schemas.microsoft.com/office/drawing/2014/main" id="{94DD2FFE-096D-267D-337A-E7DF2DBDF8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297227" y="5853552"/>
            <a:ext cx="2241731" cy="224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6215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1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Agrupar"/>
          <p:cNvGrpSpPr/>
          <p:nvPr/>
        </p:nvGrpSpPr>
        <p:grpSpPr>
          <a:xfrm>
            <a:off x="-1" y="-13061"/>
            <a:ext cx="24384001" cy="2100278"/>
            <a:chOff x="0" y="0"/>
            <a:chExt cx="24665700" cy="2139978"/>
          </a:xfrm>
        </p:grpSpPr>
        <p:sp>
          <p:nvSpPr>
            <p:cNvPr id="160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61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62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3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5" name="Texto"/>
          <p:cNvSpPr txBox="1"/>
          <p:nvPr/>
        </p:nvSpPr>
        <p:spPr>
          <a:xfrm>
            <a:off x="1869430" y="3498487"/>
            <a:ext cx="3786655" cy="17552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80000"/>
              </a:lnSpc>
              <a:defRPr sz="11600" b="1" spc="-23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66" name="Texto"/>
          <p:cNvSpPr txBox="1"/>
          <p:nvPr/>
        </p:nvSpPr>
        <p:spPr>
          <a:xfrm>
            <a:off x="2102109" y="5325548"/>
            <a:ext cx="1912240" cy="94493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5500" b="1">
                <a:solidFill>
                  <a:srgbClr val="000000"/>
                </a:solidFill>
              </a:defRPr>
            </a:pPr>
            <a:endParaRPr/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E825B347-963A-D6FE-BC58-C49410AA9E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0569001"/>
              </p:ext>
            </p:extLst>
          </p:nvPr>
        </p:nvGraphicFramePr>
        <p:xfrm>
          <a:off x="14389395" y="3342441"/>
          <a:ext cx="9994605" cy="6696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2D88BC65-5A9E-3736-06EA-0220B5FE656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602167" y="6756072"/>
            <a:ext cx="7515584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s-HN" sz="6600" b="1" dirty="0"/>
              <a:t>UMA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077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ESTEREO CEBTRO, ROMANTICA Y STEREO LUZ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UNO DE LOS LÍDERES QUE MUEVE EN HONDURAS TODOS LOS DÍAS EL TORITO DE LA GENTE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9" name="-510659440">
            <a:hlinkClick r:id="" action="ppaction://media"/>
            <a:extLst>
              <a:ext uri="{FF2B5EF4-FFF2-40B4-BE49-F238E27FC236}">
                <a16:creationId xmlns:a16="http://schemas.microsoft.com/office/drawing/2014/main" id="{369584B4-1BB9-38A8-46C9-976771E3B2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12011" y="5680494"/>
            <a:ext cx="2025597" cy="202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620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16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TVN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02D792-F2C0-BE8A-B286-8BCD2CA28C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393420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570383" y="6388048"/>
            <a:ext cx="611237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MOTOMUNDO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632776" y="8160024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 CANALA 11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LAS MEJORES MARCAS DE JAPÓN CON YAMAHA DE LA INDIA CON TVS Y CHINA CON HJ GENESIS Y KMF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496331174">
            <a:hlinkClick r:id="" action="ppaction://media"/>
            <a:extLst>
              <a:ext uri="{FF2B5EF4-FFF2-40B4-BE49-F238E27FC236}">
                <a16:creationId xmlns:a16="http://schemas.microsoft.com/office/drawing/2014/main" id="{4D8B5C1B-5191-49CE-B578-0B7436E8D81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32776" y="4466627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1143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570383" y="6388048"/>
            <a:ext cx="611237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632776" y="8160024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 HCH 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95477376">
            <a:hlinkClick r:id="" action="ppaction://media"/>
            <a:extLst>
              <a:ext uri="{FF2B5EF4-FFF2-40B4-BE49-F238E27FC236}">
                <a16:creationId xmlns:a16="http://schemas.microsoft.com/office/drawing/2014/main" id="{F85875DF-599E-1A27-BFC3-5EA3648E634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32776" y="4466627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3278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2196359" y="5880217"/>
            <a:ext cx="5486400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TVN-CREDIDEMO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313932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HCH. SUYAPA TV Y CHOLUSAT SUR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LAS MEJORES CONDICIÓNES DEL MERCADO CON APROBACIÓN DE UNA A TRES HORAS SIN TANTO TRÁMITE CON PRIMAS MÁS BAJAS CON TASAS MÁS BAJA PLAZOS MAS LARGOS.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MEMBRESÍA DOBLE POR 3 MESES DE GIMNASIO EN CUALQUIERA DE LOS LOCALES EN HONDURAS Y A NIVEL INTERNACIONAL AL ADQUIRIR TU CRÉDITO DE MOTO NAVI.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OFRECEMOS OPCIONES DE FINANCIAMIENTO QUE SE ADAPTAN A TUS NECESIDADES PARA QUE TU SUEÑO DE TENER UNA MOTO SEA UNA REALIDAD ACELERAMOS TUS SUEÑOS.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SOMOS PATRIOTAS Y PENSAMOS EN NUESTRA GENTE. PROMOCION LEMPIRA EXCLUSIVA PARA EMPLEADOS DEL GOBIERNO QUE APLIQUEN AL CREDITO DE LA MOTOCICLETA.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VENTA DE MOTOS DESDE L5000 Y PRIMAS DE L1000. APROBACIÓN RÁPIDA. MEGAMOTOS Y MOTOMARCOS.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98427321">
            <a:hlinkClick r:id="" action="ppaction://media"/>
            <a:extLst>
              <a:ext uri="{FF2B5EF4-FFF2-40B4-BE49-F238E27FC236}">
                <a16:creationId xmlns:a16="http://schemas.microsoft.com/office/drawing/2014/main" id="{61345D91-1D45-04F1-E712-37E4E04BED7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0" y="2134224"/>
            <a:ext cx="4064000" cy="3048000"/>
          </a:xfrm>
          <a:prstGeom prst="rect">
            <a:avLst/>
          </a:prstGeom>
        </p:spPr>
      </p:pic>
      <p:pic>
        <p:nvPicPr>
          <p:cNvPr id="5" name="-491308993">
            <a:hlinkClick r:id="" action="ppaction://media"/>
            <a:extLst>
              <a:ext uri="{FF2B5EF4-FFF2-40B4-BE49-F238E27FC236}">
                <a16:creationId xmlns:a16="http://schemas.microsoft.com/office/drawing/2014/main" id="{D860AE34-B8E3-31E6-29A6-74EDF4B3E384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064000" y="2146926"/>
            <a:ext cx="4064000" cy="3048000"/>
          </a:xfrm>
          <a:prstGeom prst="rect">
            <a:avLst/>
          </a:prstGeom>
        </p:spPr>
      </p:pic>
      <p:pic>
        <p:nvPicPr>
          <p:cNvPr id="8" name="-492972542">
            <a:hlinkClick r:id="" action="ppaction://media"/>
            <a:extLst>
              <a:ext uri="{FF2B5EF4-FFF2-40B4-BE49-F238E27FC236}">
                <a16:creationId xmlns:a16="http://schemas.microsoft.com/office/drawing/2014/main" id="{45EF6A7B-3DAB-946A-C17E-B8D86656D76E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216259" y="2126919"/>
            <a:ext cx="4064000" cy="3048000"/>
          </a:xfrm>
          <a:prstGeom prst="rect">
            <a:avLst/>
          </a:prstGeom>
        </p:spPr>
      </p:pic>
      <p:pic>
        <p:nvPicPr>
          <p:cNvPr id="10" name="-491413277">
            <a:hlinkClick r:id="" action="ppaction://media"/>
            <a:extLst>
              <a:ext uri="{FF2B5EF4-FFF2-40B4-BE49-F238E27FC236}">
                <a16:creationId xmlns:a16="http://schemas.microsoft.com/office/drawing/2014/main" id="{C3069991-8B9F-F77D-821C-56645308175C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287875" y="2112557"/>
            <a:ext cx="4064000" cy="3048000"/>
          </a:xfrm>
          <a:prstGeom prst="rect">
            <a:avLst/>
          </a:prstGeom>
        </p:spPr>
      </p:pic>
      <p:pic>
        <p:nvPicPr>
          <p:cNvPr id="15" name="-498370231">
            <a:hlinkClick r:id="" action="ppaction://media"/>
            <a:extLst>
              <a:ext uri="{FF2B5EF4-FFF2-40B4-BE49-F238E27FC236}">
                <a16:creationId xmlns:a16="http://schemas.microsoft.com/office/drawing/2014/main" id="{2A52C9F1-EB58-C0A6-1E54-AC7ED84A1C5E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6359491" y="2112557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4329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1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35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349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345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5353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35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41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47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2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570383" y="6388048"/>
            <a:ext cx="611237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ITALIKA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632776" y="8160024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AZTECA HONDURAS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BIT 150 LPS.26999 Y LPS.316 SEMANALES 125 Z LPS.26999 Y LPS.319 SEMANALES DM250 LPS.37499 CON GANTES GRATIS Y LPS.447 SEMANALES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494757609">
            <a:hlinkClick r:id="" action="ppaction://media"/>
            <a:extLst>
              <a:ext uri="{FF2B5EF4-FFF2-40B4-BE49-F238E27FC236}">
                <a16:creationId xmlns:a16="http://schemas.microsoft.com/office/drawing/2014/main" id="{8C46ED38-6327-65C3-8184-E733A262458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32776" y="4864048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7406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570383" y="6388048"/>
            <a:ext cx="611237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MOVESA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632776" y="8160024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CANAL 11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PARA LOS QUE QUIEREN ACCIÓN PARA LOS QUE QUIEREN LIBERTAD PARA LOS QUE QUIEREN AVANZAR PARA LOS QUE QUIEREN LO MEJOR PARA SUS MAQUINAS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95780330">
            <a:hlinkClick r:id="" action="ppaction://media"/>
            <a:extLst>
              <a:ext uri="{FF2B5EF4-FFF2-40B4-BE49-F238E27FC236}">
                <a16:creationId xmlns:a16="http://schemas.microsoft.com/office/drawing/2014/main" id="{BD2A96DE-E74B-3423-6EAB-ED1622F84FB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32776" y="4466627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34957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CABLE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05C22C-01C6-3136-D88F-43E701ECD8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648091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395994" y="6393015"/>
            <a:ext cx="6388726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</a:t>
            </a:r>
            <a:r>
              <a:rPr lang="es-HN" sz="6600" b="1" dirty="0"/>
              <a:t>Motomundo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440359" y="5806945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8227615" y="8362986"/>
            <a:ext cx="14906847" cy="34163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TELECEIBA Y TELEPAIS</a:t>
            </a:r>
            <a:endParaRPr lang="es-HN" dirty="0"/>
          </a:p>
          <a:p>
            <a:pPr marL="457200" indent="-457200" algn="l">
              <a:buAutoNum type="arabicPeriod"/>
            </a:pPr>
            <a:r>
              <a:rPr lang="es-HN" dirty="0"/>
              <a:t>LA NOTICIA POSITIVA ES PRESENTADA POR MOTOMUNDO PODES COMPRAR MOTO IDEAL DE LAS MEJORES MARCAS DE JAPÓN INDIA Y CHINA. LOS EXPERTOS EN MOTOS.</a:t>
            </a:r>
          </a:p>
          <a:p>
            <a:pPr marL="457200" indent="-457200" algn="l">
              <a:buAutoNum type="arabicPeriod"/>
            </a:pPr>
            <a:r>
              <a:rPr lang="es-HN" dirty="0"/>
              <a:t>LA NOTICIA POSITIVA FUE PRESENTADA POR MOTOMUNDO PODES COMPRAR MOTO IDEAL DE LAS MEJORES MARCAS DE JAPÓN INDIA Y CHINA. LOS EXPERTOS EN MOTOS.</a:t>
            </a:r>
          </a:p>
          <a:p>
            <a:pPr marL="457200" indent="-457200" algn="l">
              <a:buAutoNum type="arabicPeriod"/>
            </a:pPr>
            <a:r>
              <a:rPr lang="es-HN" dirty="0"/>
              <a:t>LAS MEJORES MARCAS DE JAPÓN CON YAMAHA DE LA INDIA CON TVS Y CHINA CON HJ GENESIS Y KMF.</a:t>
            </a:r>
          </a:p>
          <a:p>
            <a:pPr marL="457200" indent="-457200" algn="l">
              <a:buAutoNum type="arabicPeriod"/>
            </a:pPr>
            <a:r>
              <a:rPr lang="es-HN" dirty="0"/>
              <a:t>N ESTE MUNDO EXISTE TE OFRECE LA MÁS AMPLIA SELECCIÓN DE MOTOS DE HONDURAS CERTIFICADAS PARA TRABAJAR PARA IMPULSAR TU FUTURO AHORRANDO COMBUSTIBLE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A8EAED-BA77-5E83-169A-281718AF779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490016429">
            <a:hlinkClick r:id="" action="ppaction://media"/>
            <a:extLst>
              <a:ext uri="{FF2B5EF4-FFF2-40B4-BE49-F238E27FC236}">
                <a16:creationId xmlns:a16="http://schemas.microsoft.com/office/drawing/2014/main" id="{F4163F5E-2A05-5C09-DFF8-B844AD055BE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60122" y="2114056"/>
            <a:ext cx="4064000" cy="3048000"/>
          </a:xfrm>
          <a:prstGeom prst="rect">
            <a:avLst/>
          </a:prstGeom>
        </p:spPr>
      </p:pic>
      <p:pic>
        <p:nvPicPr>
          <p:cNvPr id="9" name="-495801083">
            <a:hlinkClick r:id="" action="ppaction://media"/>
            <a:extLst>
              <a:ext uri="{FF2B5EF4-FFF2-40B4-BE49-F238E27FC236}">
                <a16:creationId xmlns:a16="http://schemas.microsoft.com/office/drawing/2014/main" id="{C14F6E97-815C-0C74-A11D-1068729785A6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027846" y="2113548"/>
            <a:ext cx="4064000" cy="3048000"/>
          </a:xfrm>
          <a:prstGeom prst="rect">
            <a:avLst/>
          </a:prstGeom>
        </p:spPr>
      </p:pic>
      <p:pic>
        <p:nvPicPr>
          <p:cNvPr id="10" name="-497747396">
            <a:hlinkClick r:id="" action="ppaction://media"/>
            <a:extLst>
              <a:ext uri="{FF2B5EF4-FFF2-40B4-BE49-F238E27FC236}">
                <a16:creationId xmlns:a16="http://schemas.microsoft.com/office/drawing/2014/main" id="{FD3547D2-091D-10D9-02E6-CA23D28FFB55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091846" y="2113548"/>
            <a:ext cx="4064000" cy="3048000"/>
          </a:xfrm>
          <a:prstGeom prst="rect">
            <a:avLst/>
          </a:prstGeom>
        </p:spPr>
      </p:pic>
      <p:pic>
        <p:nvPicPr>
          <p:cNvPr id="11" name="-493715133">
            <a:hlinkClick r:id="" action="ppaction://media"/>
            <a:extLst>
              <a:ext uri="{FF2B5EF4-FFF2-40B4-BE49-F238E27FC236}">
                <a16:creationId xmlns:a16="http://schemas.microsoft.com/office/drawing/2014/main" id="{2348FD7C-611A-0D69-69CE-1D2C2D52CBE8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203783" y="2113548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8392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49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014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353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686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2" cy="2139980"/>
            <a:chOff x="0" y="0"/>
            <a:chExt cx="24665701" cy="2139979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274155" y="6019548"/>
            <a:ext cx="638872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Cable-ITALIKA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330833" y="565102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7603483" y="8533279"/>
            <a:ext cx="14906847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TIGO SPORTS  </a:t>
            </a:r>
            <a:endParaRPr lang="es-HN" dirty="0"/>
          </a:p>
          <a:p>
            <a:pPr marL="457200" indent="-457200" algn="l">
              <a:buFontTx/>
              <a:buAutoNum type="arabicPeriod"/>
            </a:pPr>
            <a:r>
              <a:rPr lang="es-HN" dirty="0"/>
              <a:t>BIT 150 LPS.26999 Y LPS.316 SEMANALES 125 Z LPS.26999 Y LPS.319 SEMANALES DM250 LPS.37499 CON GANTES GRATIS Y LPS.447 SEMANALES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F0BB1C-C380-4769-1B37-E484342D07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492142277">
            <a:hlinkClick r:id="" action="ppaction://media"/>
            <a:extLst>
              <a:ext uri="{FF2B5EF4-FFF2-40B4-BE49-F238E27FC236}">
                <a16:creationId xmlns:a16="http://schemas.microsoft.com/office/drawing/2014/main" id="{F8E8E387-16CD-4375-2D23-21E664999A2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603483" y="4722064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1275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062103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20B01AD-0781-C1D3-A154-77B34FAAD7FB}"/>
              </a:ext>
            </a:extLst>
          </p:cNvPr>
          <p:cNvSpPr txBox="1"/>
          <p:nvPr/>
        </p:nvSpPr>
        <p:spPr>
          <a:xfrm>
            <a:off x="3912782" y="5922533"/>
            <a:ext cx="17812134" cy="20621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n-US" sz="3200" b="1" dirty="0"/>
              <a:t>NOTAS: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3200" i="1" dirty="0"/>
              <a:t>El </a:t>
            </a:r>
            <a:r>
              <a:rPr lang="es-ES_tradnl" sz="3200" i="1" dirty="0"/>
              <a:t>documento adjunto no incluye contabilización de otro formato reflejado que no sea spot.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3200" i="1" dirty="0"/>
              <a:t>No se refleja pauta en los medios en zonas foráneas.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3200" i="1" dirty="0"/>
              <a:t>No se contabilizan notas de relaciones públicas o mención de marca sin audio.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509D178-3DDA-7312-27D7-F092EDD164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2" cy="2139980"/>
            <a:chOff x="0" y="0"/>
            <a:chExt cx="24665701" cy="2139979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274155" y="6019548"/>
            <a:ext cx="638872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Cable-DIDEMO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330833" y="565102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7603483" y="8533279"/>
            <a:ext cx="14906847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TELECEIBA</a:t>
            </a:r>
            <a:endParaRPr lang="es-HN" dirty="0"/>
          </a:p>
          <a:p>
            <a:pPr marL="457200" indent="-457200" algn="l">
              <a:buFontTx/>
              <a:buAutoNum type="arabicPeriod"/>
            </a:pPr>
            <a:r>
              <a:rPr lang="es-HN" dirty="0"/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F0BB1C-C380-4769-1B37-E484342D07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493318708">
            <a:hlinkClick r:id="" action="ppaction://media"/>
            <a:extLst>
              <a:ext uri="{FF2B5EF4-FFF2-40B4-BE49-F238E27FC236}">
                <a16:creationId xmlns:a16="http://schemas.microsoft.com/office/drawing/2014/main" id="{39BDB4B1-BF91-237F-CCD0-B19CD8316E9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719559" y="5054675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4405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0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2" cy="2139980"/>
            <a:chOff x="0" y="0"/>
            <a:chExt cx="24665701" cy="2139979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274155" y="6019548"/>
            <a:ext cx="638872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Cable-KTM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330833" y="565102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7603483" y="8533279"/>
            <a:ext cx="14906847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A&amp;E</a:t>
            </a:r>
            <a:endParaRPr lang="es-HN" dirty="0"/>
          </a:p>
          <a:p>
            <a:pPr marL="457200" indent="-457200" algn="l">
              <a:buFontTx/>
              <a:buAutoNum type="arabicPeriod"/>
            </a:pPr>
            <a:r>
              <a:rPr lang="es-HN" dirty="0"/>
              <a:t>ESTE PROGRAMA FUE PRESENTADO POR GANA Y CONQUISTA TU CAMINO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F0BB1C-C380-4769-1B37-E484342D07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95848489">
            <a:hlinkClick r:id="" action="ppaction://media"/>
            <a:extLst>
              <a:ext uri="{FF2B5EF4-FFF2-40B4-BE49-F238E27FC236}">
                <a16:creationId xmlns:a16="http://schemas.microsoft.com/office/drawing/2014/main" id="{0A04615F-129B-E691-7569-E3815505383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391542" y="5054675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7495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7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Imagen" descr="Imagen"/>
          <p:cNvPicPr>
            <a:picLocks noChangeAspect="1"/>
          </p:cNvPicPr>
          <p:nvPr/>
        </p:nvPicPr>
        <p:blipFill>
          <a:blip r:embed="rId2"/>
          <a:srcRect l="762" t="25726" r="762"/>
          <a:stretch>
            <a:fillRect/>
          </a:stretch>
        </p:blipFill>
        <p:spPr>
          <a:xfrm>
            <a:off x="-139503" y="-278073"/>
            <a:ext cx="24717177" cy="124217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5" name="Imagen" descr="Imagen"/>
          <p:cNvPicPr>
            <a:picLocks noChangeAspect="1"/>
          </p:cNvPicPr>
          <p:nvPr/>
        </p:nvPicPr>
        <p:blipFill>
          <a:blip r:embed="rId3"/>
          <a:srcRect l="3431" t="12157" r="2906" b="54175"/>
          <a:stretch>
            <a:fillRect/>
          </a:stretch>
        </p:blipFill>
        <p:spPr>
          <a:xfrm>
            <a:off x="-89327" y="7938116"/>
            <a:ext cx="24700937" cy="590870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30" name="Agrupar"/>
          <p:cNvGrpSpPr/>
          <p:nvPr/>
        </p:nvGrpSpPr>
        <p:grpSpPr>
          <a:xfrm>
            <a:off x="-152400" y="5588082"/>
            <a:ext cx="24742971" cy="3098636"/>
            <a:chOff x="0" y="0"/>
            <a:chExt cx="24742971" cy="3098634"/>
          </a:xfrm>
        </p:grpSpPr>
        <p:sp>
          <p:nvSpPr>
            <p:cNvPr id="226" name="Rectángulo"/>
            <p:cNvSpPr/>
            <p:nvPr/>
          </p:nvSpPr>
          <p:spPr>
            <a:xfrm>
              <a:off x="12303003" y="0"/>
              <a:ext cx="12439969" cy="3098635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27" name="Rectángulo"/>
            <p:cNvSpPr/>
            <p:nvPr/>
          </p:nvSpPr>
          <p:spPr>
            <a:xfrm>
              <a:off x="0" y="0"/>
              <a:ext cx="12439968" cy="3098635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228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60588" y="1125505"/>
              <a:ext cx="6579354" cy="847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9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839699" y="904204"/>
              <a:ext cx="6961322" cy="12902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0"/>
            <a:ext cx="24384001" cy="2279182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75297" y="6521558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>
                <a:solidFill>
                  <a:srgbClr val="FF0000"/>
                </a:solidFill>
              </a:rPr>
              <a:t>PRINCIPALES COMPETIDORES CON PRESENCIA ATL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747A26-2082-E996-DDBE-00915FACC1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50231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7971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D3724D82-6886-5C26-3EF1-188509F907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027147"/>
              </p:ext>
            </p:extLst>
          </p:nvPr>
        </p:nvGraphicFramePr>
        <p:xfrm>
          <a:off x="6893450" y="2285593"/>
          <a:ext cx="13938360" cy="103246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08497">
                  <a:extLst>
                    <a:ext uri="{9D8B030D-6E8A-4147-A177-3AD203B41FA5}">
                      <a16:colId xmlns:a16="http://schemas.microsoft.com/office/drawing/2014/main" val="4042722006"/>
                    </a:ext>
                  </a:extLst>
                </a:gridCol>
                <a:gridCol w="2148257">
                  <a:extLst>
                    <a:ext uri="{9D8B030D-6E8A-4147-A177-3AD203B41FA5}">
                      <a16:colId xmlns:a16="http://schemas.microsoft.com/office/drawing/2014/main" val="834863669"/>
                    </a:ext>
                  </a:extLst>
                </a:gridCol>
                <a:gridCol w="2556826">
                  <a:extLst>
                    <a:ext uri="{9D8B030D-6E8A-4147-A177-3AD203B41FA5}">
                      <a16:colId xmlns:a16="http://schemas.microsoft.com/office/drawing/2014/main" val="3293242338"/>
                    </a:ext>
                  </a:extLst>
                </a:gridCol>
                <a:gridCol w="3062390">
                  <a:extLst>
                    <a:ext uri="{9D8B030D-6E8A-4147-A177-3AD203B41FA5}">
                      <a16:colId xmlns:a16="http://schemas.microsoft.com/office/drawing/2014/main" val="369138846"/>
                    </a:ext>
                  </a:extLst>
                </a:gridCol>
                <a:gridCol w="3062390">
                  <a:extLst>
                    <a:ext uri="{9D8B030D-6E8A-4147-A177-3AD203B41FA5}">
                      <a16:colId xmlns:a16="http://schemas.microsoft.com/office/drawing/2014/main" val="3185912005"/>
                    </a:ext>
                  </a:extLst>
                </a:gridCol>
              </a:tblGrid>
              <a:tr h="852710">
                <a:tc>
                  <a:txBody>
                    <a:bodyPr/>
                    <a:lstStyle/>
                    <a:p>
                      <a:r>
                        <a:rPr lang="es-HN" sz="2400" b="1" dirty="0"/>
                        <a:t>EMPRESA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TV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CABLE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000" b="1" dirty="0">
                          <a:solidFill>
                            <a:srgbClr val="FF0000"/>
                          </a:solidFill>
                        </a:rPr>
                        <a:t>IMPACTOS POR EMPRESA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9658700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67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2518041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34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17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9972532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304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4223384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42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68909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47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7609041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2556978"/>
                  </a:ext>
                </a:extLst>
              </a:tr>
              <a:tr h="933045">
                <a:tc>
                  <a:txBody>
                    <a:bodyPr/>
                    <a:lstStyle/>
                    <a:p>
                      <a:r>
                        <a:rPr lang="es-HN" sz="2800" b="1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Distribuidora Ebenezer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4107229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189945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6671448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13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6792170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  <a:p>
                      <a:r>
                        <a:rPr lang="es-HN" sz="2000" b="1" dirty="0">
                          <a:solidFill>
                            <a:srgbClr val="FF0000"/>
                          </a:solidFill>
                        </a:rPr>
                        <a:t>IMPACTOS POR MEDIO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459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81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139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1294217"/>
                  </a:ext>
                </a:extLst>
              </a:tr>
            </a:tbl>
          </a:graphicData>
        </a:graphic>
      </p:graphicFrame>
      <p:pic>
        <p:nvPicPr>
          <p:cNvPr id="11" name="Picture 6" descr="Formas de Pago - Motomundo">
            <a:extLst>
              <a:ext uri="{FF2B5EF4-FFF2-40B4-BE49-F238E27FC236}">
                <a16:creationId xmlns:a16="http://schemas.microsoft.com/office/drawing/2014/main" id="{3C92951F-A170-1106-A90C-0B23596699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2" t="9679" r="6234" b="11924"/>
          <a:stretch/>
        </p:blipFill>
        <p:spPr bwMode="auto">
          <a:xfrm>
            <a:off x="7500145" y="3189083"/>
            <a:ext cx="2060238" cy="784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n 11">
            <a:extLst>
              <a:ext uri="{FF2B5EF4-FFF2-40B4-BE49-F238E27FC236}">
                <a16:creationId xmlns:a16="http://schemas.microsoft.com/office/drawing/2014/main" id="{CCB8192C-3947-2C83-CBEC-A5812724052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15" b="30981"/>
          <a:stretch/>
        </p:blipFill>
        <p:spPr>
          <a:xfrm>
            <a:off x="7319150" y="4277773"/>
            <a:ext cx="2422228" cy="428566"/>
          </a:xfrm>
          <a:prstGeom prst="rect">
            <a:avLst/>
          </a:prstGeom>
        </p:spPr>
      </p:pic>
      <p:pic>
        <p:nvPicPr>
          <p:cNvPr id="17" name="Picture 16" descr="A picture containing graphics, text, font, graphic design&#10;&#10;Description automatically generated">
            <a:extLst>
              <a:ext uri="{FF2B5EF4-FFF2-40B4-BE49-F238E27FC236}">
                <a16:creationId xmlns:a16="http://schemas.microsoft.com/office/drawing/2014/main" id="{3866E351-C3BC-EDC6-472D-F24A07F500E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400" y="5954333"/>
            <a:ext cx="1690173" cy="429073"/>
          </a:xfrm>
          <a:prstGeom prst="rect">
            <a:avLst/>
          </a:prstGeom>
        </p:spPr>
      </p:pic>
      <p:sp>
        <p:nvSpPr>
          <p:cNvPr id="21" name="CuadroTexto 3">
            <a:extLst>
              <a:ext uri="{FF2B5EF4-FFF2-40B4-BE49-F238E27FC236}">
                <a16:creationId xmlns:a16="http://schemas.microsoft.com/office/drawing/2014/main" id="{5434E6D2-4504-F44D-30A2-CD0F510189D4}"/>
              </a:ext>
            </a:extLst>
          </p:cNvPr>
          <p:cNvSpPr txBox="1"/>
          <p:nvPr/>
        </p:nvSpPr>
        <p:spPr>
          <a:xfrm>
            <a:off x="1118204" y="6748495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ATL MEDIOS</a:t>
            </a:r>
          </a:p>
        </p:txBody>
      </p:sp>
      <p:sp>
        <p:nvSpPr>
          <p:cNvPr id="22" name="CuadroTexto 4">
            <a:extLst>
              <a:ext uri="{FF2B5EF4-FFF2-40B4-BE49-F238E27FC236}">
                <a16:creationId xmlns:a16="http://schemas.microsoft.com/office/drawing/2014/main" id="{C1953D7A-09B2-6321-00E1-9ABD0624947C}"/>
              </a:ext>
            </a:extLst>
          </p:cNvPr>
          <p:cNvSpPr txBox="1"/>
          <p:nvPr/>
        </p:nvSpPr>
        <p:spPr>
          <a:xfrm>
            <a:off x="1598154" y="5725705"/>
            <a:ext cx="5486400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Del </a:t>
            </a:r>
            <a:r>
              <a:rPr lang="es-HN" sz="3200" b="1" dirty="0"/>
              <a:t>23 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al </a:t>
            </a:r>
            <a:r>
              <a:rPr lang="es-HN" sz="3200" b="1" dirty="0"/>
              <a:t>29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Septiembre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pic>
        <p:nvPicPr>
          <p:cNvPr id="6" name="Picture 5" descr="A blue and red logo&#10;&#10;Description automatically generated">
            <a:extLst>
              <a:ext uri="{FF2B5EF4-FFF2-40B4-BE49-F238E27FC236}">
                <a16:creationId xmlns:a16="http://schemas.microsoft.com/office/drawing/2014/main" id="{B508C0FF-6AB5-7054-4513-DF41CEFCAD3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76" b="28145"/>
          <a:stretch/>
        </p:blipFill>
        <p:spPr>
          <a:xfrm>
            <a:off x="7581823" y="7524962"/>
            <a:ext cx="1421781" cy="6835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5BBC3C0-6202-9B1A-A98C-0F214F8B67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15950627-13FF-B65A-C8D1-0C64B4D82CF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977" y="10249880"/>
            <a:ext cx="2337472" cy="45653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2BC8791-BC5C-64EA-E877-682811D3103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150" y="6692387"/>
            <a:ext cx="1906772" cy="67492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E5E702F-5351-3002-4022-E34EC4A318B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823" y="4873356"/>
            <a:ext cx="1644099" cy="87309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F0138B8-61F7-A7B6-9066-E60CC9D24D2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525" y="9309262"/>
            <a:ext cx="1421781" cy="685289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E9579B56-0CED-79AF-9017-A411E586D78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998" y="10944294"/>
            <a:ext cx="1993681" cy="779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07467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75297" y="6501679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>
                <a:solidFill>
                  <a:srgbClr val="FF0000"/>
                </a:solidFill>
              </a:rPr>
              <a:t>RESUMEN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4EEBFC2-D705-4C57-6B04-D10669306D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58675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" name="Agrupar"/>
          <p:cNvGrpSpPr/>
          <p:nvPr/>
        </p:nvGrpSpPr>
        <p:grpSpPr>
          <a:xfrm>
            <a:off x="-1" y="6094"/>
            <a:ext cx="24384001" cy="2020765"/>
            <a:chOff x="0" y="0"/>
            <a:chExt cx="24665700" cy="2139978"/>
          </a:xfrm>
        </p:grpSpPr>
        <p:sp>
          <p:nvSpPr>
            <p:cNvPr id="189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90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91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2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7">
            <a:extLst>
              <a:ext uri="{FF2B5EF4-FFF2-40B4-BE49-F238E27FC236}">
                <a16:creationId xmlns:a16="http://schemas.microsoft.com/office/drawing/2014/main" id="{D2C2298E-027F-9312-8E41-F506AA1CE2EA}"/>
              </a:ext>
            </a:extLst>
          </p:cNvPr>
          <p:cNvSpPr txBox="1"/>
          <p:nvPr/>
        </p:nvSpPr>
        <p:spPr>
          <a:xfrm>
            <a:off x="713541" y="1936059"/>
            <a:ext cx="22956917" cy="11372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_tradnl" sz="4000" b="1" dirty="0">
                <a:solidFill>
                  <a:srgbClr val="FF0000"/>
                </a:solidFill>
              </a:rPr>
              <a:t>RADIO</a:t>
            </a:r>
            <a:endParaRPr lang="es-ES_tradnl" sz="3200" b="1" dirty="0">
              <a:solidFill>
                <a:srgbClr val="FF0000"/>
              </a:solidFill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500" dirty="0"/>
              <a:t>La</a:t>
            </a:r>
            <a:r>
              <a:rPr lang="es-ES_tradnl" sz="2500" b="1" dirty="0"/>
              <a:t> </a:t>
            </a:r>
            <a:r>
              <a:rPr lang="es-ES_tradnl" sz="2500" dirty="0"/>
              <a:t>pauta en radio representa un </a:t>
            </a:r>
            <a:r>
              <a:rPr lang="es-ES_tradnl" sz="2500" b="1" dirty="0">
                <a:solidFill>
                  <a:srgbClr val="FF0000"/>
                </a:solidFill>
              </a:rPr>
              <a:t>13% </a:t>
            </a:r>
            <a:r>
              <a:rPr lang="es-ES_tradnl" sz="2500" dirty="0"/>
              <a:t>con dos anuncios publicitarios en </a:t>
            </a:r>
            <a:r>
              <a:rPr lang="es-HN" sz="2500" dirty="0"/>
              <a:t>Power y Radio Visión.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_tradnl" sz="2500" b="1" dirty="0"/>
              <a:t>DIDEMO: </a:t>
            </a:r>
            <a:r>
              <a:rPr lang="es-ES_tradnl" sz="2500" dirty="0"/>
              <a:t>Pautó dos spot en Radios Globo, R Cadena Voces y Top que representa un </a:t>
            </a:r>
            <a:r>
              <a:rPr lang="es-ES_tradnl" sz="2500" b="1" dirty="0">
                <a:solidFill>
                  <a:srgbClr val="FF0000"/>
                </a:solidFill>
              </a:rPr>
              <a:t>11% </a:t>
            </a:r>
            <a:r>
              <a:rPr lang="es-ES_tradnl" sz="2500" dirty="0"/>
              <a:t>de la publicidad radial en la categoría de motocicletas.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chemeClr val="bg2">
                    <a:lumMod val="50000"/>
                  </a:schemeClr>
                </a:solidFill>
                <a:latin typeface="Helvetica Neue"/>
              </a:rPr>
              <a:t>DISTRIBUIDORA EBENEZER: </a:t>
            </a:r>
            <a:r>
              <a:rPr lang="es-ES_tradnl" sz="2500" dirty="0"/>
              <a:t>Tiene un spots en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 Radio Internacional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2</a:t>
            </a:r>
            <a:r>
              <a:rPr kumimoji="0" lang="es-HN" sz="25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elvetica Neue"/>
                <a:sym typeface="Helvetica Neue"/>
              </a:rPr>
              <a:t>%.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UMA: </a:t>
            </a:r>
            <a:r>
              <a:rPr lang="es-ES_tradnl" sz="2500" dirty="0"/>
              <a:t>Tiene doce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Estereo Centro, Romantica y Stereo Luz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66%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ITALIKA: </a:t>
            </a:r>
            <a:r>
              <a:rPr lang="es-ES_tradnl" sz="2500" dirty="0"/>
              <a:t>Tiene doce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Radio Ambiental, Stereo Más y Stereo Sula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7%</a:t>
            </a:r>
          </a:p>
          <a:p>
            <a:pPr algn="just"/>
            <a:endParaRPr lang="es-HN" sz="2500" b="1" dirty="0">
              <a:solidFill>
                <a:srgbClr val="FF0000"/>
              </a:solidFill>
              <a:latin typeface="Helvetica Neue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HN" sz="2500" b="1" dirty="0">
              <a:solidFill>
                <a:srgbClr val="FF0000"/>
              </a:solidFill>
              <a:latin typeface="Helvetica Neue"/>
            </a:endParaRPr>
          </a:p>
          <a:p>
            <a:pPr algn="just"/>
            <a:endParaRPr lang="es-HN" sz="2500" b="1" dirty="0">
              <a:latin typeface="Helvetica Neue"/>
            </a:endParaRPr>
          </a:p>
          <a:p>
            <a:pPr algn="l"/>
            <a:r>
              <a:rPr lang="en-US" sz="4000" b="1" dirty="0">
                <a:solidFill>
                  <a:srgbClr val="FF0000"/>
                </a:solidFill>
              </a:rPr>
              <a:t>TVN</a:t>
            </a:r>
            <a:endParaRPr lang="en-US" sz="2800" b="1" dirty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800" dirty="0"/>
              <a:t>Refleja </a:t>
            </a:r>
            <a:r>
              <a:rPr lang="es-ES_tradnl" sz="2800" b="1" dirty="0">
                <a:solidFill>
                  <a:srgbClr val="FF0000"/>
                </a:solidFill>
              </a:rPr>
              <a:t>7% </a:t>
            </a:r>
            <a:r>
              <a:rPr lang="es-ES_tradnl" sz="2800" dirty="0">
                <a:solidFill>
                  <a:srgbClr val="6A6A6A"/>
                </a:solidFill>
              </a:rPr>
              <a:t>en </a:t>
            </a:r>
            <a:r>
              <a:rPr lang="es-ES_tradnl" sz="2800" dirty="0" err="1">
                <a:solidFill>
                  <a:srgbClr val="6A6A6A"/>
                </a:solidFill>
              </a:rPr>
              <a:t>Canala</a:t>
            </a:r>
            <a:r>
              <a:rPr lang="es-ES_tradnl" sz="2800" dirty="0">
                <a:solidFill>
                  <a:srgbClr val="6A6A6A"/>
                </a:solidFill>
              </a:rPr>
              <a:t> 11</a:t>
            </a:r>
            <a:r>
              <a:rPr lang="es-ES_tradnl" sz="2800" b="1" dirty="0">
                <a:solidFill>
                  <a:srgbClr val="6A6A6A"/>
                </a:solidFill>
              </a:rPr>
              <a:t>, </a:t>
            </a:r>
            <a:r>
              <a:rPr lang="es-ES_tradnl" sz="3200" dirty="0">
                <a:solidFill>
                  <a:srgbClr val="6A6A6A"/>
                </a:solidFill>
              </a:rPr>
              <a:t>siempre </a:t>
            </a:r>
            <a:r>
              <a:rPr lang="es-ES_tradnl" sz="2500" dirty="0">
                <a:solidFill>
                  <a:schemeClr val="tx1">
                    <a:lumMod val="75000"/>
                  </a:schemeClr>
                </a:solidFill>
              </a:rPr>
              <a:t>manteniendo </a:t>
            </a:r>
            <a:r>
              <a:rPr lang="es-ES_tradnl" sz="2500" dirty="0"/>
              <a:t>pauta en TVN a nivel de medios foráneos que no se refleja en el sistema (</a:t>
            </a:r>
            <a:r>
              <a:rPr lang="es-ES_tradnl" sz="2500" b="1" dirty="0">
                <a:solidFill>
                  <a:srgbClr val="FF0000"/>
                </a:solidFill>
              </a:rPr>
              <a:t>CENTRO: </a:t>
            </a:r>
            <a:r>
              <a:rPr lang="es-ES_tradnl" sz="2500" dirty="0">
                <a:solidFill>
                  <a:srgbClr val="FF0000"/>
                </a:solidFill>
              </a:rPr>
              <a:t>Talanga </a:t>
            </a:r>
            <a:r>
              <a:rPr lang="es-ES_tradnl" sz="2500" dirty="0" err="1">
                <a:solidFill>
                  <a:srgbClr val="FF0000"/>
                </a:solidFill>
              </a:rPr>
              <a:t>Stereo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Metropolis</a:t>
            </a:r>
            <a:r>
              <a:rPr lang="es-ES_tradnl" sz="2500" dirty="0">
                <a:solidFill>
                  <a:srgbClr val="FF0000"/>
                </a:solidFill>
              </a:rPr>
              <a:t> Televisión, Otoro Radio, Lenca </a:t>
            </a:r>
            <a:r>
              <a:rPr lang="es-ES_tradnl" sz="2500" dirty="0" err="1">
                <a:solidFill>
                  <a:srgbClr val="FF0000"/>
                </a:solidFill>
              </a:rPr>
              <a:t>Television</a:t>
            </a:r>
            <a:r>
              <a:rPr lang="es-ES_tradnl" sz="2500" dirty="0">
                <a:solidFill>
                  <a:srgbClr val="FF0000"/>
                </a:solidFill>
              </a:rPr>
              <a:t>. </a:t>
            </a:r>
            <a:r>
              <a:rPr lang="es-ES_tradnl" sz="2500" b="1" dirty="0">
                <a:solidFill>
                  <a:srgbClr val="FF0000"/>
                </a:solidFill>
              </a:rPr>
              <a:t>LITORAL: </a:t>
            </a:r>
            <a:r>
              <a:rPr lang="es-ES_tradnl" sz="2500" dirty="0">
                <a:solidFill>
                  <a:srgbClr val="FF0000"/>
                </a:solidFill>
              </a:rPr>
              <a:t>TV Mar, Roatán Hable Claro, </a:t>
            </a:r>
            <a:r>
              <a:rPr lang="es-ES_tradnl" sz="2500" dirty="0" err="1">
                <a:solidFill>
                  <a:srgbClr val="FF0000"/>
                </a:solidFill>
              </a:rPr>
              <a:t>Sun</a:t>
            </a:r>
            <a:r>
              <a:rPr lang="es-ES_tradnl" sz="2500" dirty="0">
                <a:solidFill>
                  <a:srgbClr val="FF0000"/>
                </a:solidFill>
              </a:rPr>
              <a:t> Radio, Comunicación del Aguán. </a:t>
            </a:r>
            <a:r>
              <a:rPr lang="es-ES_tradnl" sz="2500" b="1" dirty="0">
                <a:solidFill>
                  <a:srgbClr val="FF0000"/>
                </a:solidFill>
              </a:rPr>
              <a:t>NORTE</a:t>
            </a:r>
            <a:r>
              <a:rPr lang="es-ES_tradnl" sz="2500" dirty="0">
                <a:solidFill>
                  <a:srgbClr val="FF0000"/>
                </a:solidFill>
              </a:rPr>
              <a:t>: Multi Tv, </a:t>
            </a:r>
            <a:r>
              <a:rPr lang="es-ES_tradnl" sz="2500" dirty="0" err="1">
                <a:solidFill>
                  <a:srgbClr val="FF0000"/>
                </a:solidFill>
              </a:rPr>
              <a:t>Villavisión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Teleprogreso</a:t>
            </a:r>
            <a:r>
              <a:rPr lang="es-ES_tradnl" sz="2500" dirty="0">
                <a:solidFill>
                  <a:srgbClr val="FF0000"/>
                </a:solidFill>
              </a:rPr>
              <a:t>, Red TV y </a:t>
            </a:r>
            <a:r>
              <a:rPr lang="es-ES_tradnl" sz="2500" dirty="0" err="1">
                <a:solidFill>
                  <a:srgbClr val="FF0000"/>
                </a:solidFill>
              </a:rPr>
              <a:t>Best</a:t>
            </a:r>
            <a:r>
              <a:rPr lang="es-ES_tradnl" sz="2500" dirty="0">
                <a:solidFill>
                  <a:srgbClr val="FF0000"/>
                </a:solidFill>
              </a:rPr>
              <a:t> TV. </a:t>
            </a:r>
            <a:r>
              <a:rPr lang="es-ES_tradnl" sz="2500" b="1" dirty="0">
                <a:solidFill>
                  <a:srgbClr val="FF0000"/>
                </a:solidFill>
              </a:rPr>
              <a:t>OCCIDENTE: </a:t>
            </a:r>
            <a:r>
              <a:rPr lang="es-ES_tradnl" sz="2500" dirty="0">
                <a:solidFill>
                  <a:srgbClr val="FF0000"/>
                </a:solidFill>
              </a:rPr>
              <a:t> </a:t>
            </a:r>
            <a:r>
              <a:rPr lang="es-ES_tradnl" sz="2500" dirty="0" err="1">
                <a:solidFill>
                  <a:srgbClr val="FF0000"/>
                </a:solidFill>
              </a:rPr>
              <a:t>Megavisión</a:t>
            </a:r>
            <a:r>
              <a:rPr lang="es-ES_tradnl" sz="2500" dirty="0">
                <a:solidFill>
                  <a:srgbClr val="FF0000"/>
                </a:solidFill>
              </a:rPr>
              <a:t>, SB Visión, CTV, Copán Sur y Sol TV </a:t>
            </a:r>
            <a:r>
              <a:rPr lang="es-ES_tradnl" sz="2500" b="1" dirty="0">
                <a:solidFill>
                  <a:srgbClr val="FF0000"/>
                </a:solidFill>
              </a:rPr>
              <a:t>ORIENTE: </a:t>
            </a:r>
            <a:r>
              <a:rPr lang="es-ES_tradnl" sz="2500" dirty="0">
                <a:solidFill>
                  <a:srgbClr val="FF0000"/>
                </a:solidFill>
              </a:rPr>
              <a:t>BGK, Radio Bambi, Campamento TV, Guaimaca TV, Radio Catacamas, Frecuencia Activa, y Ok </a:t>
            </a:r>
            <a:r>
              <a:rPr lang="es-ES_tradnl" sz="2500" dirty="0" err="1">
                <a:solidFill>
                  <a:srgbClr val="FF0000"/>
                </a:solidFill>
              </a:rPr>
              <a:t>Stereo</a:t>
            </a:r>
            <a:r>
              <a:rPr lang="es-ES_tradnl" sz="2500" dirty="0">
                <a:solidFill>
                  <a:srgbClr val="FF0000"/>
                </a:solidFill>
              </a:rPr>
              <a:t> </a:t>
            </a:r>
            <a:r>
              <a:rPr lang="es-ES_tradnl" sz="2500" b="1" dirty="0">
                <a:solidFill>
                  <a:srgbClr val="FF0000"/>
                </a:solidFill>
              </a:rPr>
              <a:t>SUR: </a:t>
            </a:r>
            <a:r>
              <a:rPr lang="es-ES_tradnl" sz="2500" dirty="0" err="1">
                <a:solidFill>
                  <a:srgbClr val="FF0000"/>
                </a:solidFill>
              </a:rPr>
              <a:t>Telemar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Choluvisión</a:t>
            </a:r>
            <a:r>
              <a:rPr lang="es-ES_tradnl" sz="2500" dirty="0">
                <a:solidFill>
                  <a:srgbClr val="FF0000"/>
                </a:solidFill>
              </a:rPr>
              <a:t>, Metro TV, </a:t>
            </a:r>
            <a:r>
              <a:rPr lang="es-ES_tradnl" sz="2500" dirty="0" err="1">
                <a:solidFill>
                  <a:srgbClr val="FF0000"/>
                </a:solidFill>
              </a:rPr>
              <a:t>Telemarcovia</a:t>
            </a:r>
            <a:r>
              <a:rPr lang="es-ES_tradnl" sz="2500" dirty="0">
                <a:solidFill>
                  <a:srgbClr val="FF0000"/>
                </a:solidFill>
              </a:rPr>
              <a:t>, Nueva Visión, Radio La Bomba y Radio Valle)</a:t>
            </a:r>
            <a:endParaRPr lang="es-ES_tradnl" sz="25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DIDEMO:</a:t>
            </a:r>
            <a:r>
              <a:rPr lang="es-ES_tradnl" sz="2500" dirty="0"/>
              <a:t>  Pautó dos spot en HCH lo que representa </a:t>
            </a:r>
            <a:r>
              <a:rPr lang="es-ES_tradnl" sz="2500" b="1" dirty="0">
                <a:solidFill>
                  <a:srgbClr val="FF0000"/>
                </a:solidFill>
              </a:rPr>
              <a:t>16%.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ITALIKA:</a:t>
            </a:r>
            <a:r>
              <a:rPr lang="es-ES_tradnl" sz="2500" dirty="0"/>
              <a:t> Pautó seis spot en Azteca Honduras con el </a:t>
            </a:r>
            <a:r>
              <a:rPr lang="es-ES_tradnl" sz="2500" b="1" dirty="0">
                <a:solidFill>
                  <a:srgbClr val="FF0000"/>
                </a:solidFill>
              </a:rPr>
              <a:t>7%</a:t>
            </a:r>
            <a:endParaRPr lang="es-ES_tradnl" sz="2500" b="1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CREDIDEMO:</a:t>
            </a:r>
            <a:r>
              <a:rPr lang="es-ES_tradnl" sz="2500" dirty="0"/>
              <a:t> Pautó seis spot en HCH, </a:t>
            </a:r>
            <a:r>
              <a:rPr lang="es-ES_tradnl" sz="2500" dirty="0" err="1"/>
              <a:t>Cholusat</a:t>
            </a:r>
            <a:r>
              <a:rPr lang="es-ES_tradnl" sz="2500" dirty="0"/>
              <a:t> Sur y Suyapa tv con el </a:t>
            </a:r>
            <a:r>
              <a:rPr lang="es-ES_tradnl" sz="2500" b="1" dirty="0">
                <a:solidFill>
                  <a:srgbClr val="FF0000"/>
                </a:solidFill>
              </a:rPr>
              <a:t>58%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MOVESA:</a:t>
            </a:r>
            <a:r>
              <a:rPr lang="es-ES_tradnl" sz="2500" dirty="0"/>
              <a:t> Pautó seis spot en Canal 11 con el </a:t>
            </a:r>
            <a:r>
              <a:rPr lang="es-ES_tradnl" sz="2500" b="1" dirty="0">
                <a:solidFill>
                  <a:srgbClr val="FF0000"/>
                </a:solidFill>
              </a:rPr>
              <a:t>11%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s-ES_tradnl" sz="2500" b="1" dirty="0">
              <a:solidFill>
                <a:srgbClr val="6A6A6A"/>
              </a:solidFill>
            </a:endParaRPr>
          </a:p>
          <a:p>
            <a:pPr algn="l"/>
            <a:r>
              <a:rPr lang="es-ES_tradnl" sz="4000" b="1" dirty="0">
                <a:solidFill>
                  <a:srgbClr val="FF0000"/>
                </a:solidFill>
              </a:rPr>
              <a:t>TVP</a:t>
            </a:r>
            <a:endParaRPr lang="es-ES_tradnl" sz="2800" b="1" dirty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500" dirty="0"/>
              <a:t>La pauta a nivel de cable representa  un </a:t>
            </a:r>
            <a:r>
              <a:rPr lang="es-ES_tradnl" sz="2500" b="1" dirty="0">
                <a:solidFill>
                  <a:srgbClr val="FF0000"/>
                </a:solidFill>
              </a:rPr>
              <a:t>48% </a:t>
            </a:r>
            <a:r>
              <a:rPr lang="es-ES_tradnl" sz="2500" dirty="0">
                <a:solidFill>
                  <a:schemeClr val="tx1"/>
                </a:solidFill>
              </a:rPr>
              <a:t>con un spot en </a:t>
            </a:r>
            <a:r>
              <a:rPr lang="es-ES_tradnl" sz="2500" dirty="0" err="1">
                <a:solidFill>
                  <a:schemeClr val="tx1"/>
                </a:solidFill>
              </a:rPr>
              <a:t>Teleceiba</a:t>
            </a:r>
            <a:r>
              <a:rPr lang="es-ES_tradnl" sz="2500" dirty="0">
                <a:solidFill>
                  <a:schemeClr val="tx1"/>
                </a:solidFill>
              </a:rPr>
              <a:t> y </a:t>
            </a:r>
            <a:r>
              <a:rPr lang="es-ES_tradnl" sz="2500" dirty="0" err="1">
                <a:solidFill>
                  <a:schemeClr val="tx1"/>
                </a:solidFill>
              </a:rPr>
              <a:t>Telepaís</a:t>
            </a:r>
            <a:endParaRPr lang="es-ES_tradnl" sz="2500" dirty="0">
              <a:solidFill>
                <a:schemeClr val="tx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DIDEMO: </a:t>
            </a:r>
            <a:r>
              <a:rPr lang="es-ES_tradnl" sz="2500" dirty="0"/>
              <a:t>Cuenta con dos spot en </a:t>
            </a:r>
            <a:r>
              <a:rPr lang="es-ES_tradnl" sz="2500" dirty="0" err="1"/>
              <a:t>Teleceiba</a:t>
            </a:r>
            <a:r>
              <a:rPr lang="es-ES_tradnl" sz="2500" dirty="0"/>
              <a:t> que representa </a:t>
            </a:r>
            <a:r>
              <a:rPr lang="es-ES_tradnl" sz="2500" b="1" dirty="0">
                <a:solidFill>
                  <a:srgbClr val="FF0000"/>
                </a:solidFill>
              </a:rPr>
              <a:t>30%</a:t>
            </a:r>
            <a:endParaRPr lang="es-ES_tradnl" sz="2500" dirty="0">
              <a:solidFill>
                <a:schemeClr val="tx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ITALIKA: </a:t>
            </a:r>
            <a:r>
              <a:rPr lang="es-ES_tradnl" sz="2500" dirty="0"/>
              <a:t>Cuenta con dos spot en Tigo </a:t>
            </a:r>
            <a:r>
              <a:rPr lang="es-ES_tradnl" sz="2500" dirty="0" err="1"/>
              <a:t>Sports</a:t>
            </a:r>
            <a:r>
              <a:rPr lang="es-ES_tradnl" sz="2500" dirty="0"/>
              <a:t> que representa </a:t>
            </a:r>
            <a:r>
              <a:rPr lang="es-ES_tradnl" sz="2500" b="1" dirty="0">
                <a:solidFill>
                  <a:srgbClr val="FF0000"/>
                </a:solidFill>
              </a:rPr>
              <a:t>12%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800" b="1" dirty="0">
                <a:solidFill>
                  <a:srgbClr val="6A6A6A"/>
                </a:solidFill>
              </a:rPr>
              <a:t>KTM: </a:t>
            </a:r>
            <a:r>
              <a:rPr lang="es-ES_tradnl" sz="2800" dirty="0"/>
              <a:t>Cuenta con dos spot en A&amp;E que representa </a:t>
            </a:r>
            <a:r>
              <a:rPr lang="es-ES_tradnl" sz="2800" b="1" dirty="0">
                <a:solidFill>
                  <a:srgbClr val="FF0000"/>
                </a:solidFill>
              </a:rPr>
              <a:t>9%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s-ES_tradnl" sz="2800" b="1" dirty="0">
              <a:solidFill>
                <a:srgbClr val="FF0000"/>
              </a:solidFill>
            </a:endParaRPr>
          </a:p>
          <a:p>
            <a:pPr algn="l"/>
            <a:endParaRPr lang="es-ES_tradnl" sz="2800" b="1" dirty="0">
              <a:solidFill>
                <a:srgbClr val="6A6A6A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F8FCBC4-02E3-A760-D89D-C05B75EA433E}"/>
                  </a:ext>
                </a:extLst>
              </p14:cNvPr>
              <p14:cNvContentPartPr/>
              <p14:nvPr/>
            </p14:nvContentPartPr>
            <p14:xfrm>
              <a:off x="9191842" y="3440634"/>
              <a:ext cx="360" cy="3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F8FCBC4-02E3-A760-D89D-C05B75EA433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182842" y="3431634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3CBBF85C-9B33-CFCC-0AE9-4755E948049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1"/>
            <a:ext cx="24492060" cy="219967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2102108" y="5187887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Spots</a:t>
            </a:r>
            <a:endParaRPr kumimoji="0" lang="es-HN" sz="138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C5EE5C2-F20B-3E74-EB01-A0539E7BE00C}"/>
              </a:ext>
            </a:extLst>
          </p:cNvPr>
          <p:cNvSpPr txBox="1"/>
          <p:nvPr/>
        </p:nvSpPr>
        <p:spPr>
          <a:xfrm>
            <a:off x="2158786" y="4869387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Cantidad de </a:t>
            </a: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A40EDA74-95FD-518D-8CEC-DA6F99286A81}"/>
              </a:ext>
            </a:extLst>
          </p:cNvPr>
          <p:cNvSpPr txBox="1"/>
          <p:nvPr/>
        </p:nvSpPr>
        <p:spPr>
          <a:xfrm>
            <a:off x="1172223" y="8852132"/>
            <a:ext cx="10201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HN" b="1" dirty="0">
                <a:solidFill>
                  <a:srgbClr val="FF0000"/>
                </a:solidFill>
              </a:rPr>
              <a:t>UMA</a:t>
            </a:r>
            <a:r>
              <a:rPr lang="es-HN" dirty="0"/>
              <a:t> </a:t>
            </a:r>
            <a:r>
              <a:rPr lang="es-HN" b="1" dirty="0"/>
              <a:t>Cuenta con 44% de los spots, le sigue </a:t>
            </a:r>
            <a:r>
              <a:rPr lang="es-HN" b="1" dirty="0">
                <a:solidFill>
                  <a:srgbClr val="FF0000"/>
                </a:solidFill>
              </a:rPr>
              <a:t>MOTOMUNDO </a:t>
            </a:r>
            <a:r>
              <a:rPr lang="es-HN" b="1" dirty="0"/>
              <a:t>con un 19%, </a:t>
            </a:r>
            <a:r>
              <a:rPr lang="es-HN" b="1" dirty="0">
                <a:solidFill>
                  <a:srgbClr val="FF0000"/>
                </a:solidFill>
              </a:rPr>
              <a:t>DIDEMO </a:t>
            </a:r>
            <a:r>
              <a:rPr lang="es-HN" b="1" dirty="0"/>
              <a:t>con un 15%, </a:t>
            </a:r>
            <a:r>
              <a:rPr lang="es-HN" b="1" dirty="0">
                <a:solidFill>
                  <a:srgbClr val="FF0000"/>
                </a:solidFill>
              </a:rPr>
              <a:t>ITALIKA </a:t>
            </a:r>
            <a:r>
              <a:rPr lang="es-HN" b="1" dirty="0">
                <a:solidFill>
                  <a:srgbClr val="6A6A6A"/>
                </a:solidFill>
              </a:rPr>
              <a:t>8%,</a:t>
            </a:r>
            <a:r>
              <a:rPr lang="es-HN" b="1" dirty="0">
                <a:solidFill>
                  <a:srgbClr val="FF0000"/>
                </a:solidFill>
              </a:rPr>
              <a:t> CREDIDEMO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6</a:t>
            </a:r>
            <a:r>
              <a:rPr lang="es-HN" b="1" dirty="0"/>
              <a:t>%, </a:t>
            </a:r>
            <a:r>
              <a:rPr lang="es-HN" b="1" dirty="0">
                <a:solidFill>
                  <a:srgbClr val="FF0000"/>
                </a:solidFill>
              </a:rPr>
              <a:t>KTM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1</a:t>
            </a:r>
            <a:r>
              <a:rPr lang="es-HN" b="1" dirty="0"/>
              <a:t>% </a:t>
            </a:r>
            <a:r>
              <a:rPr lang="es-HN" b="1" dirty="0">
                <a:solidFill>
                  <a:srgbClr val="FF0000"/>
                </a:solidFill>
              </a:rPr>
              <a:t>D.EBENEZER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1</a:t>
            </a:r>
            <a:r>
              <a:rPr lang="es-HN" b="1" dirty="0"/>
              <a:t>%  y </a:t>
            </a:r>
            <a:r>
              <a:rPr lang="es-HN" b="1" dirty="0">
                <a:solidFill>
                  <a:srgbClr val="FF0000"/>
                </a:solidFill>
              </a:rPr>
              <a:t>MOVESA </a:t>
            </a:r>
            <a:r>
              <a:rPr lang="es-HN" b="1" dirty="0"/>
              <a:t>con el 1%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242AEF-8924-41D0-1D07-DB98833BC7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A2CE0EAB-D5F4-D84B-B29E-158EE98B8B0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9378134"/>
              </p:ext>
            </p:extLst>
          </p:nvPr>
        </p:nvGraphicFramePr>
        <p:xfrm>
          <a:off x="5033021" y="2204878"/>
          <a:ext cx="10227017" cy="6647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9" name="Imagen 8">
            <a:extLst>
              <a:ext uri="{FF2B5EF4-FFF2-40B4-BE49-F238E27FC236}">
                <a16:creationId xmlns:a16="http://schemas.microsoft.com/office/drawing/2014/main" id="{B3090CF4-8D72-D295-5156-81AAE2250D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2350" y="3672522"/>
            <a:ext cx="4413250" cy="4148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1108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0"/>
            <a:ext cx="24492060" cy="2100278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2418140" y="635413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Medios</a:t>
            </a:r>
            <a:endParaRPr kumimoji="0" lang="es-HN" sz="138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C5EE5C2-F20B-3E74-EB01-A0539E7BE00C}"/>
              </a:ext>
            </a:extLst>
          </p:cNvPr>
          <p:cNvSpPr txBox="1"/>
          <p:nvPr/>
        </p:nvSpPr>
        <p:spPr>
          <a:xfrm>
            <a:off x="2418140" y="5812568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Tipo de </a:t>
            </a: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A40EDA74-95FD-518D-8CEC-DA6F99286A81}"/>
              </a:ext>
            </a:extLst>
          </p:cNvPr>
          <p:cNvSpPr txBox="1"/>
          <p:nvPr/>
        </p:nvSpPr>
        <p:spPr>
          <a:xfrm>
            <a:off x="2589312" y="9550195"/>
            <a:ext cx="1983336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HN" b="1" dirty="0">
                <a:solidFill>
                  <a:srgbClr val="FF0000"/>
                </a:solidFill>
              </a:rPr>
              <a:t>MOTOMUNDO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tienen </a:t>
            </a:r>
            <a:r>
              <a:rPr lang="es-HN" b="1" dirty="0"/>
              <a:t>presencia en radio, TVN y TVP, con pauta en medios de cobertura nacional. 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ITALIKA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tienen </a:t>
            </a:r>
            <a:r>
              <a:rPr lang="es-HN" b="1" dirty="0"/>
              <a:t>presencia en radio, TVN y TVP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CREDIDEMO</a:t>
            </a:r>
            <a:r>
              <a:rPr lang="es-HN" b="1" dirty="0"/>
              <a:t> tiene presencia en  TVN.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UMA</a:t>
            </a:r>
            <a:r>
              <a:rPr lang="es-HN" b="1" dirty="0"/>
              <a:t> tiene presencia en  radio.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DISTRIBUIDORA EBENEZER </a:t>
            </a:r>
            <a:r>
              <a:rPr lang="es-HN" b="1" dirty="0"/>
              <a:t>tienen pauta en radio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KTM </a:t>
            </a:r>
            <a:r>
              <a:rPr lang="es-HN" b="1" dirty="0"/>
              <a:t>tienen pauta en TVP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DIDEMO</a:t>
            </a:r>
            <a:r>
              <a:rPr lang="es-HN" b="1" dirty="0"/>
              <a:t> cuenta con pauta en radio, TVP y TVN.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MOVESA </a:t>
            </a:r>
            <a:r>
              <a:rPr lang="es-HN" b="1" dirty="0"/>
              <a:t> cuenta solo en TVN.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91CC1D-8984-50BC-D9A0-C429F23278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00B9DC89-9866-ECCF-3158-43DAE15688D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7159679"/>
              </p:ext>
            </p:extLst>
          </p:nvPr>
        </p:nvGraphicFramePr>
        <p:xfrm>
          <a:off x="5502769" y="2426176"/>
          <a:ext cx="13194244" cy="59205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85088140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31716</TotalTime>
  <Words>1209</Words>
  <Application>Microsoft Macintosh PowerPoint</Application>
  <PresentationFormat>Personalizado</PresentationFormat>
  <Paragraphs>160</Paragraphs>
  <Slides>32</Slides>
  <Notes>1</Notes>
  <HiddenSlides>0</HiddenSlides>
  <MMClips>22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32</vt:i4>
      </vt:variant>
    </vt:vector>
  </HeadingPairs>
  <TitlesOfParts>
    <vt:vector size="36" baseType="lpstr">
      <vt:lpstr>Arial</vt:lpstr>
      <vt:lpstr>Helvetica Neue</vt:lpstr>
      <vt:lpstr>Helvetica Neue Medium</vt:lpstr>
      <vt:lpstr>21_BasicWhite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Sandra Bertilia Castillo Pavon</dc:creator>
  <cp:lastModifiedBy>Angelica Vega</cp:lastModifiedBy>
  <cp:revision>617</cp:revision>
  <dcterms:modified xsi:type="dcterms:W3CDTF">2024-09-30T14:05:42Z</dcterms:modified>
</cp:coreProperties>
</file>