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294" r:id="rId28"/>
    <p:sldId id="273" r:id="rId29"/>
    <p:sldId id="321" r:id="rId30"/>
    <p:sldId id="262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9" autoAdjust="0"/>
    <p:restoredTop sz="96327"/>
  </p:normalViewPr>
  <p:slideViewPr>
    <p:cSldViewPr snapToGrid="0">
      <p:cViewPr>
        <p:scale>
          <a:sx n="60" d="100"/>
          <a:sy n="60" d="100"/>
        </p:scale>
        <p:origin x="568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83670947256663"/>
          <c:y val="0"/>
          <c:w val="0.65032658105486663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EA-2540-8C21-14E6C8F0BB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8EA-2540-8C21-14E6C8F0BB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8EA-2540-8C21-14E6C8F0BBC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8EA-2540-8C21-14E6C8F0BBC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8EA-2540-8C21-14E6C8F0BBC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8EA-2540-8C21-14E6C8F0BBC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8EA-2540-8C21-14E6C8F0BBC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8EA-2540-8C21-14E6C8F0BBC8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EA-2540-8C21-14E6C8F0BBC8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8EA-2540-8C21-14E6C8F0BBC8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8EA-2540-8C21-14E6C8F0BB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Movesa</c:v>
                </c:pt>
                <c:pt idx="2">
                  <c:v>MotoMundo</c:v>
                </c:pt>
                <c:pt idx="3">
                  <c:v>Didemo</c:v>
                </c:pt>
                <c:pt idx="4">
                  <c:v>Credidemo</c:v>
                </c:pt>
                <c:pt idx="5">
                  <c:v>Italika</c:v>
                </c:pt>
                <c:pt idx="6">
                  <c:v>Distribuidora Ebenezer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0.3458904109589041</c:v>
                </c:pt>
                <c:pt idx="1">
                  <c:v>0.29589041095890412</c:v>
                </c:pt>
                <c:pt idx="2">
                  <c:v>0.22876712328767124</c:v>
                </c:pt>
                <c:pt idx="3">
                  <c:v>5.3424657534246578E-2</c:v>
                </c:pt>
                <c:pt idx="4">
                  <c:v>4.3835616438356165E-2</c:v>
                </c:pt>
                <c:pt idx="5">
                  <c:v>2.8767123287671233E-2</c:v>
                </c:pt>
                <c:pt idx="6">
                  <c:v>3.4246575342465752E-3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8EA-2540-8C21-14E6C8F0B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78475296263819949"/>
          <c:h val="0.863935776592555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BC-2940-8B5D-60418172144B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Movesa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BC-2940-8B5D-60418172144B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262</c:v>
                </c:pt>
                <c:pt idx="1">
                  <c:v>37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BC-2940-8B5D-60418172144B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56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BC-2940-8B5D-60418172144B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BC-2940-8B5D-60418172144B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31</c:v>
                </c:pt>
                <c:pt idx="1">
                  <c:v>5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BC-2940-8B5D-60418172144B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BC-2940-8B5D-6041817214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4.xml"/><Relationship Id="rId5" Type="http://schemas.microsoft.com/office/2007/relationships/media" Target="../media/media3.mp3"/><Relationship Id="rId15" Type="http://schemas.openxmlformats.org/officeDocument/2006/relationships/image" Target="../media/image18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9.mp3"/><Relationship Id="rId7" Type="http://schemas.openxmlformats.org/officeDocument/2006/relationships/image" Target="../media/image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9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1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4.mp4"/><Relationship Id="rId7" Type="http://schemas.openxmlformats.org/officeDocument/2006/relationships/image" Target="../media/image3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4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7.mp4"/><Relationship Id="rId7" Type="http://schemas.openxmlformats.org/officeDocument/2006/relationships/image" Target="../media/image3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3.png"/><Relationship Id="rId4" Type="http://schemas.openxmlformats.org/officeDocument/2006/relationships/video" Target="../media/media17.mp4"/><Relationship Id="rId9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4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7.png"/><Relationship Id="rId3" Type="http://schemas.microsoft.com/office/2007/relationships/media" Target="../media/media20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6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video" Target="../media/media21.mp4"/><Relationship Id="rId11" Type="http://schemas.openxmlformats.org/officeDocument/2006/relationships/image" Target="../media/image25.png"/><Relationship Id="rId5" Type="http://schemas.microsoft.com/office/2007/relationships/media" Target="../media/media21.mp4"/><Relationship Id="rId10" Type="http://schemas.openxmlformats.org/officeDocument/2006/relationships/image" Target="../media/image1.png"/><Relationship Id="rId4" Type="http://schemas.openxmlformats.org/officeDocument/2006/relationships/video" Target="../media/media20.mp4"/><Relationship Id="rId9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912849" y="7196554"/>
            <a:ext cx="1856437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21 - 27 OCTUBRE,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21 al 27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0CB339E-2B0D-5950-E5CE-3F909CEA87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04" y="2126919"/>
            <a:ext cx="6322237" cy="104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4" name="CuadroTexto 4">
            <a:extLst>
              <a:ext uri="{FF2B5EF4-FFF2-40B4-BE49-F238E27FC236}">
                <a16:creationId xmlns:a16="http://schemas.microsoft.com/office/drawing/2014/main" id="{F33FBD80-9B1C-F4EF-4E86-6E449E37C54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21 al 27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BC1513D-88F6-A66C-0304-3854A216E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81" y="3317358"/>
            <a:ext cx="9801907" cy="827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4" name="CuadroTexto 4">
            <a:extLst>
              <a:ext uri="{FF2B5EF4-FFF2-40B4-BE49-F238E27FC236}">
                <a16:creationId xmlns:a16="http://schemas.microsoft.com/office/drawing/2014/main" id="{3393CF03-BF6D-A907-E75A-B0BFD41D35E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21 al 27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3D9EB2-DF6A-9FA7-057C-DB3FD646C6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344" y="4763387"/>
            <a:ext cx="11854276" cy="576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1C4D39-8641-CD45-39B2-F250B0386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85" y="0"/>
            <a:ext cx="10403341" cy="1353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RADIO SAN PEDRO, TOP, STEREO MAS, SUPER 100, ULTRA FM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 ESTE MUNDO EXISTE TE OFRECE LA MÁS AMPLIA SELECCIÓN DE MOTOS DE HONDURAS CERTIFICADAS PARA TRABAJAR PARA IMPULSAR TU FUTURO AHORRANDO COMBUSTIBLE.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Y VOS QUE QUIERES SER DE LOS QUE BUSCAN ADRENALINA Y ROBAN MIRADAS COMO UNA DEPORTIVA O QUE VIVEN SU PRIMERA AVENTURA EN UNA SEMIDEPORTIVA CON ESTILO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456715811">
            <a:hlinkClick r:id="" action="ppaction://media"/>
            <a:extLst>
              <a:ext uri="{FF2B5EF4-FFF2-40B4-BE49-F238E27FC236}">
                <a16:creationId xmlns:a16="http://schemas.microsoft.com/office/drawing/2014/main" id="{0AAA9D75-265E-078D-D26D-277AEA368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82759" y="5103930"/>
            <a:ext cx="1816100" cy="1816100"/>
          </a:xfrm>
          <a:prstGeom prst="rect">
            <a:avLst/>
          </a:prstGeom>
        </p:spPr>
      </p:pic>
      <p:pic>
        <p:nvPicPr>
          <p:cNvPr id="10" name="-455554313">
            <a:hlinkClick r:id="" action="ppaction://media"/>
            <a:extLst>
              <a:ext uri="{FF2B5EF4-FFF2-40B4-BE49-F238E27FC236}">
                <a16:creationId xmlns:a16="http://schemas.microsoft.com/office/drawing/2014/main" id="{8A8F0BBA-B73D-9D3E-F302-63CDE835E31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498859" y="5103930"/>
            <a:ext cx="1816100" cy="1816100"/>
          </a:xfrm>
          <a:prstGeom prst="rect">
            <a:avLst/>
          </a:prstGeom>
        </p:spPr>
      </p:pic>
      <p:pic>
        <p:nvPicPr>
          <p:cNvPr id="11" name="-457673165">
            <a:hlinkClick r:id="" action="ppaction://media"/>
            <a:extLst>
              <a:ext uri="{FF2B5EF4-FFF2-40B4-BE49-F238E27FC236}">
                <a16:creationId xmlns:a16="http://schemas.microsoft.com/office/drawing/2014/main" id="{4F625C25-0D1B-3A7A-F052-E742561FE89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50306" y="5101194"/>
            <a:ext cx="1816099" cy="1816099"/>
          </a:xfrm>
          <a:prstGeom prst="rect">
            <a:avLst/>
          </a:prstGeom>
        </p:spPr>
      </p:pic>
      <p:pic>
        <p:nvPicPr>
          <p:cNvPr id="12" name="-455580991">
            <a:hlinkClick r:id="" action="ppaction://media"/>
            <a:extLst>
              <a:ext uri="{FF2B5EF4-FFF2-40B4-BE49-F238E27FC236}">
                <a16:creationId xmlns:a16="http://schemas.microsoft.com/office/drawing/2014/main" id="{28383254-94D0-21EF-7D10-F44FFDC0955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101068" y="5159714"/>
            <a:ext cx="1816098" cy="1816098"/>
          </a:xfrm>
          <a:prstGeom prst="rect">
            <a:avLst/>
          </a:prstGeom>
        </p:spPr>
      </p:pic>
      <p:pic>
        <p:nvPicPr>
          <p:cNvPr id="13" name="-458749186">
            <a:hlinkClick r:id="" action="ppaction://media"/>
            <a:extLst>
              <a:ext uri="{FF2B5EF4-FFF2-40B4-BE49-F238E27FC236}">
                <a16:creationId xmlns:a16="http://schemas.microsoft.com/office/drawing/2014/main" id="{4C90E0CD-0177-651A-A9DF-F600F9BD03B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917166" y="5101196"/>
            <a:ext cx="1816097" cy="181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0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6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5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80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VOCES, HCH R.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BIT 150 LPS.26999 Y LPS.316 SEMANALES 125 Z LPS.26999 Y LPS.319 SEMANALES DM250 LPS.37499 CON GANTES GRATIS Y LPS.447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ITALIKA FT125 LPS.19999 LPS.245 SEMANALES 125 Z LPS.25499 LPS.325 SEMANALES DM150 LPS.28999 LPS.355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17185271">
            <a:hlinkClick r:id="" action="ppaction://media"/>
            <a:extLst>
              <a:ext uri="{FF2B5EF4-FFF2-40B4-BE49-F238E27FC236}">
                <a16:creationId xmlns:a16="http://schemas.microsoft.com/office/drawing/2014/main" id="{94DD2FFE-096D-267D-337A-E7DF2DBDF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7227" y="5853552"/>
            <a:ext cx="2241731" cy="2241731"/>
          </a:xfrm>
          <a:prstGeom prst="rect">
            <a:avLst/>
          </a:prstGeom>
        </p:spPr>
      </p:pic>
      <p:pic>
        <p:nvPicPr>
          <p:cNvPr id="7" name="-457054280">
            <a:hlinkClick r:id="" action="ppaction://media"/>
            <a:extLst>
              <a:ext uri="{FF2B5EF4-FFF2-40B4-BE49-F238E27FC236}">
                <a16:creationId xmlns:a16="http://schemas.microsoft.com/office/drawing/2014/main" id="{3A3D6C28-E2DB-8838-48E9-DDF733261BA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18434" y="5855650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MOVESA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HRN,RADIO SATELITE, ROCK N POP, SUAVE FM, VOX Y XY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KTM HERO ZMOTO SHINERAY CON DESCUENTOS DE HASTA LPS.15000 OCT 1-31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67766137">
            <a:hlinkClick r:id="" action="ppaction://media"/>
            <a:extLst>
              <a:ext uri="{FF2B5EF4-FFF2-40B4-BE49-F238E27FC236}">
                <a16:creationId xmlns:a16="http://schemas.microsoft.com/office/drawing/2014/main" id="{360F1DD6-F770-B3DF-7D01-0FE50E7093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460384"/>
            <a:ext cx="1970442" cy="19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50624833">
            <a:hlinkClick r:id="" action="ppaction://media"/>
            <a:extLst>
              <a:ext uri="{FF2B5EF4-FFF2-40B4-BE49-F238E27FC236}">
                <a16:creationId xmlns:a16="http://schemas.microsoft.com/office/drawing/2014/main" id="{F2599702-A502-24B1-9B68-34BF54A23E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588103"/>
            <a:ext cx="4064000" cy="3048000"/>
          </a:xfrm>
          <a:prstGeom prst="rect">
            <a:avLst/>
          </a:prstGeom>
        </p:spPr>
      </p:pic>
      <p:pic>
        <p:nvPicPr>
          <p:cNvPr id="8" name="-445169966">
            <a:hlinkClick r:id="" action="ppaction://media"/>
            <a:extLst>
              <a:ext uri="{FF2B5EF4-FFF2-40B4-BE49-F238E27FC236}">
                <a16:creationId xmlns:a16="http://schemas.microsoft.com/office/drawing/2014/main" id="{6A081B1D-1911-6BA7-2080-A5777FD515A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588103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46851260">
            <a:hlinkClick r:id="" action="ppaction://media"/>
            <a:extLst>
              <a:ext uri="{FF2B5EF4-FFF2-40B4-BE49-F238E27FC236}">
                <a16:creationId xmlns:a16="http://schemas.microsoft.com/office/drawing/2014/main" id="{8BF02B37-74A2-33D8-4D31-E000642A3D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OFRECEMOS OPCIONES DE FINANCIAMIENTO QUE SE ADAPTAN A TUS NECESIDADES PARA QUE TU SUEÑO DE TENER UNA MOTO SEA UNA REALIDAD ACELERAMOS TUS SUEÑOS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45052916">
            <a:hlinkClick r:id="" action="ppaction://media"/>
            <a:extLst>
              <a:ext uri="{FF2B5EF4-FFF2-40B4-BE49-F238E27FC236}">
                <a16:creationId xmlns:a16="http://schemas.microsoft.com/office/drawing/2014/main" id="{F2482D52-DB02-2F07-E2FE-07B768F62F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356217"/>
            <a:ext cx="4064000" cy="3048000"/>
          </a:xfrm>
          <a:prstGeom prst="rect">
            <a:avLst/>
          </a:prstGeom>
        </p:spPr>
      </p:pic>
      <p:pic>
        <p:nvPicPr>
          <p:cNvPr id="5" name="-448693262">
            <a:hlinkClick r:id="" action="ppaction://media"/>
            <a:extLst>
              <a:ext uri="{FF2B5EF4-FFF2-40B4-BE49-F238E27FC236}">
                <a16:creationId xmlns:a16="http://schemas.microsoft.com/office/drawing/2014/main" id="{1586DCAD-4F37-8A2D-6174-FB00741454F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35621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ITALIKA FT125 LPS.19999 LPS.245 SEMANALES 125 Z LPS.25499 LPS.325 SEMANALES DM150 LPS.28999 LPS.355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50310416">
            <a:hlinkClick r:id="" action="ppaction://media"/>
            <a:extLst>
              <a:ext uri="{FF2B5EF4-FFF2-40B4-BE49-F238E27FC236}">
                <a16:creationId xmlns:a16="http://schemas.microsoft.com/office/drawing/2014/main" id="{22AA2A7D-B427-CDCF-A52A-001080070F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2677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TELEPAIS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KMF.</a:t>
            </a:r>
          </a:p>
          <a:p>
            <a:pPr marL="457200" indent="-457200" algn="l">
              <a:buAutoNum type="arabicPeriod"/>
            </a:pPr>
            <a:r>
              <a:rPr lang="es-HN" dirty="0"/>
              <a:t>N ESTE MUNDO EXISTE TE OFRECE LA MÁS AMPLIA SELECCIÓN DE MOTOS DE HONDURAS CERTIFICADAS PARA TRABAJAR PARA IMPULSAR TU FUTURO AHORRANDO COMBUSTIBLE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45415408">
            <a:hlinkClick r:id="" action="ppaction://media"/>
            <a:extLst>
              <a:ext uri="{FF2B5EF4-FFF2-40B4-BE49-F238E27FC236}">
                <a16:creationId xmlns:a16="http://schemas.microsoft.com/office/drawing/2014/main" id="{3EC0143D-0D3C-51AF-EC4B-B0B09DAF11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27615" y="5162056"/>
            <a:ext cx="4064000" cy="3048000"/>
          </a:xfrm>
          <a:prstGeom prst="rect">
            <a:avLst/>
          </a:prstGeom>
        </p:spPr>
      </p:pic>
      <p:pic>
        <p:nvPicPr>
          <p:cNvPr id="9" name="-452081599">
            <a:hlinkClick r:id="" action="ppaction://media"/>
            <a:extLst>
              <a:ext uri="{FF2B5EF4-FFF2-40B4-BE49-F238E27FC236}">
                <a16:creationId xmlns:a16="http://schemas.microsoft.com/office/drawing/2014/main" id="{9304320A-9DEB-D850-7599-5057AFC263C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91615" y="5162056"/>
            <a:ext cx="4064000" cy="3048000"/>
          </a:xfrm>
          <a:prstGeom prst="rect">
            <a:avLst/>
          </a:prstGeom>
        </p:spPr>
      </p:pic>
      <p:pic>
        <p:nvPicPr>
          <p:cNvPr id="10" name="-450556555">
            <a:hlinkClick r:id="" action="ppaction://media"/>
            <a:extLst>
              <a:ext uri="{FF2B5EF4-FFF2-40B4-BE49-F238E27FC236}">
                <a16:creationId xmlns:a16="http://schemas.microsoft.com/office/drawing/2014/main" id="{2EBD1F95-0EB8-98ED-5ED9-48E4C12D726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355615" y="518797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TIGO SPORTS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ITALIKA FT125 LPS.19999 LPS.245 SEMANALES 125 Z LPS.25499 LPS.325 SEMANALES DM150 LPS.28999 LPS.355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52056324">
            <a:hlinkClick r:id="" action="ppaction://media"/>
            <a:extLst>
              <a:ext uri="{FF2B5EF4-FFF2-40B4-BE49-F238E27FC236}">
                <a16:creationId xmlns:a16="http://schemas.microsoft.com/office/drawing/2014/main" id="{80ADFC64-A932-CD45-85AD-65258B248E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568856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334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505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78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1291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21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27 de Octubre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77" y="10249880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9579B56-0CED-79AF-9017-A411E586D7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98" y="10944294"/>
            <a:ext cx="1993681" cy="77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41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20%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radio San Pedro,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4%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0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39%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MOVESA: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HRN, Radio Satélite, rock &amp; Pop, suave FM, Vox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20%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29%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lo que representa </a:t>
            </a:r>
            <a:r>
              <a:rPr lang="es-ES_tradnl" sz="2500" b="1" dirty="0">
                <a:solidFill>
                  <a:srgbClr val="FF0000"/>
                </a:solidFill>
              </a:rPr>
              <a:t>17%.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50%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con el </a:t>
            </a:r>
            <a:r>
              <a:rPr lang="es-ES_tradnl" sz="2500" b="1" dirty="0">
                <a:solidFill>
                  <a:srgbClr val="FF0000"/>
                </a:solidFill>
              </a:rPr>
              <a:t>4%</a:t>
            </a:r>
          </a:p>
          <a:p>
            <a:pPr algn="l"/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85%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15%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34% de los spots, le sigue </a:t>
            </a:r>
            <a:r>
              <a:rPr lang="es-HN" b="1" dirty="0">
                <a:solidFill>
                  <a:srgbClr val="FF0000"/>
                </a:solidFill>
              </a:rPr>
              <a:t>MOVESA </a:t>
            </a:r>
            <a:r>
              <a:rPr lang="es-HN" b="1" dirty="0"/>
              <a:t>con un 29%,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22%,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>
                <a:solidFill>
                  <a:srgbClr val="6A6A6A"/>
                </a:solidFill>
              </a:rPr>
              <a:t>5%,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s-HN" b="1" dirty="0"/>
              <a:t>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0.6</a:t>
            </a:r>
            <a:r>
              <a:rPr lang="es-HN" b="1" dirty="0"/>
              <a:t>%.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5307273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AC88B160-BA3B-B5A2-B4F5-3B7A6AE896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492" y="3642647"/>
            <a:ext cx="4482329" cy="377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MOVESA</a:t>
            </a:r>
            <a:r>
              <a:rPr lang="es-HN" b="1" dirty="0"/>
              <a:t> cuenta con pauta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699288"/>
              </p:ext>
            </p:extLst>
          </p:nvPr>
        </p:nvGraphicFramePr>
        <p:xfrm>
          <a:off x="5458469" y="2104662"/>
          <a:ext cx="16589859" cy="7444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35201</TotalTime>
  <Words>1230</Words>
  <Application>Microsoft Macintosh PowerPoint</Application>
  <PresentationFormat>Personalizado</PresentationFormat>
  <Paragraphs>155</Paragraphs>
  <Slides>30</Slides>
  <Notes>1</Notes>
  <HiddenSlides>0</HiddenSlides>
  <MMClips>22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651</cp:revision>
  <dcterms:modified xsi:type="dcterms:W3CDTF">2024-10-28T13:43:10Z</dcterms:modified>
</cp:coreProperties>
</file>