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4" r:id="rId3"/>
    <p:sldId id="265" r:id="rId4"/>
    <p:sldId id="280" r:id="rId5"/>
    <p:sldId id="278" r:id="rId6"/>
    <p:sldId id="281" r:id="rId7"/>
    <p:sldId id="279" r:id="rId8"/>
    <p:sldId id="267" r:id="rId9"/>
    <p:sldId id="282" r:id="rId10"/>
    <p:sldId id="266" r:id="rId11"/>
    <p:sldId id="283" r:id="rId12"/>
    <p:sldId id="270" r:id="rId13"/>
    <p:sldId id="269" r:id="rId14"/>
    <p:sldId id="273" r:id="rId15"/>
    <p:sldId id="274" r:id="rId16"/>
    <p:sldId id="276" r:id="rId17"/>
    <p:sldId id="277" r:id="rId18"/>
    <p:sldId id="271" r:id="rId19"/>
    <p:sldId id="284" r:id="rId20"/>
    <p:sldId id="268" r:id="rId21"/>
    <p:sldId id="272" r:id="rId22"/>
  </p:sldIdLst>
  <p:sldSz cx="12192000" cy="6858000"/>
  <p:notesSz cx="6858000" cy="9144000"/>
  <p:defaultTextStyle>
    <a:defPPr>
      <a:defRPr lang="en-H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92"/>
    <p:restoredTop sz="95263"/>
  </p:normalViewPr>
  <p:slideViewPr>
    <p:cSldViewPr snapToGrid="0" snapToObjects="1">
      <p:cViewPr varScale="1">
        <p:scale>
          <a:sx n="98" d="100"/>
          <a:sy n="98" d="100"/>
        </p:scale>
        <p:origin x="94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68896-4CF4-014B-9CEB-E4362C2B8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H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08AA24-C5C0-A747-A65F-376A68D260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H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064BE1-075C-D042-9F8A-3E8C4ED9A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E3CBE-7BC6-8045-A05A-E30B774569FE}" type="datetimeFigureOut">
              <a:rPr lang="en-HN" smtClean="0"/>
              <a:t>8/11/24</a:t>
            </a:fld>
            <a:endParaRPr lang="en-H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6EEF37-48BD-E147-9B5F-5D570897A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37BF9-9E2D-2F43-8F63-43B92DA24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59CCB-7750-FF40-9C5A-C7B9926ED92B}" type="slidenum">
              <a:rPr lang="en-HN" smtClean="0"/>
              <a:t>‹#›</a:t>
            </a:fld>
            <a:endParaRPr lang="en-HN"/>
          </a:p>
        </p:txBody>
      </p:sp>
    </p:spTree>
    <p:extLst>
      <p:ext uri="{BB962C8B-B14F-4D97-AF65-F5344CB8AC3E}">
        <p14:creationId xmlns:p14="http://schemas.microsoft.com/office/powerpoint/2010/main" val="3222032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17AA58-48E3-D94C-8663-6AAE0463C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DDD20E-4747-CF4E-A2AD-94B0F5A1C2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765266-289A-E64D-9456-7359648DC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E3CBE-7BC6-8045-A05A-E30B774569FE}" type="datetimeFigureOut">
              <a:rPr lang="en-HN" smtClean="0"/>
              <a:t>8/11/24</a:t>
            </a:fld>
            <a:endParaRPr lang="en-H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53D026-81EE-014B-B8BC-DB8723572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59B48-0AFC-5A4A-AAAA-9A7FF7151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59CCB-7750-FF40-9C5A-C7B9926ED92B}" type="slidenum">
              <a:rPr lang="en-HN" smtClean="0"/>
              <a:t>‹#›</a:t>
            </a:fld>
            <a:endParaRPr lang="en-HN"/>
          </a:p>
        </p:txBody>
      </p:sp>
    </p:spTree>
    <p:extLst>
      <p:ext uri="{BB962C8B-B14F-4D97-AF65-F5344CB8AC3E}">
        <p14:creationId xmlns:p14="http://schemas.microsoft.com/office/powerpoint/2010/main" val="3152756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45AA8A-2DDD-4747-A4FC-CD327419F4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H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1C1F84-E685-4D4A-AA74-127E02D134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9C4F0-CDF9-184A-ACC1-8C976F2DF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E3CBE-7BC6-8045-A05A-E30B774569FE}" type="datetimeFigureOut">
              <a:rPr lang="en-HN" smtClean="0"/>
              <a:t>8/11/24</a:t>
            </a:fld>
            <a:endParaRPr lang="en-H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BDED1F-A879-EB4D-ACE7-F68CE310F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DEA703-E7C4-324A-A4DC-A62150E00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59CCB-7750-FF40-9C5A-C7B9926ED92B}" type="slidenum">
              <a:rPr lang="en-HN" smtClean="0"/>
              <a:t>‹#›</a:t>
            </a:fld>
            <a:endParaRPr lang="en-HN"/>
          </a:p>
        </p:txBody>
      </p:sp>
    </p:spTree>
    <p:extLst>
      <p:ext uri="{BB962C8B-B14F-4D97-AF65-F5344CB8AC3E}">
        <p14:creationId xmlns:p14="http://schemas.microsoft.com/office/powerpoint/2010/main" val="3298638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EC9D4-374E-A340-88B4-2B1E3CEED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259113-7077-AC40-85B5-6299E92F68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5FDDBB-A411-524F-93A6-BF7886BC9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E3CBE-7BC6-8045-A05A-E30B774569FE}" type="datetimeFigureOut">
              <a:rPr lang="en-HN" smtClean="0"/>
              <a:t>8/11/24</a:t>
            </a:fld>
            <a:endParaRPr lang="en-H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F214B3-D688-9A4E-8B80-AD86B0B6A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ED7FC7-3BB0-2043-AA70-547992001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59CCB-7750-FF40-9C5A-C7B9926ED92B}" type="slidenum">
              <a:rPr lang="en-HN" smtClean="0"/>
              <a:t>‹#›</a:t>
            </a:fld>
            <a:endParaRPr lang="en-HN"/>
          </a:p>
        </p:txBody>
      </p:sp>
    </p:spTree>
    <p:extLst>
      <p:ext uri="{BB962C8B-B14F-4D97-AF65-F5344CB8AC3E}">
        <p14:creationId xmlns:p14="http://schemas.microsoft.com/office/powerpoint/2010/main" val="1478829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CE2C33-D089-B94D-B983-6A37A1EE2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H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4A539E-33F0-8348-A9AC-AB8E586480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2DCF6C-AD3F-714A-95AF-2A5688F15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E3CBE-7BC6-8045-A05A-E30B774569FE}" type="datetimeFigureOut">
              <a:rPr lang="en-HN" smtClean="0"/>
              <a:t>8/11/24</a:t>
            </a:fld>
            <a:endParaRPr lang="en-H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E017BD-D6C8-BD4C-BB4C-F82B0E811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E052F-9B8D-7E49-A772-B084CBFD6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59CCB-7750-FF40-9C5A-C7B9926ED92B}" type="slidenum">
              <a:rPr lang="en-HN" smtClean="0"/>
              <a:t>‹#›</a:t>
            </a:fld>
            <a:endParaRPr lang="en-HN"/>
          </a:p>
        </p:txBody>
      </p:sp>
    </p:spTree>
    <p:extLst>
      <p:ext uri="{BB962C8B-B14F-4D97-AF65-F5344CB8AC3E}">
        <p14:creationId xmlns:p14="http://schemas.microsoft.com/office/powerpoint/2010/main" val="1817035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6CE98-B653-5C46-AA1F-57DF75597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ABF64B-F163-AE46-8AAA-8E287704AA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512290-E610-A549-A160-63D227A2D6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42CC4B-5D00-7F4A-8C71-2D5EB82BA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E3CBE-7BC6-8045-A05A-E30B774569FE}" type="datetimeFigureOut">
              <a:rPr lang="en-HN" smtClean="0"/>
              <a:t>8/11/24</a:t>
            </a:fld>
            <a:endParaRPr lang="en-H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3A4A10-5624-594E-B9F6-90253906F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CE82C4-E665-F645-857F-75070F470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59CCB-7750-FF40-9C5A-C7B9926ED92B}" type="slidenum">
              <a:rPr lang="en-HN" smtClean="0"/>
              <a:t>‹#›</a:t>
            </a:fld>
            <a:endParaRPr lang="en-HN"/>
          </a:p>
        </p:txBody>
      </p:sp>
    </p:spTree>
    <p:extLst>
      <p:ext uri="{BB962C8B-B14F-4D97-AF65-F5344CB8AC3E}">
        <p14:creationId xmlns:p14="http://schemas.microsoft.com/office/powerpoint/2010/main" val="1776420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7AC11-6C77-C843-A72F-1F7BE0C93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H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F306-19BC-D94F-A318-7A3618FC91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BF2CE9-39D9-6C48-8DA2-7C6304D026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C478A4-2585-6040-BAEA-754C2CBEE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4BD64E-5C29-AA42-B5A6-D90E8C0B4D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6903DF-2931-264A-A5B1-6302B907E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E3CBE-7BC6-8045-A05A-E30B774569FE}" type="datetimeFigureOut">
              <a:rPr lang="en-HN" smtClean="0"/>
              <a:t>8/11/24</a:t>
            </a:fld>
            <a:endParaRPr lang="en-H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4CFB46-1E57-0D4D-B39B-964D439ED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272C13-7D0E-5A4F-B2EE-ECE63A0AD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59CCB-7750-FF40-9C5A-C7B9926ED92B}" type="slidenum">
              <a:rPr lang="en-HN" smtClean="0"/>
              <a:t>‹#›</a:t>
            </a:fld>
            <a:endParaRPr lang="en-HN"/>
          </a:p>
        </p:txBody>
      </p:sp>
    </p:spTree>
    <p:extLst>
      <p:ext uri="{BB962C8B-B14F-4D97-AF65-F5344CB8AC3E}">
        <p14:creationId xmlns:p14="http://schemas.microsoft.com/office/powerpoint/2010/main" val="4250273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4E96B3-4DA8-494A-95E8-F73495515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6F21F3-8562-3048-A344-EFC0FD053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E3CBE-7BC6-8045-A05A-E30B774569FE}" type="datetimeFigureOut">
              <a:rPr lang="en-HN" smtClean="0"/>
              <a:t>8/11/24</a:t>
            </a:fld>
            <a:endParaRPr lang="en-H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3186BB-DF9E-B345-921B-9E5F8F5B1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031277-C46B-BD49-B5D9-19A970BAC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59CCB-7750-FF40-9C5A-C7B9926ED92B}" type="slidenum">
              <a:rPr lang="en-HN" smtClean="0"/>
              <a:t>‹#›</a:t>
            </a:fld>
            <a:endParaRPr lang="en-HN"/>
          </a:p>
        </p:txBody>
      </p:sp>
    </p:spTree>
    <p:extLst>
      <p:ext uri="{BB962C8B-B14F-4D97-AF65-F5344CB8AC3E}">
        <p14:creationId xmlns:p14="http://schemas.microsoft.com/office/powerpoint/2010/main" val="2339946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433804-C4CA-3544-A847-CF4CDE7DC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E3CBE-7BC6-8045-A05A-E30B774569FE}" type="datetimeFigureOut">
              <a:rPr lang="en-HN" smtClean="0"/>
              <a:t>8/11/24</a:t>
            </a:fld>
            <a:endParaRPr lang="en-H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AA17D4-0379-4A42-888F-764B21F42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39B243-1132-F94E-B742-0633A0DC6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59CCB-7750-FF40-9C5A-C7B9926ED92B}" type="slidenum">
              <a:rPr lang="en-HN" smtClean="0"/>
              <a:t>‹#›</a:t>
            </a:fld>
            <a:endParaRPr lang="en-HN"/>
          </a:p>
        </p:txBody>
      </p:sp>
    </p:spTree>
    <p:extLst>
      <p:ext uri="{BB962C8B-B14F-4D97-AF65-F5344CB8AC3E}">
        <p14:creationId xmlns:p14="http://schemas.microsoft.com/office/powerpoint/2010/main" val="378642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679A4-E16B-B04D-AA55-DF095A247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AB8D90-8A3B-F34D-9F5F-69D21D7A8D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2E5FD2-832F-6841-B90B-184580AB49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42471D-492C-6340-B51E-720D5B700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E3CBE-7BC6-8045-A05A-E30B774569FE}" type="datetimeFigureOut">
              <a:rPr lang="en-HN" smtClean="0"/>
              <a:t>8/11/24</a:t>
            </a:fld>
            <a:endParaRPr lang="en-H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F00AD2-D7D2-8B47-8839-EE47C2728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77D0D6-4AD8-934A-B6E8-2572F76B7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59CCB-7750-FF40-9C5A-C7B9926ED92B}" type="slidenum">
              <a:rPr lang="en-HN" smtClean="0"/>
              <a:t>‹#›</a:t>
            </a:fld>
            <a:endParaRPr lang="en-HN"/>
          </a:p>
        </p:txBody>
      </p:sp>
    </p:spTree>
    <p:extLst>
      <p:ext uri="{BB962C8B-B14F-4D97-AF65-F5344CB8AC3E}">
        <p14:creationId xmlns:p14="http://schemas.microsoft.com/office/powerpoint/2010/main" val="2142939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247C4-877C-214D-A065-66335E4D9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3314B7-3F59-8D46-8747-71506249E7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BEE466-F02F-CB44-900F-790E6B8F8A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4955A3-4CC7-AB41-87CF-1F4FF9244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E3CBE-7BC6-8045-A05A-E30B774569FE}" type="datetimeFigureOut">
              <a:rPr lang="en-HN" smtClean="0"/>
              <a:t>8/11/24</a:t>
            </a:fld>
            <a:endParaRPr lang="en-H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B95844-D746-6440-BCC7-3E62C31EF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EDADB5-E517-6E4B-9007-C48873A9B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59CCB-7750-FF40-9C5A-C7B9926ED92B}" type="slidenum">
              <a:rPr lang="en-HN" smtClean="0"/>
              <a:t>‹#›</a:t>
            </a:fld>
            <a:endParaRPr lang="en-HN"/>
          </a:p>
        </p:txBody>
      </p:sp>
    </p:spTree>
    <p:extLst>
      <p:ext uri="{BB962C8B-B14F-4D97-AF65-F5344CB8AC3E}">
        <p14:creationId xmlns:p14="http://schemas.microsoft.com/office/powerpoint/2010/main" val="4083013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EDA4D9-4824-2F40-9AC9-F336D6980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H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BCF55A-DBB3-5645-A41B-D26EFDACB0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D6119F-770C-B44A-BA30-966DB6655A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E3CBE-7BC6-8045-A05A-E30B774569FE}" type="datetimeFigureOut">
              <a:rPr lang="en-HN" smtClean="0"/>
              <a:t>8/11/24</a:t>
            </a:fld>
            <a:endParaRPr lang="en-H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03DA6-FE55-2F44-A4EC-C7CA1FE88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H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2D4C04-E2DC-D94A-91FB-75DF5894F6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59CCB-7750-FF40-9C5A-C7B9926ED92B}" type="slidenum">
              <a:rPr lang="en-HN" smtClean="0"/>
              <a:t>‹#›</a:t>
            </a:fld>
            <a:endParaRPr lang="en-HN"/>
          </a:p>
        </p:txBody>
      </p:sp>
    </p:spTree>
    <p:extLst>
      <p:ext uri="{BB962C8B-B14F-4D97-AF65-F5344CB8AC3E}">
        <p14:creationId xmlns:p14="http://schemas.microsoft.com/office/powerpoint/2010/main" val="983282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H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72C9401-6BA4-BE4E-84E3-62FFCD2032F8}"/>
              </a:ext>
            </a:extLst>
          </p:cNvPr>
          <p:cNvSpPr/>
          <p:nvPr/>
        </p:nvSpPr>
        <p:spPr>
          <a:xfrm>
            <a:off x="0" y="0"/>
            <a:ext cx="6930189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N"/>
          </a:p>
        </p:txBody>
      </p:sp>
      <p:sp>
        <p:nvSpPr>
          <p:cNvPr id="4" name="BAC">
            <a:extLst>
              <a:ext uri="{FF2B5EF4-FFF2-40B4-BE49-F238E27FC236}">
                <a16:creationId xmlns:a16="http://schemas.microsoft.com/office/drawing/2014/main" id="{42789A6C-0EB5-CF49-BD87-50F88C5A8697}"/>
              </a:ext>
            </a:extLst>
          </p:cNvPr>
          <p:cNvSpPr txBox="1">
            <a:spLocks/>
          </p:cNvSpPr>
          <p:nvPr/>
        </p:nvSpPr>
        <p:spPr>
          <a:xfrm>
            <a:off x="1107690" y="2525598"/>
            <a:ext cx="7645730" cy="1109710"/>
          </a:xfrm>
          <a:prstGeom prst="rect">
            <a:avLst/>
          </a:prstGeom>
        </p:spPr>
        <p:txBody>
          <a:bodyPr/>
          <a:lstStyle>
            <a:lvl1pPr marL="609600" marR="0" indent="-609600" algn="l" defTabSz="2194505" rtl="0" eaLnBrk="1" latinLnBrk="0" hangingPunct="1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5300" b="0" i="0" u="none" strike="noStrike" cap="none" spc="-306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Myriad Pro"/>
              </a:defRPr>
            </a:lvl1pPr>
            <a:lvl2pPr marL="1219200" marR="0" indent="-609600" algn="l" defTabSz="2438338" rtl="0" eaLnBrk="1" latinLnBrk="0" hangingPunct="1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Myriad Pro"/>
              </a:defRPr>
            </a:lvl2pPr>
            <a:lvl3pPr marL="1828800" marR="0" indent="-609600" algn="l" defTabSz="2438338" rtl="0" eaLnBrk="1" latinLnBrk="0" hangingPunct="1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Myriad Pro"/>
              </a:defRPr>
            </a:lvl3pPr>
            <a:lvl4pPr marL="2438400" marR="0" indent="-609600" algn="l" defTabSz="2438338" rtl="0" eaLnBrk="1" latinLnBrk="0" hangingPunct="1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Myriad Pro"/>
              </a:defRPr>
            </a:lvl4pPr>
            <a:lvl5pPr marL="3048000" marR="0" indent="-609600" algn="l" defTabSz="2438338" rtl="0" eaLnBrk="1" latinLnBrk="0" hangingPunct="1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Myriad Pro"/>
              </a:defRPr>
            </a:lvl5pPr>
            <a:lvl6pPr marL="3657600" marR="0" indent="-609600" algn="l" defTabSz="2438338" rtl="0" eaLnBrk="1" latinLnBrk="0" hangingPunct="1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Myriad Pro"/>
              </a:defRPr>
            </a:lvl6pPr>
            <a:lvl7pPr marL="4267200" marR="0" indent="-609600" algn="l" defTabSz="2438338" rtl="0" eaLnBrk="1" latinLnBrk="0" hangingPunct="1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Myriad Pro"/>
              </a:defRPr>
            </a:lvl7pPr>
            <a:lvl8pPr marL="4876800" marR="0" indent="-609600" algn="l" defTabSz="2438338" rtl="0" eaLnBrk="1" latinLnBrk="0" hangingPunct="1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Myriad Pro"/>
              </a:defRPr>
            </a:lvl8pPr>
            <a:lvl9pPr marL="5486400" marR="0" indent="-609600" algn="l" defTabSz="2438338" rtl="0" eaLnBrk="1" latinLnBrk="0" hangingPunct="1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Myriad Pro"/>
              </a:defRPr>
            </a:lvl9pPr>
          </a:lstStyle>
          <a:p>
            <a:pPr marL="0" indent="0">
              <a:buNone/>
            </a:pPr>
            <a:r>
              <a:rPr lang="en-US" sz="4800" b="1" dirty="0">
                <a:solidFill>
                  <a:schemeClr val="bg1"/>
                </a:solidFill>
                <a:latin typeface="Myriad Pro" panose="020B0503030403020204" pitchFamily="34" charset="0"/>
              </a:rPr>
              <a:t>PARA PYMEs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86DB9A-F2CA-CB46-9D31-E1CF994D8D19}"/>
              </a:ext>
            </a:extLst>
          </p:cNvPr>
          <p:cNvSpPr txBox="1"/>
          <p:nvPr/>
        </p:nvSpPr>
        <p:spPr>
          <a:xfrm>
            <a:off x="1107690" y="2134266"/>
            <a:ext cx="4898975" cy="553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tIns="91439" bIns="91439">
            <a:spAutoFit/>
          </a:bodyPr>
          <a:lstStyle/>
          <a:p>
            <a:pPr algn="l" defTabSz="1828800">
              <a:defRPr sz="10000">
                <a:solidFill>
                  <a:srgbClr val="BC3430"/>
                </a:solidFill>
                <a:latin typeface="Myriad Pro Light"/>
                <a:ea typeface="Myriad Pro Light"/>
                <a:cs typeface="Myriad Pro Light"/>
                <a:sym typeface="Myriad Pro Semibold"/>
              </a:defRPr>
            </a:pPr>
            <a:r>
              <a:rPr lang="en-US" sz="2400" dirty="0">
                <a:solidFill>
                  <a:schemeClr val="bg1"/>
                </a:solidFill>
                <a:latin typeface="Myriad Pro" panose="020B0503030403020204" pitchFamily="34" charset="0"/>
              </a:rPr>
              <a:t>1er </a:t>
            </a:r>
            <a:r>
              <a:rPr lang="en-US" sz="2400" dirty="0" err="1">
                <a:solidFill>
                  <a:schemeClr val="bg1"/>
                </a:solidFill>
                <a:latin typeface="Myriad Pro" panose="020B0503030403020204" pitchFamily="34" charset="0"/>
              </a:rPr>
              <a:t>Foro</a:t>
            </a:r>
            <a:r>
              <a:rPr lang="en-US" sz="2400" dirty="0">
                <a:solidFill>
                  <a:schemeClr val="bg1"/>
                </a:solidFill>
                <a:latin typeface="Myriad Pro" panose="020B0503030403020204" pitchFamily="34" charset="0"/>
              </a:rPr>
              <a:t> BAC</a:t>
            </a:r>
          </a:p>
        </p:txBody>
      </p:sp>
      <p:sp>
        <p:nvSpPr>
          <p:cNvPr id="6" name="DICIEMBRE 2022">
            <a:extLst>
              <a:ext uri="{FF2B5EF4-FFF2-40B4-BE49-F238E27FC236}">
                <a16:creationId xmlns:a16="http://schemas.microsoft.com/office/drawing/2014/main" id="{B95923BB-79A7-0147-A2A3-B0A0BC57010D}"/>
              </a:ext>
            </a:extLst>
          </p:cNvPr>
          <p:cNvSpPr txBox="1"/>
          <p:nvPr/>
        </p:nvSpPr>
        <p:spPr>
          <a:xfrm>
            <a:off x="1145208" y="3125395"/>
            <a:ext cx="4823937" cy="5099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2340805">
              <a:lnSpc>
                <a:spcPct val="80000"/>
              </a:lnSpc>
              <a:defRPr sz="6719" spc="-134">
                <a:solidFill>
                  <a:srgbClr val="000000"/>
                </a:solidFill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  <a:latin typeface="Myriad Pro" panose="020B0503030403020204" pitchFamily="34" charset="0"/>
              </a:rPr>
              <a:t>NOVIEMBRE 2024</a:t>
            </a:r>
            <a:endParaRPr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pic>
        <p:nvPicPr>
          <p:cNvPr id="9" name="LOGO MASS.png" descr="LOGO MASS.png">
            <a:extLst>
              <a:ext uri="{FF2B5EF4-FFF2-40B4-BE49-F238E27FC236}">
                <a16:creationId xmlns:a16="http://schemas.microsoft.com/office/drawing/2014/main" id="{2EE5BEAD-2985-8840-B047-8C06B9ED07D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145" y="5783185"/>
            <a:ext cx="1885872" cy="5964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B236463-39AA-B04E-AC1D-4DCB3A64121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9870" y="5696793"/>
            <a:ext cx="2184932" cy="76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201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817274-7EA3-8942-A21A-463DFEF2D9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211" y="-9123"/>
            <a:ext cx="7239577" cy="686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201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06504B4-8565-B84D-9A30-2DBD7FD5201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8664" y="0"/>
            <a:ext cx="7714672" cy="686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053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5E74A5B-34C4-2A4E-B660-279809AC14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65790" y="0"/>
            <a:ext cx="8192609" cy="6838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9486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ED46D52-9F8E-8E40-9F12-3DCEA1CCF79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8252" y="0"/>
            <a:ext cx="81754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433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170E8E-C730-5243-8E2F-1477EADA17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855527" cy="6389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9680A26-244C-9744-A8AB-A5DB22F84F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1218" y="845307"/>
            <a:ext cx="3759837" cy="568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033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493244-DDA1-0840-AD03-6DF0136B3B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894233" cy="64700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EA76059-01AA-7C41-9D65-5AD739AD31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4173" y="839930"/>
            <a:ext cx="3848446" cy="5741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0106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DAB89FD-314E-A443-8810-CD5AC6850D0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44298"/>
            <a:ext cx="7523719" cy="62372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0A71059-935E-9643-A6D6-F7DA7571E0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9226" y="738074"/>
            <a:ext cx="3808701" cy="572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6721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51DC5E4-DCA1-764F-83A0-A1BD585589B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7592290" cy="610094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52C453F-C578-5142-AEAB-5AFD6FE40DA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4759" y="643409"/>
            <a:ext cx="4094839" cy="615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382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4D62823-4FA4-3849-93C8-D6C5C5F4D4F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9784"/>
            <a:ext cx="12192000" cy="6518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8725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5898D9-5677-B14C-9E65-35814A5786D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3330" y="845127"/>
            <a:ext cx="10265339" cy="5167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777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6EE010-032F-EA49-9481-E4F25B6A739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611" y="0"/>
            <a:ext cx="10490777" cy="6699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9340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6655604-FA0F-F144-9CDF-F092852C63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80" y="983674"/>
            <a:ext cx="1804403" cy="491715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E0B7A03-5559-F04E-8C62-84112AF827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981" y="983674"/>
            <a:ext cx="2646219" cy="437128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A57725C-6A32-D347-8877-9E56AD459BD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19493" y="983674"/>
            <a:ext cx="2266390" cy="437803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2B66CB2-A361-E442-A52C-7AC6C39AE3C2}"/>
              </a:ext>
            </a:extLst>
          </p:cNvPr>
          <p:cNvSpPr txBox="1"/>
          <p:nvPr/>
        </p:nvSpPr>
        <p:spPr>
          <a:xfrm>
            <a:off x="815090" y="-190666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N" sz="8000" dirty="0"/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2ACB433-165B-9448-8219-B86D47A6EA51}"/>
              </a:ext>
            </a:extLst>
          </p:cNvPr>
          <p:cNvSpPr txBox="1"/>
          <p:nvPr/>
        </p:nvSpPr>
        <p:spPr>
          <a:xfrm>
            <a:off x="6306070" y="-190665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N" sz="8000" dirty="0"/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EE7ADC8-8084-904F-AA24-B4DE0E508D8E}"/>
              </a:ext>
            </a:extLst>
          </p:cNvPr>
          <p:cNvSpPr txBox="1"/>
          <p:nvPr/>
        </p:nvSpPr>
        <p:spPr>
          <a:xfrm>
            <a:off x="3400668" y="-190665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N" sz="8000" dirty="0"/>
              <a:t>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4E9B009-63C5-1B48-ABB3-E42BBD31D2C6}"/>
              </a:ext>
            </a:extLst>
          </p:cNvPr>
          <p:cNvSpPr txBox="1"/>
          <p:nvPr/>
        </p:nvSpPr>
        <p:spPr>
          <a:xfrm>
            <a:off x="9232395" y="2770909"/>
            <a:ext cx="17480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HN" dirty="0"/>
              <a:t>Letras luminosas</a:t>
            </a:r>
          </a:p>
          <a:p>
            <a:pPr algn="ctr"/>
            <a:r>
              <a:rPr lang="en-HN" sz="3600" dirty="0"/>
              <a:t>BAC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1ACDD46-03C9-C546-BDCF-1DF8E7CFB99A}"/>
              </a:ext>
            </a:extLst>
          </p:cNvPr>
          <p:cNvSpPr txBox="1"/>
          <p:nvPr/>
        </p:nvSpPr>
        <p:spPr>
          <a:xfrm>
            <a:off x="9581051" y="-190667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N" sz="80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9647948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2D5BF57-E7D3-4245-B284-FDBDBCAC0E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6466" y="11435"/>
            <a:ext cx="2978729" cy="68309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82A75F3-4276-0B42-97D8-1932D51761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9831" y="11435"/>
            <a:ext cx="4010891" cy="68351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11B49B-AA2D-0F4A-9E21-89FE748655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276" y="11435"/>
            <a:ext cx="3449780" cy="685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096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" descr="Video">
            <a:hlinkClick r:id="" action="ppaction://media"/>
            <a:extLst>
              <a:ext uri="{FF2B5EF4-FFF2-40B4-BE49-F238E27FC236}">
                <a16:creationId xmlns:a16="http://schemas.microsoft.com/office/drawing/2014/main" id="{3D1B9D6B-C4F2-1C41-8D0C-3E6E64B79C1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62" y="4763"/>
            <a:ext cx="12187237" cy="6898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14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2C1D29-5926-2947-9E96-72C4622D1D2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850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B42FF5-5947-1C49-9DF9-5683C5961A5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454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638A3E-EC00-2C44-ADBA-CA4E13F50F8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512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FDA99F-F98D-114A-AAD9-BC436BC3F99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300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E144D2-8F3F-3643-820A-A6B08C1126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998" y="0"/>
            <a:ext cx="7818004" cy="6862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70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BD1DACD-7EC2-D848-84BA-8D4DFCA50FC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0282" y="26588"/>
            <a:ext cx="7451436" cy="680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4702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14</Words>
  <Application>Microsoft Macintosh PowerPoint</Application>
  <PresentationFormat>Widescreen</PresentationFormat>
  <Paragraphs>9</Paragraphs>
  <Slides>21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Myriad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39</cp:revision>
  <dcterms:created xsi:type="dcterms:W3CDTF">2024-08-24T21:19:15Z</dcterms:created>
  <dcterms:modified xsi:type="dcterms:W3CDTF">2024-11-08T23:40:19Z</dcterms:modified>
</cp:coreProperties>
</file>