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3" r:id="rId3"/>
    <p:sldId id="265" r:id="rId4"/>
    <p:sldId id="264" r:id="rId5"/>
    <p:sldId id="262" r:id="rId6"/>
    <p:sldId id="267" r:id="rId7"/>
    <p:sldId id="268" r:id="rId8"/>
    <p:sldId id="266" r:id="rId9"/>
  </p:sldIdLst>
  <p:sldSz cx="12192000" cy="6858000"/>
  <p:notesSz cx="6858000" cy="9144000"/>
  <p:defaultTextStyle>
    <a:defPPr>
      <a:defRPr lang="en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8"/>
    <p:restoredTop sz="95288"/>
  </p:normalViewPr>
  <p:slideViewPr>
    <p:cSldViewPr snapToGrid="0" snapToObjects="1">
      <p:cViewPr varScale="1">
        <p:scale>
          <a:sx n="81" d="100"/>
          <a:sy n="81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9C86-5CBC-334A-855D-3DDE95A70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903F1-7490-604D-9E09-E4BDA56B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EE00A-95D5-AC4C-AE19-01E6010A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5F241-C950-6040-967D-B2EDA9A3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6EC3-B492-3A42-89E0-26286F4E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24825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E5DC-FD2B-F544-86FF-B246B896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10992-7071-9A44-B912-C6897064B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603BB-9471-BB48-8334-D565F17F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E79B5-B02C-E442-AA79-4DE75AFC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7EA3B-5874-C242-9656-040DEDB4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46305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C43EA-3B45-2048-A854-A7D6B6F35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F4529-F239-5A4F-B7AB-D70C768CB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9849E-EC59-A645-90C4-A042CE72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7CF2-3EEA-7648-8B67-290BB409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4182-7A3A-2B4F-B64C-1D03B849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94573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F5D8-48D8-8A43-93F6-DF344AFA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C96F5-36C8-7440-ABCB-1B4BF7FF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44AE-7BC0-BE48-84F0-0A3D3F62C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E957-B1BC-344F-8B3B-011F8C5F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53BE-7CB0-A649-8779-7E0B8591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18488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17E1-1FB5-7344-8DD8-45DC9E402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C1C59-4023-DE44-94E5-457B71F15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05256-920F-4A47-BCDA-70A80C5A3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E3F78-709E-E64A-9CA6-4188601C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AA367-5C9A-E446-A12F-98FC46DE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87483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71A3-6D09-534C-BA7B-86CB94AA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5F2A-945C-F547-8766-7FF802963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1D81C-988D-C647-A7AB-B1B343611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5976C-73CA-8A4A-AA44-EA7407D8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9B5D0-A51F-D94C-BB0E-13A7ED18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F4199-C98E-CD4E-B249-AC14C082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57653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DCF0-756A-A34A-824B-583EA237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AE866-DDB4-FC48-B2FD-85CD86154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C7E20-0C1E-DA42-8A12-B8E3E9B3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8F829-708B-0B46-9C98-A1D2F92BA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55DB5-C675-C74B-AA39-28A9BC45F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B3D16-81CD-154C-B3A0-72E897C3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214738-C200-874D-BB6B-BE6C8FDD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48FB-6086-6D4A-890F-4C5360D0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20849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C5913-61AD-F343-A107-09D325C8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89ECDD-37AF-C841-8FBB-2B46BE42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061D4-C454-C344-B4EE-91EF9306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CC08A-F830-C44D-BC90-7A2B355D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4415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EB314-E20F-E348-A76D-31DEFC37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A4733-56C8-3046-BE11-D5042AC9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0A20B-A83F-B24D-B438-471DA930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86412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4AD3D-45FC-A840-AFDF-E0CCC1B0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BC4AD-7FC8-364C-9898-0A456BF27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D30E-99EA-2446-9D7F-ABCA34CFF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7B0A2-8767-064C-99F7-52168A8B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62216-D90D-0E48-87DA-AD4E9A87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8CD8E-7121-5C4F-91C6-908AFDD1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373827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D0F9-DE89-E744-B4B6-EEBAAB1F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EB6CD-F191-234D-919B-743227701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E742A-2D74-4C4F-87B9-D6CEB3998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B2D01-C18A-DF49-8805-290B8937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272E6-DDA6-C84F-B08E-78D4FE37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5A932-DC8E-9340-854B-036CE454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60614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C3168-A60B-CB45-9D7A-23A067DF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907C-4134-F948-BE30-70307DB0F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D556-D935-E44C-BF90-CE6E83B95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1C8A-323A-D141-B347-EC9608DB8F3C}" type="datetimeFigureOut">
              <a:rPr lang="en-HN" smtClean="0"/>
              <a:t>5/2/26</a:t>
            </a:fld>
            <a:endParaRPr lang="en-H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3BC91-FCC1-3F41-B9CC-E5F55C156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4308F-4DD9-4946-924C-856F6009F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7CE6-9456-174A-9BFF-C1629BE2CC9E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8420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3C47B4-CC3D-6F4E-819C-660F3CA1D384}"/>
              </a:ext>
            </a:extLst>
          </p:cNvPr>
          <p:cNvSpPr txBox="1"/>
          <p:nvPr/>
        </p:nvSpPr>
        <p:spPr>
          <a:xfrm>
            <a:off x="4738906" y="3244334"/>
            <a:ext cx="2714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HN" sz="2800" dirty="0">
                <a:latin typeface="Myriad Pro" panose="020B0503030403020204" pitchFamily="34" charset="0"/>
              </a:rPr>
              <a:t>KV CELEBRANDO</a:t>
            </a:r>
          </a:p>
        </p:txBody>
      </p:sp>
    </p:spTree>
    <p:extLst>
      <p:ext uri="{BB962C8B-B14F-4D97-AF65-F5344CB8AC3E}">
        <p14:creationId xmlns:p14="http://schemas.microsoft.com/office/powerpoint/2010/main" val="67899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3D55BA-9E20-B341-A4F1-ABDB9159C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71" y="0"/>
            <a:ext cx="503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0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56765-6520-524D-9332-C5ABE346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71" y="0"/>
            <a:ext cx="503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6D8E7-EE20-4444-8C15-C2C33607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71" y="0"/>
            <a:ext cx="503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57E74-C05F-744C-8CCD-B80EA0988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971" y="0"/>
            <a:ext cx="5032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873DE7-FDC5-774B-AA07-812971C87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0" t="56190" r="4333" b="2477"/>
          <a:stretch/>
        </p:blipFill>
        <p:spPr>
          <a:xfrm>
            <a:off x="891735" y="-7200"/>
            <a:ext cx="10408530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1C2A9-29A3-1D41-8476-4E741AECA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3" t="52644" r="6414" b="3908"/>
          <a:stretch/>
        </p:blipFill>
        <p:spPr>
          <a:xfrm>
            <a:off x="665590" y="0"/>
            <a:ext cx="10860819" cy="68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70F08B3B-5E41-5341-AFE5-1C80CB70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D5E79-3D48-D948-A8A1-E7BADD5A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972" y="0"/>
            <a:ext cx="728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</Words>
  <Application>Microsoft Macintosh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2026-02-05T23:48:05Z</dcterms:created>
  <dcterms:modified xsi:type="dcterms:W3CDTF">2026-02-06T02:51:01Z</dcterms:modified>
</cp:coreProperties>
</file>