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5" r:id="rId3"/>
    <p:sldId id="264" r:id="rId4"/>
    <p:sldId id="263" r:id="rId5"/>
    <p:sldId id="262" r:id="rId6"/>
  </p:sldIdLst>
  <p:sldSz cx="12192000" cy="6858000"/>
  <p:notesSz cx="6858000" cy="9144000"/>
  <p:defaultTextStyle>
    <a:defPPr>
      <a:defRPr lang="en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288"/>
  </p:normalViewPr>
  <p:slideViewPr>
    <p:cSldViewPr snapToGrid="0" snapToObjects="1">
      <p:cViewPr varScale="1">
        <p:scale>
          <a:sx n="98" d="100"/>
          <a:sy n="98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19C86-5CBC-334A-855D-3DDE95A70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6903F1-7490-604D-9E09-E4BDA56BE0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EE00A-95D5-AC4C-AE19-01E6010AE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5F241-C950-6040-967D-B2EDA9A35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96EC3-B492-3A42-89E0-26286F4E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248251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3E5DC-FD2B-F544-86FF-B246B8963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610992-7071-9A44-B912-C6897064B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603BB-9471-BB48-8334-D565F17F7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E79B5-B02C-E442-AA79-4DE75AFC9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7EA3B-5874-C242-9656-040DEDB43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246305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FC43EA-3B45-2048-A854-A7D6B6F35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F4529-F239-5A4F-B7AB-D70C768CBE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9849E-EC59-A645-90C4-A042CE72C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E7CF2-3EEA-7648-8B67-290BB409E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4182-7A3A-2B4F-B64C-1D03B8494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294573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DF5D8-48D8-8A43-93F6-DF344AFAE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C96F5-36C8-7440-ABCB-1B4BF7FFA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A44AE-7BC0-BE48-84F0-0A3D3F62C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5E957-B1BC-344F-8B3B-011F8C5F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653BE-7CB0-A649-8779-7E0B85917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318488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F17E1-1FB5-7344-8DD8-45DC9E402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C1C59-4023-DE44-94E5-457B71F15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05256-920F-4A47-BCDA-70A80C5A3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E3F78-709E-E64A-9CA6-4188601CB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AA367-5C9A-E446-A12F-98FC46DE2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87483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C71A3-6D09-534C-BA7B-86CB94AA0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05F2A-945C-F547-8766-7FF8029635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81D81C-988D-C647-A7AB-B1B343611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95976C-73CA-8A4A-AA44-EA7407D89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9B5D0-A51F-D94C-BB0E-13A7ED18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F4199-C98E-CD4E-B249-AC14C082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3576536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DDCF0-756A-A34A-824B-583EA237F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AE866-DDB4-FC48-B2FD-85CD86154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4C7E20-0C1E-DA42-8A12-B8E3E9B3D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E8F829-708B-0B46-9C98-A1D2F92BA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F55DB5-C675-C74B-AA39-28A9BC45F5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AB3D16-81CD-154C-B3A0-72E897C31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214738-C200-874D-BB6B-BE6C8FDDE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9D48FB-6086-6D4A-890F-4C5360D0B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320849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C5913-61AD-F343-A107-09D325C85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89ECDD-37AF-C841-8FBB-2B46BE425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B061D4-C454-C344-B4EE-91EF9306B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8CC08A-F830-C44D-BC90-7A2B355D8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244153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EB314-E20F-E348-A76D-31DEFC373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4A4733-56C8-3046-BE11-D5042AC98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0A20B-A83F-B24D-B438-471DA930A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2864128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4AD3D-45FC-A840-AFDF-E0CCC1B0C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BC4AD-7FC8-364C-9898-0A456BF27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3D30E-99EA-2446-9D7F-ABCA34CFF1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7B0A2-8767-064C-99F7-52168A8B1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62216-D90D-0E48-87DA-AD4E9A87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68CD8E-7121-5C4F-91C6-908AFDD1C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3738274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BD0F9-DE89-E744-B4B6-EEBAAB1FC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5EB6CD-F191-234D-919B-743227701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2E742A-2D74-4C4F-87B9-D6CEB3998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DB2D01-C18A-DF49-8805-290B89376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272E6-DDA6-C84F-B08E-78D4FE373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5A932-DC8E-9340-854B-036CE454A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60614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6C3168-A60B-CB45-9D7A-23A067DFA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69907C-4134-F948-BE30-70307DB0F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0D556-D935-E44C-BF90-CE6E83B95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3BC91-FCC1-3F41-B9CC-E5F55C1568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4308F-4DD9-4946-924C-856F6009F5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284201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preencoded.png">
            <a:extLst>
              <a:ext uri="{FF2B5EF4-FFF2-40B4-BE49-F238E27FC236}">
                <a16:creationId xmlns:a16="http://schemas.microsoft.com/office/drawing/2014/main" id="{70F08B3B-5E41-5341-AFE5-1C80CB702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33C47B4-CC3D-6F4E-819C-660F3CA1D384}"/>
              </a:ext>
            </a:extLst>
          </p:cNvPr>
          <p:cNvSpPr txBox="1"/>
          <p:nvPr/>
        </p:nvSpPr>
        <p:spPr>
          <a:xfrm>
            <a:off x="4870352" y="3244334"/>
            <a:ext cx="24513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HN" sz="2800" dirty="0">
                <a:latin typeface="Myriad Pro" panose="020B0503030403020204" pitchFamily="34" charset="0"/>
              </a:rPr>
              <a:t>CREDENCIALES</a:t>
            </a:r>
          </a:p>
        </p:txBody>
      </p:sp>
    </p:spTree>
    <p:extLst>
      <p:ext uri="{BB962C8B-B14F-4D97-AF65-F5344CB8AC3E}">
        <p14:creationId xmlns:p14="http://schemas.microsoft.com/office/powerpoint/2010/main" val="678990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preencoded.png">
            <a:extLst>
              <a:ext uri="{FF2B5EF4-FFF2-40B4-BE49-F238E27FC236}">
                <a16:creationId xmlns:a16="http://schemas.microsoft.com/office/drawing/2014/main" id="{70F08B3B-5E41-5341-AFE5-1C80CB702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C1232C7-E134-314E-B3BE-4913F1F3BA7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3388" y="-7823"/>
            <a:ext cx="5045223" cy="686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85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preencoded.png">
            <a:extLst>
              <a:ext uri="{FF2B5EF4-FFF2-40B4-BE49-F238E27FC236}">
                <a16:creationId xmlns:a16="http://schemas.microsoft.com/office/drawing/2014/main" id="{70F08B3B-5E41-5341-AFE5-1C80CB702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FD32DCD-59B8-834D-8FDE-C0F282F54DA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3617" y="0"/>
            <a:ext cx="5044765" cy="68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180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preencoded.png">
            <a:extLst>
              <a:ext uri="{FF2B5EF4-FFF2-40B4-BE49-F238E27FC236}">
                <a16:creationId xmlns:a16="http://schemas.microsoft.com/office/drawing/2014/main" id="{70F08B3B-5E41-5341-AFE5-1C80CB702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7FA6557-CD62-834A-94E4-8D55730DFED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3617" y="0"/>
            <a:ext cx="5044765" cy="68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003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preencoded.png">
            <a:extLst>
              <a:ext uri="{FF2B5EF4-FFF2-40B4-BE49-F238E27FC236}">
                <a16:creationId xmlns:a16="http://schemas.microsoft.com/office/drawing/2014/main" id="{70F08B3B-5E41-5341-AFE5-1C80CB702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09FB492-A32B-B74D-B19F-BE19788F3ED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3617" y="0"/>
            <a:ext cx="5044765" cy="68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796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</Words>
  <Application>Microsoft Macintosh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Myriad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8</cp:revision>
  <dcterms:created xsi:type="dcterms:W3CDTF">2026-02-05T23:48:05Z</dcterms:created>
  <dcterms:modified xsi:type="dcterms:W3CDTF">2026-02-06T02:42:29Z</dcterms:modified>
</cp:coreProperties>
</file>