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0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312E2E"/>
    <a:srgbClr val="F0F0EF"/>
    <a:srgbClr val="E4012B"/>
    <a:srgbClr val="901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7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9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2"/>
          <p:cNvSpPr/>
          <p:nvPr/>
        </p:nvSpPr>
        <p:spPr>
          <a:xfrm>
            <a:off x="0" y="0"/>
            <a:ext cx="12192000" cy="36004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2" name="Text 0"/>
          <p:cNvSpPr/>
          <p:nvPr/>
        </p:nvSpPr>
        <p:spPr>
          <a:xfrm>
            <a:off x="2538619" y="2666566"/>
            <a:ext cx="7353300" cy="115550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099"/>
              </a:lnSpc>
            </a:pPr>
            <a:r>
              <a:rPr lang="en-US" sz="8438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Promocionales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2729119" y="3821472"/>
            <a:ext cx="6972300" cy="29378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313"/>
              </a:lnSpc>
            </a:pPr>
            <a:r>
              <a:rPr lang="en-US" sz="24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y memorabilia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2B06CC-8501-1A4D-BEDE-C3A785A90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30" y="3465810"/>
            <a:ext cx="3333751" cy="333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9C0697-D2F8-324E-867A-7887FADD3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430" y="58439"/>
            <a:ext cx="3333750" cy="3333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1F60-D0BC-104E-811C-D4D94F9E6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0" y="-1"/>
            <a:ext cx="5021330" cy="6773565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823744" y="-1"/>
            <a:ext cx="5045436" cy="685800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4" name="Shape 1"/>
          <p:cNvSpPr/>
          <p:nvPr/>
        </p:nvSpPr>
        <p:spPr>
          <a:xfrm>
            <a:off x="6964430" y="47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6" name="Shape 2"/>
          <p:cNvSpPr/>
          <p:nvPr/>
        </p:nvSpPr>
        <p:spPr>
          <a:xfrm>
            <a:off x="6964430" y="3476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345781" y="327547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47AF81-34AA-534A-BF8F-97B961B3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56" y="3506766"/>
            <a:ext cx="2838503" cy="2838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FDC1C4-1CE1-1F44-8901-6F6BBA7FA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282" y="-95250"/>
            <a:ext cx="6858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45D12-DCD5-C743-89A1-9A34D5B4E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338" y="-240078"/>
            <a:ext cx="3235794" cy="4189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21AF0C-CFD4-9647-9171-C7A6BD3B6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780" y="0"/>
            <a:ext cx="3179219" cy="3179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66E346-449B-D641-94DC-67B3AEF91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6304" y="3708922"/>
            <a:ext cx="3053828" cy="3053828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47625" y="327547"/>
            <a:ext cx="6202906" cy="620290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6" name="Shape 2"/>
          <p:cNvSpPr/>
          <p:nvPr/>
        </p:nvSpPr>
        <p:spPr>
          <a:xfrm>
            <a:off x="6345781" y="3476625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8" name="Shape 3"/>
          <p:cNvSpPr/>
          <p:nvPr/>
        </p:nvSpPr>
        <p:spPr>
          <a:xfrm>
            <a:off x="9494859" y="327547"/>
            <a:ext cx="2649516" cy="345814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7E538E-B285-1342-8D93-8E78F83B1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0"/>
          <a:stretch/>
        </p:blipFill>
        <p:spPr>
          <a:xfrm>
            <a:off x="7459928" y="729800"/>
            <a:ext cx="4684447" cy="5441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FDBB11-8147-C645-9156-69A333ABC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327" y="3438425"/>
            <a:ext cx="2108724" cy="2711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B8B1EF-E257-134F-85D5-647704B8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274" y="729800"/>
            <a:ext cx="2113777" cy="2551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C8D427-F8CD-B841-BDAD-2647C583F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29800"/>
            <a:ext cx="5091367" cy="5419842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AAEEE8-8FE3-5541-A8E6-0FCB7FE8C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9" r="7787"/>
          <a:stretch/>
        </p:blipFill>
        <p:spPr>
          <a:xfrm>
            <a:off x="6654405" y="95248"/>
            <a:ext cx="5442345" cy="6667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8A11A8-DCBB-7C44-A9EE-534B9F6AC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62" r="10863"/>
          <a:stretch/>
        </p:blipFill>
        <p:spPr>
          <a:xfrm>
            <a:off x="132572" y="147278"/>
            <a:ext cx="5857681" cy="660313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0CAB7F2-F608-574B-95A9-223E1F420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076" y="427802"/>
            <a:ext cx="3236030" cy="3236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A91FC8-3837-7447-9662-38AE6F93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069" y="-265968"/>
            <a:ext cx="3381375" cy="3381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8FDF5B-81F9-294C-942F-8BC7C0B1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6" y="3236030"/>
            <a:ext cx="3194168" cy="3194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02E943-1322-CE47-B32A-84842F03E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447" y="475425"/>
            <a:ext cx="5907148" cy="5907148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47625" y="475427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6" name="Shape 2"/>
          <p:cNvSpPr/>
          <p:nvPr/>
        </p:nvSpPr>
        <p:spPr>
          <a:xfrm>
            <a:off x="3048823" y="475427"/>
            <a:ext cx="5907147" cy="590714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8" name="Shape 3"/>
          <p:cNvSpPr/>
          <p:nvPr/>
        </p:nvSpPr>
        <p:spPr>
          <a:xfrm>
            <a:off x="9051220" y="475427"/>
            <a:ext cx="3093155" cy="309315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0" name="Shape 4"/>
          <p:cNvSpPr/>
          <p:nvPr/>
        </p:nvSpPr>
        <p:spPr>
          <a:xfrm>
            <a:off x="9051220" y="3663832"/>
            <a:ext cx="3093155" cy="271874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A8A5A9-2B56-5540-869F-5D88A8155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49" y="241237"/>
            <a:ext cx="3381375" cy="23669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A60FAF-1F65-2543-A3CA-B171B2E1C6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552" y="3711455"/>
            <a:ext cx="3410020" cy="27187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5CA31C-A921-A54A-A43D-411A63DD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656" y="2647561"/>
            <a:ext cx="4001278" cy="400127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722E576-6E6D-BE4D-BC19-8F1BE84F6A6D}"/>
              </a:ext>
            </a:extLst>
          </p:cNvPr>
          <p:cNvGrpSpPr/>
          <p:nvPr/>
        </p:nvGrpSpPr>
        <p:grpSpPr>
          <a:xfrm>
            <a:off x="5051589" y="1038222"/>
            <a:ext cx="3862548" cy="4781552"/>
            <a:chOff x="5573622" y="1038222"/>
            <a:chExt cx="3862548" cy="47815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4FA254-4FAF-4D49-B165-90B78BA20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74" t="6615" r="23916" b="9704"/>
            <a:stretch/>
          </p:blipFill>
          <p:spPr>
            <a:xfrm>
              <a:off x="6550089" y="1038223"/>
              <a:ext cx="2886081" cy="47815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75D163-853E-8146-8360-73A1FCDDF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15" r="72151" b="9704"/>
            <a:stretch/>
          </p:blipFill>
          <p:spPr>
            <a:xfrm>
              <a:off x="5573622" y="1038222"/>
              <a:ext cx="1591265" cy="478155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53646F4-47E5-814F-ADB7-C4C5A16B9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390" y="2382417"/>
            <a:ext cx="3036142" cy="3036142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51B8A1-B870-EA4C-97C8-2AFD549C9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" y="1038223"/>
            <a:ext cx="4781551" cy="4781551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801225" y="10382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8" name="Shape 3"/>
          <p:cNvSpPr/>
          <p:nvPr/>
        </p:nvSpPr>
        <p:spPr>
          <a:xfrm>
            <a:off x="9801225" y="34766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584109"/>
            <a:ext cx="440422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8" name="Shape 3"/>
          <p:cNvSpPr/>
          <p:nvPr/>
        </p:nvSpPr>
        <p:spPr>
          <a:xfrm>
            <a:off x="8018115" y="584109"/>
            <a:ext cx="412626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37BADB-506F-6A4D-81C1-57415B59A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96" y="584107"/>
            <a:ext cx="3375770" cy="2250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BE7E9-FB1F-7249-A43B-B703DC63B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115" y="584108"/>
            <a:ext cx="4126260" cy="5654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18ECB9-73E7-7949-8FFC-A1F40425B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4108"/>
            <a:ext cx="4404220" cy="5662568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47095" y="584109"/>
            <a:ext cx="3375770" cy="22187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6" name="Shape 2"/>
          <p:cNvSpPr/>
          <p:nvPr/>
        </p:nvSpPr>
        <p:spPr>
          <a:xfrm>
            <a:off x="4547095" y="2898122"/>
            <a:ext cx="3375770" cy="337577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B5CC2E-0EF5-014F-84F8-876D04787D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89" t="25013" r="12283" b="26616"/>
          <a:stretch/>
        </p:blipFill>
        <p:spPr>
          <a:xfrm>
            <a:off x="4696401" y="3435521"/>
            <a:ext cx="2216910" cy="14369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FC4FE-8351-5748-BB91-3259D8BE05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89" t="25013" r="12283" b="26616"/>
          <a:stretch/>
        </p:blipFill>
        <p:spPr>
          <a:xfrm rot="20320863">
            <a:off x="5520604" y="4242234"/>
            <a:ext cx="2216910" cy="14369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2CDA6-28A4-D745-BAC3-7D3C676DE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97" y="380725"/>
            <a:ext cx="4070058" cy="407005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23554" y="4629767"/>
            <a:ext cx="2211034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6" name="Shape 2"/>
          <p:cNvSpPr/>
          <p:nvPr/>
        </p:nvSpPr>
        <p:spPr>
          <a:xfrm>
            <a:off x="2729838" y="4629767"/>
            <a:ext cx="2180608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8" name="Shape 3"/>
          <p:cNvSpPr/>
          <p:nvPr/>
        </p:nvSpPr>
        <p:spPr>
          <a:xfrm>
            <a:off x="5005696" y="47625"/>
            <a:ext cx="676275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CA4D74-408F-8A46-9EB8-B781225EC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057" y="-186531"/>
            <a:ext cx="4628939" cy="4628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2F567-6F78-904D-956D-D3C9F721A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594" y="3538311"/>
            <a:ext cx="5035499" cy="3605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9109B6-21BD-854D-935E-8E7A7AEEFC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321" y="3637887"/>
            <a:ext cx="3406644" cy="34066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1F2F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{B24BD97E-1596-4444-A57B-7ED021A60276}tf10001069</Template>
  <TotalTime>967</TotalTime>
  <Words>12</Words>
  <Application>Microsoft Macintosh PowerPoint</Application>
  <PresentationFormat>Widescreen</PresentationFormat>
  <Paragraphs>11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Myriad Pro</vt:lpstr>
      <vt:lpstr>Myriad Pro Semi Bold</vt:lpstr>
      <vt:lpstr>Noto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 50</dc:title>
  <dc:subject>BAC 50</dc:subject>
  <dc:creator>karlamolina@mass.hn</dc:creator>
  <cp:lastModifiedBy>Microsoft Office User</cp:lastModifiedBy>
  <cp:revision>77</cp:revision>
  <dcterms:created xsi:type="dcterms:W3CDTF">2026-01-26T15:05:06Z</dcterms:created>
  <dcterms:modified xsi:type="dcterms:W3CDTF">2026-02-06T00:13:00Z</dcterms:modified>
</cp:coreProperties>
</file>