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6" r:id="rId4"/>
    <p:sldId id="272" r:id="rId5"/>
    <p:sldId id="287" r:id="rId6"/>
    <p:sldId id="259" r:id="rId7"/>
    <p:sldId id="260" r:id="rId8"/>
    <p:sldId id="279" r:id="rId9"/>
    <p:sldId id="288" r:id="rId10"/>
    <p:sldId id="261" r:id="rId11"/>
    <p:sldId id="280" r:id="rId12"/>
    <p:sldId id="289" r:id="rId13"/>
    <p:sldId id="278" r:id="rId14"/>
    <p:sldId id="286" r:id="rId15"/>
    <p:sldId id="284" r:id="rId16"/>
    <p:sldId id="267" r:id="rId17"/>
    <p:sldId id="263" r:id="rId18"/>
    <p:sldId id="285" r:id="rId19"/>
    <p:sldId id="282" r:id="rId20"/>
    <p:sldId id="271" r:id="rId21"/>
    <p:sldId id="275" r:id="rId22"/>
  </p:sldIdLst>
  <p:sldSz cx="12192000" cy="6858000"/>
  <p:notesSz cx="6858000" cy="9144000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1"/>
    <p:restoredTop sz="95288"/>
  </p:normalViewPr>
  <p:slideViewPr>
    <p:cSldViewPr snapToGrid="0" snapToObjects="1">
      <p:cViewPr varScale="1">
        <p:scale>
          <a:sx n="97" d="100"/>
          <a:sy n="97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67DD-C199-784A-9125-D68F952C5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660A2-11F7-A34C-B85E-537C22178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BCFC-BDD8-0743-AD9A-FFAB1CC9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A8DB-97EF-E84A-8D76-4B0DF36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39D5-4F43-8B40-AC37-D9D40BE1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0443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333B-41FA-C449-9175-C3C95569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497DE-C1C8-704C-98CB-8532D5880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95CC-C4BA-0743-B59D-1E21F17E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4EAA-F19A-1948-89CC-34A9ACD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B150-D4E4-A143-B475-63AD57D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21226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EAC08-4B65-9B44-AEC3-EDAC0F33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195FC-0109-C945-89A5-94181C60D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9A47-0991-E841-8D1F-165F0FE4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071A-D424-E24C-B1A9-21F80660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F3DE-3D40-E944-8BFC-C0730AC6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703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96C-FAD5-6F4F-996A-32F994A7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D2AF-5731-2F41-B87A-AD34B94A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D483-3A79-4542-8C32-CDDD6C23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3890-0B2C-4640-8270-FCB35248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B103-ADE9-CD4F-B1B1-26B8C80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675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99E7-39CA-5945-B06F-7F20003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6E915-4938-6A4B-9AC7-DA1A2EEF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676C-E6EC-5D47-B0C2-A8DFD9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A2B71-BD96-3348-A992-7CA7244F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1B9D4-4B2D-7C4A-8111-7DC27E28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49625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874A-8FB6-5943-8806-B1E08075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A499-C884-064F-B5F5-CF56FDB55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6D5E-1ABA-D94B-BAC7-D6BA5898A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FE1C-E69E-D648-A287-36E5B50C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562D-CA59-AD4F-AB34-18CC1003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36792-9B81-D643-88AE-B5358716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9584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1EE9-A769-8C42-BC5C-46F5A64C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FB-B596-954E-8078-2F3FE999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DF1B2-469D-6149-8681-1F47BD533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CDBBE-997A-2449-8C16-808F07D2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44C71-3046-9840-84AE-D5EDDBEA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86415-10C8-B542-8671-4EE434C7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8A303-F0A7-0643-A986-7CA23623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756CC-1FAA-AF47-BF66-1CAE43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58754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540-CC0B-0447-9D45-2CF4EB95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D96AA-5967-214D-B738-87FD4AD2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313A3-CAB8-2E48-A2C0-44CF4BF2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ADCAC-FDB0-F54E-B5AF-A46F744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10318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527A8-F6A2-BB4D-8A32-276E7D40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29D6B-ADCB-2D46-8C9B-9C5E201C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23F8A-47CA-E942-B501-48DC2AE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67384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4AA2-2E08-A94F-9A82-59D8C298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EC56-EE24-E94B-88B6-3BC4AB32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71648-000F-5A4B-8687-45C7EFBA5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2385F-119C-604C-8997-36FEE8A1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A11FA-3FA1-9649-843B-CC1C54B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F370-F26A-4D4B-9ADC-65B2C47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10014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00A-BA71-B14E-910F-E7AB2F5B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9D41A-55BE-4645-8A42-3B8C98C6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2F136-FC5A-B44A-B5F1-AFE96387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24FB4-06AD-3F47-B0E4-35296FFC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207F-7F1B-364A-A06A-CAC8E138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3333-196B-CA40-93A9-940B69AC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8265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09D2C8-6C0A-1D41-95F7-FA591830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90AB-A88E-1645-B164-6124FC9D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5B90D-353F-A14B-B27D-167255CFF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D88D-E900-294E-9071-218AE29BC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79E9-6115-6B47-872E-3E5D77057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54736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0EEF7-8E66-8947-9925-DDEAABE0F4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94" y="2615004"/>
            <a:ext cx="3700878" cy="116954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6CBE20-FDD4-1C4E-9D56-26F6F1AE0283}"/>
              </a:ext>
            </a:extLst>
          </p:cNvPr>
          <p:cNvCxnSpPr>
            <a:cxnSpLocks/>
          </p:cNvCxnSpPr>
          <p:nvPr/>
        </p:nvCxnSpPr>
        <p:spPr>
          <a:xfrm>
            <a:off x="5647064" y="2097805"/>
            <a:ext cx="0" cy="2203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602D63D-EAAB-7048-8F3D-F85577017D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24" y="2461809"/>
            <a:ext cx="4798814" cy="14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05181-4346-FF40-BBDE-17564C55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38" y="0"/>
            <a:ext cx="10358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3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Ahorra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en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BAC y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gana</a:t>
            </a:r>
            <a:endParaRPr lang="en-US" sz="6000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tu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primer MILLÓN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-PrimerMillón-ds" descr="Animatic-PrimerMillón-ds">
            <a:hlinkClick r:id="" action="ppaction://media"/>
            <a:extLst>
              <a:ext uri="{FF2B5EF4-FFF2-40B4-BE49-F238E27FC236}">
                <a16:creationId xmlns:a16="http://schemas.microsoft.com/office/drawing/2014/main" id="{D1382AA5-3FFF-C14A-B5E3-C614487F9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F97C7-31FC-B442-B7D5-3AD8BA96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0" y="0"/>
            <a:ext cx="5036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58534-B43D-9542-B43B-C0A0AD3A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0" y="0"/>
            <a:ext cx="5036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6DCA9-5A2E-724E-9162-0AC3C2D1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0">
            <a:extLst>
              <a:ext uri="{FF2B5EF4-FFF2-40B4-BE49-F238E27FC236}">
                <a16:creationId xmlns:a16="http://schemas.microsoft.com/office/drawing/2014/main" id="{102A4000-0C5D-7A41-8A03-A6A605139382}"/>
              </a:ext>
            </a:extLst>
          </p:cNvPr>
          <p:cNvSpPr/>
          <p:nvPr/>
        </p:nvSpPr>
        <p:spPr>
          <a:xfrm>
            <a:off x="946190" y="23450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SEGMENTADA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Cuenta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Planilla</a:t>
            </a:r>
            <a:endParaRPr lang="en-US" sz="6000" dirty="0">
              <a:latin typeface="Myriad Pro" panose="020B0503030403020204" pitchFamily="34" charset="0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A884631C-F397-784D-8D31-98FBC69F9A88}"/>
              </a:ext>
            </a:extLst>
          </p:cNvPr>
          <p:cNvSpPr/>
          <p:nvPr/>
        </p:nvSpPr>
        <p:spPr>
          <a:xfrm>
            <a:off x="793790" y="7437914"/>
            <a:ext cx="226218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9C9C0"/>
                </a:solidFill>
                <a:latin typeface="Tomorrow Bold" pitchFamily="34" charset="0"/>
                <a:ea typeface="Tomorrow Bold" pitchFamily="34" charset="-122"/>
                <a:cs typeface="Tomorrow Bold" pitchFamily="34" charset="-120"/>
              </a:rPr>
              <a:t>by Karla Molina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2E151-87BC-B940-A910-D5B98ADE2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9963C-60D7-F844-97DE-B33371CFDE7B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709BA-0B8A-EB48-96BF-D8AA38B26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C7BA15-F360-8B43-812D-A0B8F2762C03}"/>
              </a:ext>
            </a:extLst>
          </p:cNvPr>
          <p:cNvGrpSpPr/>
          <p:nvPr/>
        </p:nvGrpSpPr>
        <p:grpSpPr>
          <a:xfrm>
            <a:off x="7177077" y="0"/>
            <a:ext cx="5014922" cy="6858000"/>
            <a:chOff x="7177077" y="0"/>
            <a:chExt cx="5014922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01AA01-D168-EC4B-BDB6-9EFE3E0D5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9768" y="0"/>
              <a:ext cx="3462231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95E33A-C95C-2444-945B-7CBE990B8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7077" y="0"/>
              <a:ext cx="1644603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13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65E73-A185-8543-9406-3043E156E3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FF4E8-6CE8-2A47-8882-98F177E6AC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0">
            <a:extLst>
              <a:ext uri="{FF2B5EF4-FFF2-40B4-BE49-F238E27FC236}">
                <a16:creationId xmlns:a16="http://schemas.microsoft.com/office/drawing/2014/main" id="{102A4000-0C5D-7A41-8A03-A6A605139382}"/>
              </a:ext>
            </a:extLst>
          </p:cNvPr>
          <p:cNvSpPr/>
          <p:nvPr/>
        </p:nvSpPr>
        <p:spPr>
          <a:xfrm>
            <a:off x="946190" y="23450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SEGMENTADA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Cuenta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Élite</a:t>
            </a:r>
            <a:endParaRPr lang="en-US" sz="6000" dirty="0">
              <a:latin typeface="Myriad Pro" panose="020B0503030403020204" pitchFamily="34" charset="0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A884631C-F397-784D-8D31-98FBC69F9A88}"/>
              </a:ext>
            </a:extLst>
          </p:cNvPr>
          <p:cNvSpPr/>
          <p:nvPr/>
        </p:nvSpPr>
        <p:spPr>
          <a:xfrm>
            <a:off x="793790" y="7437914"/>
            <a:ext cx="226218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9C9C0"/>
                </a:solidFill>
                <a:latin typeface="Tomorrow Bold" pitchFamily="34" charset="0"/>
                <a:ea typeface="Tomorrow Bold" pitchFamily="34" charset="-122"/>
                <a:cs typeface="Tomorrow Bold" pitchFamily="34" charset="-120"/>
              </a:rPr>
              <a:t>by Karla Molina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2E151-87BC-B940-A910-D5B98ADE2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9963C-60D7-F844-97DE-B33371CFDE7B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709BA-0B8A-EB48-96BF-D8AA38B26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B46C4-0F33-F447-A54A-525184FD1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549" y="0"/>
            <a:ext cx="53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0">
            <a:extLst>
              <a:ext uri="{FF2B5EF4-FFF2-40B4-BE49-F238E27FC236}">
                <a16:creationId xmlns:a16="http://schemas.microsoft.com/office/drawing/2014/main" id="{988D2E1E-D683-CB4D-BCAF-D41C9859566C}"/>
              </a:ext>
            </a:extLst>
          </p:cNvPr>
          <p:cNvSpPr/>
          <p:nvPr/>
        </p:nvSpPr>
        <p:spPr>
          <a:xfrm>
            <a:off x="793790" y="1557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Promo Fin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Año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: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BAC </a:t>
            </a: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3A6059-A7B8-7549-BF59-0627EF9B522A}"/>
              </a:ext>
            </a:extLst>
          </p:cNvPr>
          <p:cNvSpPr txBox="1"/>
          <p:nvPr/>
        </p:nvSpPr>
        <p:spPr>
          <a:xfrm>
            <a:off x="691358" y="3515394"/>
            <a:ext cx="58400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1700" dirty="0">
                <a:solidFill>
                  <a:schemeClr val="bg1"/>
                </a:solidFill>
                <a:latin typeface="Myriad Pro" panose="020B0503030403020204" pitchFamily="34" charset="0"/>
              </a:rPr>
              <a:t>Objetivos: estimular el hábito del ahorro, impulsar la captación de nuevos clientes de ahorro, incrementar la fidelidad de los clientes actuales y el crecimiento de saldos en cuentas de los actuales ahorrantes BAC.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1F4B0B-F395-7F4F-9A68-8B385A474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0BDD8A-FF2E-CD40-8190-040C3E747D51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E7DF934-B7B6-504A-9F26-AF87FD2351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119AE-B8EE-574E-88FE-55F47E8D5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62" y="0"/>
            <a:ext cx="55581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779F1-80E5-6E45-A91B-D9FE03FFC74A}"/>
              </a:ext>
            </a:extLst>
          </p:cNvPr>
          <p:cNvSpPr txBox="1"/>
          <p:nvPr/>
        </p:nvSpPr>
        <p:spPr>
          <a:xfrm>
            <a:off x="691358" y="4886842"/>
            <a:ext cx="58400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1700" dirty="0">
                <a:solidFill>
                  <a:schemeClr val="bg1"/>
                </a:solidFill>
                <a:latin typeface="Myriad Pro" panose="020B0503030403020204" pitchFamily="34" charset="0"/>
              </a:rPr>
              <a:t>Octubre 2025.</a:t>
            </a:r>
          </a:p>
        </p:txBody>
      </p:sp>
    </p:spTree>
    <p:extLst>
      <p:ext uri="{BB962C8B-B14F-4D97-AF65-F5344CB8AC3E}">
        <p14:creationId xmlns:p14="http://schemas.microsoft.com/office/powerpoint/2010/main" val="167187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8DA27-BA4D-6E4D-AC8F-F61340E2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7E9CD-EE4C-FC4D-A5D1-343FD9520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306" y="2588587"/>
            <a:ext cx="2659388" cy="840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DC997-987C-1D49-9323-8E4B98A2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0" y="2588587"/>
            <a:ext cx="96393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B441A3-E7D5-AE40-86C4-C33995B58E9D}"/>
              </a:ext>
            </a:extLst>
          </p:cNvPr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MASIVA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DB602-6396-6B4E-953F-82DF7DAC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305" y="0"/>
            <a:ext cx="579769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1516E-5167-4146-A30A-63F4A59B8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CCBA9-6B50-7B46-83D2-DA14D093A0E5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0CE93-6F96-4449-8E3A-2795294426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1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Honduras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ahorra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y </a:t>
            </a: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gana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con BAC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c-HN-AhorraConBAC-MELVIN" descr="Animatic-HN-AhorraConBAC-MELVIN">
            <a:hlinkClick r:id="" action="ppaction://media"/>
            <a:extLst>
              <a:ext uri="{FF2B5EF4-FFF2-40B4-BE49-F238E27FC236}">
                <a16:creationId xmlns:a16="http://schemas.microsoft.com/office/drawing/2014/main" id="{5448598B-9937-8E43-AA2F-CA9E9CF3A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5" y="1588"/>
            <a:ext cx="12112995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801A8-251D-D942-B7C3-ED74C067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01D20-A8AF-3B41-AC10-7C80C182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2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Año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resuelto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con BAC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-AñoResuelto-jl" descr="Animatic-AñoResuelto-jl">
            <a:hlinkClick r:id="" action="ppaction://media"/>
            <a:extLst>
              <a:ext uri="{FF2B5EF4-FFF2-40B4-BE49-F238E27FC236}">
                <a16:creationId xmlns:a16="http://schemas.microsoft.com/office/drawing/2014/main" id="{0C8A5AFE-5E36-0848-8F5F-30C59BAAE9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93</Words>
  <Application>Microsoft Macintosh PowerPoint</Application>
  <PresentationFormat>Widescreen</PresentationFormat>
  <Paragraphs>23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Tomorrow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</cp:revision>
  <dcterms:created xsi:type="dcterms:W3CDTF">2025-05-16T16:56:21Z</dcterms:created>
  <dcterms:modified xsi:type="dcterms:W3CDTF">2025-10-10T17:21:09Z</dcterms:modified>
</cp:coreProperties>
</file>