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2"/>
  </p:notesMasterIdLst>
  <p:sldIdLst>
    <p:sldId id="270" r:id="rId2"/>
    <p:sldId id="313" r:id="rId3"/>
    <p:sldId id="258" r:id="rId4"/>
    <p:sldId id="301" r:id="rId5"/>
    <p:sldId id="292" r:id="rId6"/>
    <p:sldId id="302" r:id="rId7"/>
    <p:sldId id="311" r:id="rId8"/>
    <p:sldId id="293" r:id="rId9"/>
    <p:sldId id="267" r:id="rId10"/>
    <p:sldId id="310" r:id="rId11"/>
    <p:sldId id="294" r:id="rId12"/>
    <p:sldId id="272" r:id="rId13"/>
    <p:sldId id="299" r:id="rId14"/>
    <p:sldId id="305" r:id="rId15"/>
    <p:sldId id="306" r:id="rId16"/>
    <p:sldId id="307" r:id="rId17"/>
    <p:sldId id="300" r:id="rId18"/>
    <p:sldId id="308" r:id="rId19"/>
    <p:sldId id="309" r:id="rId20"/>
    <p:sldId id="286" r:id="rId21"/>
    <p:sldId id="271" r:id="rId22"/>
    <p:sldId id="296" r:id="rId23"/>
    <p:sldId id="303" r:id="rId24"/>
    <p:sldId id="295" r:id="rId25"/>
    <p:sldId id="304" r:id="rId26"/>
    <p:sldId id="297" r:id="rId27"/>
    <p:sldId id="298" r:id="rId28"/>
    <p:sldId id="279" r:id="rId29"/>
    <p:sldId id="275" r:id="rId30"/>
    <p:sldId id="285" r:id="rId3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Myriad Pro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Myriad Pro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Myriad Pro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Myriad Pro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Myriad Pro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Myriad Pro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Myriad Pro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Myriad Pro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Myriad Pro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Myriad Pro Semibold"/>
          <a:ea typeface="Myriad Pro Semibold"/>
          <a:cs typeface="Myriad Pro Semibold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Myriad Pro Semibold"/>
          <a:ea typeface="Myriad Pro Semibold"/>
          <a:cs typeface="Myriad Pro Semibold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n" i="off">
        <a:font>
          <a:latin typeface="Myriad Pro Semibold"/>
          <a:ea typeface="Myriad Pro Semibold"/>
          <a:cs typeface="Myriad Pro S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n" i="off">
        <a:font>
          <a:latin typeface="Myriad Pro Semibold"/>
          <a:ea typeface="Myriad Pro Semibold"/>
          <a:cs typeface="Myriad Pro S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n" i="off">
        <a:font>
          <a:latin typeface="Myriad Pro Semibold"/>
          <a:ea typeface="Myriad Pro Semibold"/>
          <a:cs typeface="Myriad Pro S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116"/>
    <p:restoredTop sz="86435"/>
  </p:normalViewPr>
  <p:slideViewPr>
    <p:cSldViewPr snapToGrid="0">
      <p:cViewPr varScale="1">
        <p:scale>
          <a:sx n="42" d="100"/>
          <a:sy n="42" d="100"/>
        </p:scale>
        <p:origin x="600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4" name="Shape 17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Myriad Pro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Myriad Pro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Myriad Pro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Myriad Pro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Myriad Pro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Myriad Pro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Myriad Pro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Myriad Pro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Myriad Pro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724679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764069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334199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9820820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221966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245006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9511844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797176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914211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5372765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962968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9803697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886223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9803697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4075205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523252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2152893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8382578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78916972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802462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90055411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5952369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216590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916089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4043307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3348590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028424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351337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717631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Reporte Categoría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IEZAS POR CATEGORÍA"/>
          <p:cNvSpPr txBox="1"/>
          <p:nvPr/>
        </p:nvSpPr>
        <p:spPr>
          <a:xfrm>
            <a:off x="1326516" y="668946"/>
            <a:ext cx="21031201" cy="1773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>
            <a:normAutofit/>
          </a:bodyPr>
          <a:lstStyle/>
          <a:p>
            <a:pPr algn="l" defTabSz="1828800">
              <a:lnSpc>
                <a:spcPct val="90000"/>
              </a:lnSpc>
              <a:defRPr sz="9000">
                <a:solidFill>
                  <a:srgbClr val="BC3430"/>
                </a:solidFill>
              </a:defRPr>
            </a:pPr>
            <a:r>
              <a:t>PIEZAS </a:t>
            </a:r>
            <a:r>
              <a:rPr b="1"/>
              <a:t>POR CATEGORÍA</a:t>
            </a:r>
          </a:p>
        </p:txBody>
      </p:sp>
      <p:sp>
        <p:nvSpPr>
          <p:cNvPr id="63" name="Bowl with salmon cakes, salad, and hummus"/>
          <p:cNvSpPr>
            <a:spLocks noGrp="1"/>
          </p:cNvSpPr>
          <p:nvPr>
            <p:ph type="pic" idx="21"/>
          </p:nvPr>
        </p:nvSpPr>
        <p:spPr>
          <a:xfrm>
            <a:off x="1326688" y="-4829194"/>
            <a:ext cx="22037076" cy="2564845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11329" y="13107618"/>
            <a:ext cx="348845" cy="3479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11329" y="13107618"/>
            <a:ext cx="348845" cy="3479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11329" y="13107618"/>
            <a:ext cx="348845" cy="3479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ato (gran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Información del dato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Información del dato</a:t>
            </a:r>
          </a:p>
        </p:txBody>
      </p:sp>
      <p:sp>
        <p:nvSpPr>
          <p:cNvPr id="107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935258"/>
            <a:ext cx="21971000" cy="7359063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9732295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OGO MASS.png" descr="LOGO MASS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1094" y="12506798"/>
            <a:ext cx="1009994" cy="31945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Rectangle 3"/>
          <p:cNvSpPr/>
          <p:nvPr/>
        </p:nvSpPr>
        <p:spPr>
          <a:xfrm>
            <a:off x="1533528" y="3892550"/>
            <a:ext cx="6395598" cy="6890015"/>
          </a:xfrm>
          <a:prstGeom prst="rect">
            <a:avLst/>
          </a:prstGeom>
          <a:solidFill>
            <a:srgbClr val="FEFFFF"/>
          </a:solidFill>
          <a:ln w="12700">
            <a:miter lim="400000"/>
          </a:ln>
          <a:effectLst>
            <a:outerShdw blurRad="762000" dist="127000" dir="5400000" rotWithShape="0">
              <a:srgbClr val="000000">
                <a:alpha val="30000"/>
              </a:srgbClr>
            </a:outerShdw>
          </a:effectLst>
        </p:spPr>
        <p:txBody>
          <a:bodyPr tIns="91439" bIns="91439" anchor="ctr"/>
          <a:lstStyle/>
          <a:p>
            <a:pPr defTabSz="1828800">
              <a:defRPr sz="3600">
                <a:solidFill>
                  <a:srgbClr val="F7F7F7"/>
                </a:solidFill>
              </a:defRPr>
            </a:pPr>
            <a:endParaRPr/>
          </a:p>
        </p:txBody>
      </p:sp>
      <p:sp>
        <p:nvSpPr>
          <p:cNvPr id="4" name="Rectangle 5"/>
          <p:cNvSpPr/>
          <p:nvPr/>
        </p:nvSpPr>
        <p:spPr>
          <a:xfrm>
            <a:off x="8900728" y="3892550"/>
            <a:ext cx="6395599" cy="689001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762000" dist="127000" dir="5400000" rotWithShape="0">
              <a:srgbClr val="000000">
                <a:alpha val="30000"/>
              </a:srgbClr>
            </a:outerShdw>
          </a:effectLst>
        </p:spPr>
        <p:txBody>
          <a:bodyPr tIns="91439" bIns="91439" anchor="ctr"/>
          <a:lstStyle/>
          <a:p>
            <a:pPr defTabSz="1828800">
              <a:defRPr sz="3600">
                <a:solidFill>
                  <a:srgbClr val="F7F7F7"/>
                </a:solidFill>
              </a:defRPr>
            </a:pPr>
            <a:endParaRPr/>
          </a:p>
        </p:txBody>
      </p:sp>
      <p:sp>
        <p:nvSpPr>
          <p:cNvPr id="5" name="Rectangle 7"/>
          <p:cNvSpPr/>
          <p:nvPr/>
        </p:nvSpPr>
        <p:spPr>
          <a:xfrm>
            <a:off x="16308829" y="3892550"/>
            <a:ext cx="6395599" cy="6890015"/>
          </a:xfrm>
          <a:prstGeom prst="rect">
            <a:avLst/>
          </a:prstGeom>
          <a:solidFill>
            <a:srgbClr val="FEFFFF"/>
          </a:solidFill>
          <a:ln w="12700">
            <a:miter lim="400000"/>
          </a:ln>
          <a:effectLst>
            <a:outerShdw blurRad="762000" dist="127000" dir="5400000" rotWithShape="0">
              <a:srgbClr val="000000">
                <a:alpha val="30000"/>
              </a:srgbClr>
            </a:outerShdw>
          </a:effectLst>
        </p:spPr>
        <p:txBody>
          <a:bodyPr tIns="91439" bIns="91439" anchor="ctr"/>
          <a:lstStyle/>
          <a:p>
            <a:pPr defTabSz="1828800">
              <a:defRPr sz="3600">
                <a:solidFill>
                  <a:srgbClr val="F7F7F7"/>
                </a:solidFill>
              </a:defRPr>
            </a:pPr>
            <a:endParaRPr/>
          </a:p>
        </p:txBody>
      </p:sp>
      <p:sp>
        <p:nvSpPr>
          <p:cNvPr id="6" name="TextBox 13"/>
          <p:cNvSpPr txBox="1"/>
          <p:nvPr/>
        </p:nvSpPr>
        <p:spPr>
          <a:xfrm>
            <a:off x="2770725" y="9470028"/>
            <a:ext cx="3921202" cy="543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defTabSz="1828800">
              <a:defRPr sz="2800">
                <a:solidFill>
                  <a:srgbClr val="222222"/>
                </a:solidFill>
              </a:defRPr>
            </a:lvl1pPr>
          </a:lstStyle>
          <a:p>
            <a:r>
              <a:t>PIEZAS DESARROLLADAS</a:t>
            </a:r>
          </a:p>
        </p:txBody>
      </p:sp>
      <p:sp>
        <p:nvSpPr>
          <p:cNvPr id="7" name="TextBox 30"/>
          <p:cNvSpPr txBox="1"/>
          <p:nvPr/>
        </p:nvSpPr>
        <p:spPr>
          <a:xfrm>
            <a:off x="10548999" y="9470028"/>
            <a:ext cx="3099055" cy="543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defTabSz="1828800">
              <a:defRPr sz="2800">
                <a:solidFill>
                  <a:srgbClr val="000000"/>
                </a:solidFill>
              </a:defRPr>
            </a:lvl1pPr>
          </a:lstStyle>
          <a:p>
            <a:r>
              <a:t>PIEZAS EVALUADAS</a:t>
            </a:r>
          </a:p>
        </p:txBody>
      </p:sp>
      <p:sp>
        <p:nvSpPr>
          <p:cNvPr id="8" name="TextBox 34"/>
          <p:cNvSpPr txBox="1"/>
          <p:nvPr/>
        </p:nvSpPr>
        <p:spPr>
          <a:xfrm>
            <a:off x="17895583" y="9470028"/>
            <a:ext cx="3222093" cy="543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defTabSz="1828800">
              <a:defRPr sz="2800">
                <a:solidFill>
                  <a:srgbClr val="222222"/>
                </a:solidFill>
              </a:defRPr>
            </a:lvl1pPr>
          </a:lstStyle>
          <a:p>
            <a:r>
              <a:t>PIEZAS EN PROCESO</a:t>
            </a:r>
          </a:p>
        </p:txBody>
      </p:sp>
      <p:sp>
        <p:nvSpPr>
          <p:cNvPr id="9" name="Graphic 18"/>
          <p:cNvSpPr/>
          <p:nvPr/>
        </p:nvSpPr>
        <p:spPr>
          <a:xfrm>
            <a:off x="11012044" y="4895367"/>
            <a:ext cx="2172966" cy="21097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0972" y="21600"/>
                </a:lnTo>
                <a:lnTo>
                  <a:pt x="20972" y="7369"/>
                </a:lnTo>
                <a:lnTo>
                  <a:pt x="19224" y="9169"/>
                </a:lnTo>
                <a:lnTo>
                  <a:pt x="19224" y="19800"/>
                </a:lnTo>
                <a:lnTo>
                  <a:pt x="1748" y="19800"/>
                </a:lnTo>
                <a:lnTo>
                  <a:pt x="1748" y="1800"/>
                </a:lnTo>
                <a:lnTo>
                  <a:pt x="19060" y="1800"/>
                </a:lnTo>
                <a:lnTo>
                  <a:pt x="20808" y="0"/>
                </a:lnTo>
                <a:close/>
                <a:moveTo>
                  <a:pt x="20344" y="2953"/>
                </a:moveTo>
                <a:lnTo>
                  <a:pt x="10486" y="13106"/>
                </a:lnTo>
                <a:lnTo>
                  <a:pt x="6745" y="9253"/>
                </a:lnTo>
                <a:lnTo>
                  <a:pt x="5489" y="10547"/>
                </a:lnTo>
                <a:lnTo>
                  <a:pt x="9858" y="15047"/>
                </a:lnTo>
                <a:lnTo>
                  <a:pt x="10486" y="15666"/>
                </a:lnTo>
                <a:lnTo>
                  <a:pt x="11114" y="15047"/>
                </a:lnTo>
                <a:lnTo>
                  <a:pt x="21600" y="4247"/>
                </a:lnTo>
                <a:close/>
              </a:path>
            </a:pathLst>
          </a:custGeom>
          <a:solidFill>
            <a:srgbClr val="BC3430"/>
          </a:solidFill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 tIns="91439" bIns="91439" anchor="ctr"/>
          <a:lstStyle/>
          <a:p>
            <a:pPr algn="l" defTabSz="1828800">
              <a:defRPr sz="3600"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10" name="Graphic 42"/>
          <p:cNvSpPr/>
          <p:nvPr/>
        </p:nvSpPr>
        <p:spPr>
          <a:xfrm>
            <a:off x="18325413" y="4895367"/>
            <a:ext cx="2362430" cy="23624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45" y="0"/>
                  <a:pt x="0" y="4845"/>
                  <a:pt x="0" y="10800"/>
                </a:cubicBezTo>
                <a:cubicBezTo>
                  <a:pt x="0" y="16755"/>
                  <a:pt x="4845" y="21600"/>
                  <a:pt x="10800" y="21600"/>
                </a:cubicBezTo>
                <a:cubicBezTo>
                  <a:pt x="16755" y="21600"/>
                  <a:pt x="21600" y="16755"/>
                  <a:pt x="21600" y="10800"/>
                </a:cubicBezTo>
                <a:cubicBezTo>
                  <a:pt x="21600" y="4845"/>
                  <a:pt x="16755" y="0"/>
                  <a:pt x="10800" y="0"/>
                </a:cubicBezTo>
                <a:close/>
                <a:moveTo>
                  <a:pt x="10800" y="1800"/>
                </a:moveTo>
                <a:cubicBezTo>
                  <a:pt x="15782" y="1800"/>
                  <a:pt x="19800" y="5818"/>
                  <a:pt x="19800" y="10800"/>
                </a:cubicBezTo>
                <a:cubicBezTo>
                  <a:pt x="19800" y="15782"/>
                  <a:pt x="15782" y="19800"/>
                  <a:pt x="10800" y="19800"/>
                </a:cubicBezTo>
                <a:cubicBezTo>
                  <a:pt x="5818" y="19800"/>
                  <a:pt x="1800" y="15782"/>
                  <a:pt x="1800" y="10800"/>
                </a:cubicBezTo>
                <a:cubicBezTo>
                  <a:pt x="1800" y="5818"/>
                  <a:pt x="5818" y="1800"/>
                  <a:pt x="10800" y="1800"/>
                </a:cubicBezTo>
                <a:close/>
                <a:moveTo>
                  <a:pt x="9900" y="5400"/>
                </a:moveTo>
                <a:lnTo>
                  <a:pt x="9900" y="12600"/>
                </a:lnTo>
                <a:lnTo>
                  <a:pt x="11700" y="12600"/>
                </a:lnTo>
                <a:lnTo>
                  <a:pt x="11700" y="5400"/>
                </a:lnTo>
                <a:close/>
                <a:moveTo>
                  <a:pt x="9900" y="14400"/>
                </a:moveTo>
                <a:lnTo>
                  <a:pt x="9900" y="16200"/>
                </a:lnTo>
                <a:lnTo>
                  <a:pt x="11700" y="16200"/>
                </a:lnTo>
                <a:lnTo>
                  <a:pt x="11700" y="14400"/>
                </a:lnTo>
                <a:close/>
              </a:path>
            </a:pathLst>
          </a:custGeom>
          <a:solidFill>
            <a:srgbClr val="BC3430"/>
          </a:solidFill>
          <a:ln w="12700">
            <a:miter lim="400000"/>
          </a:ln>
          <a:effectLst>
            <a:outerShdw blurRad="762000" dist="127000" dir="5400000" rotWithShape="0">
              <a:srgbClr val="000000">
                <a:alpha val="30000"/>
              </a:srgbClr>
            </a:outerShdw>
          </a:effectLst>
        </p:spPr>
        <p:txBody>
          <a:bodyPr tIns="91439" bIns="91439" anchor="ctr"/>
          <a:lstStyle/>
          <a:p>
            <a:pPr algn="l" defTabSz="1828800">
              <a:defRPr sz="3600"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11" name="Graphic 516"/>
          <p:cNvSpPr/>
          <p:nvPr/>
        </p:nvSpPr>
        <p:spPr>
          <a:xfrm>
            <a:off x="3591941" y="4895367"/>
            <a:ext cx="2278772" cy="22787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835" y="0"/>
                </a:moveTo>
                <a:lnTo>
                  <a:pt x="4263" y="598"/>
                </a:lnTo>
                <a:lnTo>
                  <a:pt x="598" y="4263"/>
                </a:lnTo>
                <a:lnTo>
                  <a:pt x="0" y="4835"/>
                </a:lnTo>
                <a:lnTo>
                  <a:pt x="5978" y="10813"/>
                </a:lnTo>
                <a:lnTo>
                  <a:pt x="1819" y="14972"/>
                </a:lnTo>
                <a:lnTo>
                  <a:pt x="1768" y="15232"/>
                </a:lnTo>
                <a:lnTo>
                  <a:pt x="858" y="19806"/>
                </a:lnTo>
                <a:lnTo>
                  <a:pt x="598" y="21028"/>
                </a:lnTo>
                <a:lnTo>
                  <a:pt x="1819" y="20768"/>
                </a:lnTo>
                <a:lnTo>
                  <a:pt x="6394" y="19858"/>
                </a:lnTo>
                <a:lnTo>
                  <a:pt x="6654" y="19806"/>
                </a:lnTo>
                <a:lnTo>
                  <a:pt x="10813" y="15648"/>
                </a:lnTo>
                <a:lnTo>
                  <a:pt x="16765" y="21600"/>
                </a:lnTo>
                <a:lnTo>
                  <a:pt x="17337" y="21002"/>
                </a:lnTo>
                <a:lnTo>
                  <a:pt x="21002" y="17337"/>
                </a:lnTo>
                <a:lnTo>
                  <a:pt x="21600" y="16765"/>
                </a:lnTo>
                <a:lnTo>
                  <a:pt x="15648" y="10813"/>
                </a:lnTo>
                <a:lnTo>
                  <a:pt x="19754" y="6706"/>
                </a:lnTo>
                <a:cubicBezTo>
                  <a:pt x="21093" y="5368"/>
                  <a:pt x="21093" y="3210"/>
                  <a:pt x="19754" y="1871"/>
                </a:cubicBezTo>
                <a:cubicBezTo>
                  <a:pt x="19085" y="1202"/>
                  <a:pt x="18211" y="858"/>
                  <a:pt x="17337" y="858"/>
                </a:cubicBezTo>
                <a:cubicBezTo>
                  <a:pt x="16463" y="858"/>
                  <a:pt x="15589" y="1202"/>
                  <a:pt x="14920" y="1871"/>
                </a:cubicBezTo>
                <a:lnTo>
                  <a:pt x="10813" y="5978"/>
                </a:lnTo>
                <a:close/>
                <a:moveTo>
                  <a:pt x="4835" y="2365"/>
                </a:moveTo>
                <a:lnTo>
                  <a:pt x="6446" y="4003"/>
                </a:lnTo>
                <a:lnTo>
                  <a:pt x="5225" y="5225"/>
                </a:lnTo>
                <a:lnTo>
                  <a:pt x="6420" y="6420"/>
                </a:lnTo>
                <a:lnTo>
                  <a:pt x="7642" y="5199"/>
                </a:lnTo>
                <a:lnTo>
                  <a:pt x="9617" y="7174"/>
                </a:lnTo>
                <a:lnTo>
                  <a:pt x="7148" y="9643"/>
                </a:lnTo>
                <a:lnTo>
                  <a:pt x="2339" y="4835"/>
                </a:lnTo>
                <a:close/>
                <a:moveTo>
                  <a:pt x="17337" y="2469"/>
                </a:moveTo>
                <a:cubicBezTo>
                  <a:pt x="17769" y="2469"/>
                  <a:pt x="18208" y="2664"/>
                  <a:pt x="18585" y="3041"/>
                </a:cubicBezTo>
                <a:cubicBezTo>
                  <a:pt x="19335" y="3792"/>
                  <a:pt x="19335" y="4760"/>
                  <a:pt x="18585" y="5510"/>
                </a:cubicBezTo>
                <a:lnTo>
                  <a:pt x="18039" y="6056"/>
                </a:lnTo>
                <a:lnTo>
                  <a:pt x="15570" y="3587"/>
                </a:lnTo>
                <a:lnTo>
                  <a:pt x="16115" y="3041"/>
                </a:lnTo>
                <a:cubicBezTo>
                  <a:pt x="16492" y="2664"/>
                  <a:pt x="16905" y="2469"/>
                  <a:pt x="17337" y="2469"/>
                </a:cubicBezTo>
                <a:close/>
                <a:moveTo>
                  <a:pt x="14400" y="4757"/>
                </a:moveTo>
                <a:lnTo>
                  <a:pt x="16869" y="7226"/>
                </a:lnTo>
                <a:lnTo>
                  <a:pt x="6810" y="17285"/>
                </a:lnTo>
                <a:cubicBezTo>
                  <a:pt x="6261" y="16229"/>
                  <a:pt x="5397" y="15365"/>
                  <a:pt x="4341" y="14816"/>
                </a:cubicBezTo>
                <a:close/>
                <a:moveTo>
                  <a:pt x="14478" y="11983"/>
                </a:moveTo>
                <a:lnTo>
                  <a:pt x="16453" y="13958"/>
                </a:lnTo>
                <a:lnTo>
                  <a:pt x="15206" y="15206"/>
                </a:lnTo>
                <a:lnTo>
                  <a:pt x="16401" y="16401"/>
                </a:lnTo>
                <a:lnTo>
                  <a:pt x="17649" y="15154"/>
                </a:lnTo>
                <a:lnTo>
                  <a:pt x="19235" y="16739"/>
                </a:lnTo>
                <a:lnTo>
                  <a:pt x="16739" y="19235"/>
                </a:lnTo>
                <a:lnTo>
                  <a:pt x="11983" y="14478"/>
                </a:lnTo>
                <a:close/>
                <a:moveTo>
                  <a:pt x="3275" y="16141"/>
                </a:moveTo>
                <a:cubicBezTo>
                  <a:pt x="4273" y="16561"/>
                  <a:pt x="5065" y="17353"/>
                  <a:pt x="5484" y="18351"/>
                </a:cubicBezTo>
                <a:lnTo>
                  <a:pt x="2729" y="18897"/>
                </a:lnTo>
                <a:close/>
              </a:path>
            </a:pathLst>
          </a:custGeom>
          <a:solidFill>
            <a:srgbClr val="BC3430"/>
          </a:solidFill>
          <a:ln w="12700">
            <a:miter lim="400000"/>
          </a:ln>
          <a:effectLst>
            <a:outerShdw blurRad="762000" dist="127000" dir="5400000" rotWithShape="0">
              <a:srgbClr val="000000">
                <a:alpha val="30000"/>
              </a:srgbClr>
            </a:outerShdw>
          </a:effectLst>
        </p:spPr>
        <p:txBody>
          <a:bodyPr tIns="91439" bIns="91439" anchor="ctr"/>
          <a:lstStyle/>
          <a:p>
            <a:pPr algn="l" defTabSz="1828800">
              <a:defRPr sz="3600">
                <a:solidFill>
                  <a:srgbClr val="22222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endParaRPr/>
          </a:p>
        </p:txBody>
      </p:sp>
      <p:sp>
        <p:nvSpPr>
          <p:cNvPr id="12" name="Subtitle 2"/>
          <p:cNvSpPr txBox="1"/>
          <p:nvPr/>
        </p:nvSpPr>
        <p:spPr>
          <a:xfrm>
            <a:off x="1326515" y="2641389"/>
            <a:ext cx="9508492" cy="8731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>
            <a:normAutofit/>
          </a:bodyPr>
          <a:lstStyle>
            <a:lvl1pPr algn="l" defTabSz="1828800">
              <a:lnSpc>
                <a:spcPct val="90000"/>
              </a:lnSpc>
              <a:spcBef>
                <a:spcPts val="2000"/>
              </a:spcBef>
              <a:defRPr sz="3200" spc="1200">
                <a:solidFill>
                  <a:srgbClr val="222222"/>
                </a:solidFill>
              </a:defRPr>
            </a:lvl1pPr>
          </a:lstStyle>
          <a:p>
            <a:r>
              <a:t>VISTAZO</a:t>
            </a:r>
          </a:p>
        </p:txBody>
      </p:sp>
      <p:pic>
        <p:nvPicPr>
          <p:cNvPr id="13" name="saitools.png" descr="saitools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5233" y="12651240"/>
            <a:ext cx="1804968" cy="432177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15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576592" y="12826247"/>
            <a:ext cx="348844" cy="34798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9" r:id="rId2"/>
    <p:sldLayoutId id="2147483662" r:id="rId3"/>
    <p:sldLayoutId id="2147483663" r:id="rId4"/>
  </p:sldLayoutIdLst>
  <p:transition spd="med"/>
  <p:txStyles>
    <p:titleStyle>
      <a:lvl1pPr marL="0" marR="0" indent="0" algn="l" defTabSz="2438338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Myriad Pro"/>
        </a:defRPr>
      </a:lvl1pPr>
      <a:lvl2pPr marL="0" marR="0" indent="457200" algn="l" defTabSz="2438338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Myriad Pro"/>
        </a:defRPr>
      </a:lvl2pPr>
      <a:lvl3pPr marL="0" marR="0" indent="914400" algn="l" defTabSz="2438338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Myriad Pro"/>
        </a:defRPr>
      </a:lvl3pPr>
      <a:lvl4pPr marL="0" marR="0" indent="1371600" algn="l" defTabSz="2438338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Myriad Pro"/>
        </a:defRPr>
      </a:lvl4pPr>
      <a:lvl5pPr marL="0" marR="0" indent="1828800" algn="l" defTabSz="2438338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Myriad Pro"/>
        </a:defRPr>
      </a:lvl5pPr>
      <a:lvl6pPr marL="0" marR="0" indent="2286000" algn="l" defTabSz="2438338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Myriad Pro"/>
        </a:defRPr>
      </a:lvl6pPr>
      <a:lvl7pPr marL="0" marR="0" indent="2743200" algn="l" defTabSz="2438338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Myriad Pro"/>
        </a:defRPr>
      </a:lvl7pPr>
      <a:lvl8pPr marL="0" marR="0" indent="3200400" algn="l" defTabSz="2438338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Myriad Pro"/>
        </a:defRPr>
      </a:lvl8pPr>
      <a:lvl9pPr marL="0" marR="0" indent="3657600" algn="l" defTabSz="2438338" rtl="0" eaLnBrk="1" latinLnBrk="0" hangingPunct="1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Myriad Pro"/>
        </a:defRPr>
      </a:lvl9pPr>
    </p:titleStyle>
    <p:bodyStyle>
      <a:lvl1pPr marL="609600" marR="0" indent="-609600" algn="l" defTabSz="2438338" rtl="0" eaLnBrk="1" latinLnBrk="0" hangingPunct="1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Myriad Pro"/>
        </a:defRPr>
      </a:lvl1pPr>
      <a:lvl2pPr marL="1219200" marR="0" indent="-609600" algn="l" defTabSz="2438338" rtl="0" eaLnBrk="1" latinLnBrk="0" hangingPunct="1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Myriad Pro"/>
        </a:defRPr>
      </a:lvl2pPr>
      <a:lvl3pPr marL="1828800" marR="0" indent="-609600" algn="l" defTabSz="2438338" rtl="0" eaLnBrk="1" latinLnBrk="0" hangingPunct="1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Myriad Pro"/>
        </a:defRPr>
      </a:lvl3pPr>
      <a:lvl4pPr marL="2438400" marR="0" indent="-609600" algn="l" defTabSz="2438338" rtl="0" eaLnBrk="1" latinLnBrk="0" hangingPunct="1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Myriad Pro"/>
        </a:defRPr>
      </a:lvl4pPr>
      <a:lvl5pPr marL="3048000" marR="0" indent="-609600" algn="l" defTabSz="2438338" rtl="0" eaLnBrk="1" latinLnBrk="0" hangingPunct="1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Myriad Pro"/>
        </a:defRPr>
      </a:lvl5pPr>
      <a:lvl6pPr marL="3657600" marR="0" indent="-609600" algn="l" defTabSz="2438338" rtl="0" eaLnBrk="1" latinLnBrk="0" hangingPunct="1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Myriad Pro"/>
        </a:defRPr>
      </a:lvl6pPr>
      <a:lvl7pPr marL="4267200" marR="0" indent="-609600" algn="l" defTabSz="2438338" rtl="0" eaLnBrk="1" latinLnBrk="0" hangingPunct="1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Myriad Pro"/>
        </a:defRPr>
      </a:lvl7pPr>
      <a:lvl8pPr marL="4876800" marR="0" indent="-609600" algn="l" defTabSz="2438338" rtl="0" eaLnBrk="1" latinLnBrk="0" hangingPunct="1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Myriad Pro"/>
        </a:defRPr>
      </a:lvl8pPr>
      <a:lvl9pPr marL="5486400" marR="0" indent="-609600" algn="l" defTabSz="2438338" rtl="0" eaLnBrk="1" latinLnBrk="0" hangingPunct="1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Myriad Pro"/>
        </a:defRPr>
      </a:lvl9pPr>
    </p:bodyStyle>
    <p:otherStyle>
      <a:lvl1pPr marL="0" marR="0" indent="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yriad Pro"/>
        </a:defRPr>
      </a:lvl1pPr>
      <a:lvl2pPr marL="0" marR="0" indent="45720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yriad Pro"/>
        </a:defRPr>
      </a:lvl2pPr>
      <a:lvl3pPr marL="0" marR="0" indent="91440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yriad Pro"/>
        </a:defRPr>
      </a:lvl3pPr>
      <a:lvl4pPr marL="0" marR="0" indent="137160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yriad Pro"/>
        </a:defRPr>
      </a:lvl4pPr>
      <a:lvl5pPr marL="0" marR="0" indent="182880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yriad Pro"/>
        </a:defRPr>
      </a:lvl5pPr>
      <a:lvl6pPr marL="0" marR="0" indent="228600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yriad Pro"/>
        </a:defRPr>
      </a:lvl6pPr>
      <a:lvl7pPr marL="0" marR="0" indent="274320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yriad Pro"/>
        </a:defRPr>
      </a:lvl7pPr>
      <a:lvl8pPr marL="0" marR="0" indent="320040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yriad Pro"/>
        </a:defRPr>
      </a:lvl8pPr>
      <a:lvl9pPr marL="0" marR="0" indent="3657600" algn="ctr" defTabSz="584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yriad Pro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977CA4B-36B1-5442-95A5-821701F747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101913" y="0"/>
            <a:ext cx="17964465" cy="13716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5674B9A-73CE-E38E-80A9-A2E6152E0F7D}"/>
              </a:ext>
            </a:extLst>
          </p:cNvPr>
          <p:cNvSpPr/>
          <p:nvPr/>
        </p:nvSpPr>
        <p:spPr>
          <a:xfrm>
            <a:off x="9187541" y="0"/>
            <a:ext cx="6226630" cy="1371600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0"/>
                  <a:alpha val="0"/>
                </a:schemeClr>
              </a:gs>
              <a:gs pos="60000">
                <a:schemeClr val="bg1"/>
              </a:gs>
            </a:gsLst>
            <a:lin ang="0" scaled="1"/>
            <a:tileRect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HN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Myriad Pro Light"/>
              <a:ea typeface="Myriad Pro Light"/>
              <a:cs typeface="Myriad Pro Light"/>
              <a:sym typeface="Myriad Pro Semibold"/>
            </a:endParaRPr>
          </a:p>
        </p:txBody>
      </p:sp>
      <p:sp>
        <p:nvSpPr>
          <p:cNvPr id="3" name="BAC">
            <a:extLst>
              <a:ext uri="{FF2B5EF4-FFF2-40B4-BE49-F238E27FC236}">
                <a16:creationId xmlns:a16="http://schemas.microsoft.com/office/drawing/2014/main" id="{F91FEBF2-3B2F-D446-B8A8-371E84E47840}"/>
              </a:ext>
            </a:extLst>
          </p:cNvPr>
          <p:cNvSpPr txBox="1">
            <a:spLocks/>
          </p:cNvSpPr>
          <p:nvPr/>
        </p:nvSpPr>
        <p:spPr>
          <a:xfrm>
            <a:off x="12845143" y="5328995"/>
            <a:ext cx="11538857" cy="2063628"/>
          </a:xfrm>
          <a:prstGeom prst="rect">
            <a:avLst/>
          </a:prstGeom>
        </p:spPr>
        <p:txBody>
          <a:bodyPr/>
          <a:lstStyle>
            <a:lvl1pPr marL="609600" marR="0" indent="-609600" algn="l" defTabSz="2194505" rtl="0" eaLnBrk="1" latinLnBrk="0" hangingPunct="1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15300" b="0" i="0" u="none" strike="noStrike" cap="none" spc="-306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yriad Pro"/>
              </a:defRPr>
            </a:lvl1pPr>
            <a:lvl2pPr marL="1219200" marR="0" indent="-609600" algn="l" defTabSz="2438338" rtl="0" eaLnBrk="1" latinLnBrk="0" hangingPunct="1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yriad Pro"/>
              </a:defRPr>
            </a:lvl2pPr>
            <a:lvl3pPr marL="1828800" marR="0" indent="-609600" algn="l" defTabSz="2438338" rtl="0" eaLnBrk="1" latinLnBrk="0" hangingPunct="1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yriad Pro"/>
              </a:defRPr>
            </a:lvl3pPr>
            <a:lvl4pPr marL="2438400" marR="0" indent="-609600" algn="l" defTabSz="2438338" rtl="0" eaLnBrk="1" latinLnBrk="0" hangingPunct="1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yriad Pro"/>
              </a:defRPr>
            </a:lvl4pPr>
            <a:lvl5pPr marL="3048000" marR="0" indent="-609600" algn="l" defTabSz="2438338" rtl="0" eaLnBrk="1" latinLnBrk="0" hangingPunct="1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yriad Pro"/>
              </a:defRPr>
            </a:lvl5pPr>
            <a:lvl6pPr marL="3657600" marR="0" indent="-609600" algn="l" defTabSz="2438338" rtl="0" eaLnBrk="1" latinLnBrk="0" hangingPunct="1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yriad Pro"/>
              </a:defRPr>
            </a:lvl6pPr>
            <a:lvl7pPr marL="4267200" marR="0" indent="-609600" algn="l" defTabSz="2438338" rtl="0" eaLnBrk="1" latinLnBrk="0" hangingPunct="1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yriad Pro"/>
              </a:defRPr>
            </a:lvl7pPr>
            <a:lvl8pPr marL="4876800" marR="0" indent="-609600" algn="l" defTabSz="2438338" rtl="0" eaLnBrk="1" latinLnBrk="0" hangingPunct="1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yriad Pro"/>
              </a:defRPr>
            </a:lvl8pPr>
            <a:lvl9pPr marL="5486400" marR="0" indent="-609600" algn="l" defTabSz="2438338" rtl="0" eaLnBrk="1" latinLnBrk="0" hangingPunct="1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yriad Pro"/>
              </a:defRPr>
            </a:lvl9pPr>
          </a:lstStyle>
          <a:p>
            <a:pPr marL="0" indent="0">
              <a:buNone/>
            </a:pPr>
            <a:r>
              <a:rPr lang="en-US" sz="11500" b="1" dirty="0">
                <a:solidFill>
                  <a:schemeClr val="bg2">
                    <a:lumMod val="10000"/>
                  </a:schemeClr>
                </a:solidFill>
              </a:rPr>
              <a:t>AHORRO BAC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7350FC-AC77-0940-964D-8953506672B8}"/>
              </a:ext>
            </a:extLst>
          </p:cNvPr>
          <p:cNvSpPr txBox="1"/>
          <p:nvPr/>
        </p:nvSpPr>
        <p:spPr>
          <a:xfrm>
            <a:off x="12862552" y="4248412"/>
            <a:ext cx="9110186" cy="1107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l" defTabSz="1828800">
              <a:defRPr sz="10000">
                <a:solidFill>
                  <a:srgbClr val="BC3430"/>
                </a:solidFill>
                <a:latin typeface="Myriad Pro Light"/>
                <a:ea typeface="Myriad Pro Light"/>
                <a:cs typeface="Myriad Pro Light"/>
                <a:sym typeface="Myriad Pro Semibold"/>
              </a:defRPr>
            </a:pPr>
            <a:r>
              <a:rPr lang="en-US" sz="6000" dirty="0"/>
              <a:t>CAMPAÑA INSTITUCIONAL</a:t>
            </a:r>
          </a:p>
        </p:txBody>
      </p:sp>
      <p:pic>
        <p:nvPicPr>
          <p:cNvPr id="5" name="LOGO MASS.png" descr="LOGO MASS.png">
            <a:extLst>
              <a:ext uri="{FF2B5EF4-FFF2-40B4-BE49-F238E27FC236}">
                <a16:creationId xmlns:a16="http://schemas.microsoft.com/office/drawing/2014/main" id="{8CD02770-9EC0-CA40-A6E6-51DD72D1105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55566" y="12055914"/>
            <a:ext cx="3626317" cy="1146963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DICIEMBRE 2022">
            <a:extLst>
              <a:ext uri="{FF2B5EF4-FFF2-40B4-BE49-F238E27FC236}">
                <a16:creationId xmlns:a16="http://schemas.microsoft.com/office/drawing/2014/main" id="{E08B3E72-4425-ED41-8C09-DDE8099113B8}"/>
              </a:ext>
            </a:extLst>
          </p:cNvPr>
          <p:cNvSpPr txBox="1"/>
          <p:nvPr/>
        </p:nvSpPr>
        <p:spPr>
          <a:xfrm>
            <a:off x="12862552" y="7084804"/>
            <a:ext cx="8970644" cy="948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 defTabSz="2340805">
              <a:lnSpc>
                <a:spcPct val="80000"/>
              </a:lnSpc>
              <a:defRPr sz="6719" spc="-134">
                <a:solidFill>
                  <a:srgbClr val="000000"/>
                </a:solidFill>
              </a:defRPr>
            </a:lvl1pPr>
          </a:lstStyle>
          <a:p>
            <a:r>
              <a:rPr lang="en-US" sz="5400" dirty="0">
                <a:solidFill>
                  <a:schemeClr val="bg2">
                    <a:lumMod val="10000"/>
                  </a:schemeClr>
                </a:solidFill>
              </a:rPr>
              <a:t>AGOSTO 2024</a:t>
            </a:r>
            <a:endParaRPr sz="54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E83F08-6A04-6942-87F6-982EA0D4AF3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00520" y="11882168"/>
            <a:ext cx="4201379" cy="1479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31532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F78C2B-FAF8-714C-9078-E95AD719313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2320" y="0"/>
            <a:ext cx="10119360" cy="1375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356915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AC91CCC-377C-3945-9C15-7EA12FBC667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4828" y="0"/>
            <a:ext cx="10074343" cy="1369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703343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B978D6E-58A7-F74B-8984-D16F6ED75F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8434" y="-1"/>
            <a:ext cx="20625566" cy="137160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97CD66F-BEED-266B-9200-D8BD787943A1}"/>
              </a:ext>
            </a:extLst>
          </p:cNvPr>
          <p:cNvSpPr/>
          <p:nvPr/>
        </p:nvSpPr>
        <p:spPr>
          <a:xfrm flipH="1">
            <a:off x="-1" y="0"/>
            <a:ext cx="12540343" cy="1371600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0"/>
                  <a:alpha val="0"/>
                </a:schemeClr>
              </a:gs>
              <a:gs pos="60000">
                <a:schemeClr val="bg2">
                  <a:lumMod val="10000"/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HN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Myriad Pro Light"/>
              <a:ea typeface="Myriad Pro Light"/>
              <a:cs typeface="Myriad Pro Light"/>
              <a:sym typeface="Myriad Pro Semibold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BD4C6E-5049-A93C-CCCF-F3A2808B4AB1}"/>
              </a:ext>
            </a:extLst>
          </p:cNvPr>
          <p:cNvSpPr txBox="1"/>
          <p:nvPr/>
        </p:nvSpPr>
        <p:spPr>
          <a:xfrm>
            <a:off x="703922" y="4774247"/>
            <a:ext cx="3589124" cy="9335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HN" sz="5400" dirty="0">
                <a:solidFill>
                  <a:schemeClr val="bg1"/>
                </a:solidFill>
              </a:rPr>
              <a:t>PROPUESTA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4EB613-C2FA-CC4D-6734-0C984F53730D}"/>
              </a:ext>
            </a:extLst>
          </p:cNvPr>
          <p:cNvSpPr txBox="1"/>
          <p:nvPr/>
        </p:nvSpPr>
        <p:spPr>
          <a:xfrm>
            <a:off x="4046714" y="3445678"/>
            <a:ext cx="1194237" cy="265713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HN" sz="166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2259A4-E486-3CDC-BA2D-6DBC8174E371}"/>
              </a:ext>
            </a:extLst>
          </p:cNvPr>
          <p:cNvSpPr txBox="1"/>
          <p:nvPr/>
        </p:nvSpPr>
        <p:spPr>
          <a:xfrm>
            <a:off x="703922" y="6183471"/>
            <a:ext cx="9476953" cy="29341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HN" sz="8800" b="1" dirty="0">
                <a:solidFill>
                  <a:schemeClr val="bg1"/>
                </a:solidFill>
              </a:rPr>
              <a:t>AHORRA Y VAMOS</a:t>
            </a:r>
          </a:p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HN" sz="9600" dirty="0">
                <a:solidFill>
                  <a:schemeClr val="bg1"/>
                </a:solidFill>
              </a:rPr>
              <a:t>DE LA MANO</a:t>
            </a:r>
            <a:endParaRPr lang="en-HN" sz="8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883889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85AA117-F353-8345-B7F4-FC328958E765}"/>
              </a:ext>
            </a:extLst>
          </p:cNvPr>
          <p:cNvSpPr txBox="1"/>
          <p:nvPr/>
        </p:nvSpPr>
        <p:spPr>
          <a:xfrm>
            <a:off x="1558134" y="4445684"/>
            <a:ext cx="21267728" cy="74892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s-HN" sz="6000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Esta es una campaña con una perspectiva muy cercana, haciendo énfasis en el contacto directo entre las personas que amamos y motivan nuestros proyectos propósitos de vida. En esos proyectos reflejamos nuestra cercanía a ellos y sus metas como banco, acompañándoles siempre.</a:t>
            </a:r>
          </a:p>
          <a:p>
            <a:r>
              <a:rPr lang="es-HN" sz="6000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Con las manos conocemos, crecemos, evolucionamos y nos mantenemos unidos.</a:t>
            </a:r>
          </a:p>
          <a:p>
            <a:r>
              <a:rPr lang="es-HN" sz="6000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Ahorra y vamos de la mano.</a:t>
            </a:r>
            <a:endParaRPr kumimoji="0" lang="es-ES_tradnl" sz="880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Myriad Pro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7E02C1-549E-A74F-90BE-489EF1F79B18}"/>
              </a:ext>
            </a:extLst>
          </p:cNvPr>
          <p:cNvSpPr txBox="1"/>
          <p:nvPr/>
        </p:nvSpPr>
        <p:spPr>
          <a:xfrm>
            <a:off x="6636791" y="2037955"/>
            <a:ext cx="11110413" cy="187230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es-HN" sz="115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Ahorra y vamos</a:t>
            </a:r>
            <a:endParaRPr lang="es-ES_tradnl" sz="11500" b="1" dirty="0">
              <a:solidFill>
                <a:schemeClr val="bg1"/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844006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3075875-B022-DA43-BE77-1ED0E9C5509C}"/>
              </a:ext>
            </a:extLst>
          </p:cNvPr>
          <p:cNvSpPr txBox="1"/>
          <p:nvPr/>
        </p:nvSpPr>
        <p:spPr>
          <a:xfrm>
            <a:off x="9813143" y="4159825"/>
            <a:ext cx="4757714" cy="539634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HN" sz="34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Myriad Pro"/>
              </a:rPr>
              <a:t>TV</a:t>
            </a:r>
          </a:p>
        </p:txBody>
      </p:sp>
    </p:spTree>
    <p:extLst>
      <p:ext uri="{BB962C8B-B14F-4D97-AF65-F5344CB8AC3E}">
        <p14:creationId xmlns:p14="http://schemas.microsoft.com/office/powerpoint/2010/main" val="2455169192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nimaticManos" descr="AnimaticManos">
            <a:hlinkClick r:id="" action="ppaction://media"/>
            <a:extLst>
              <a:ext uri="{FF2B5EF4-FFF2-40B4-BE49-F238E27FC236}">
                <a16:creationId xmlns:a16="http://schemas.microsoft.com/office/drawing/2014/main" id="{28434752-075C-5E41-88A2-A5E4BEA6D2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225" y="3174"/>
            <a:ext cx="24378356" cy="1371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6353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3075875-B022-DA43-BE77-1ED0E9C5509C}"/>
              </a:ext>
            </a:extLst>
          </p:cNvPr>
          <p:cNvSpPr txBox="1"/>
          <p:nvPr/>
        </p:nvSpPr>
        <p:spPr>
          <a:xfrm>
            <a:off x="9713757" y="4159825"/>
            <a:ext cx="4956485" cy="539634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HN" sz="34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Myriad Pro"/>
              </a:rPr>
              <a:t>KV</a:t>
            </a:r>
          </a:p>
        </p:txBody>
      </p:sp>
    </p:spTree>
    <p:extLst>
      <p:ext uri="{BB962C8B-B14F-4D97-AF65-F5344CB8AC3E}">
        <p14:creationId xmlns:p14="http://schemas.microsoft.com/office/powerpoint/2010/main" val="4230181165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3A879D-F94F-0C47-BECD-55F9A3A6098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9942" y="-1"/>
            <a:ext cx="10064116" cy="1371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863924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0D55FD-EE64-D442-AD63-34489ADB23E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1371" y="0"/>
            <a:ext cx="10061257" cy="1371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758776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7A80FB5-CCD8-D941-A597-3498A14586A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2800" y="3894"/>
            <a:ext cx="10058400" cy="1370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330697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180A936-A744-4E11-9633-3C25FB509E1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24384000" cy="13716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EC6EBE0-0319-4BF6-6286-D6E473CA0D05}"/>
              </a:ext>
            </a:extLst>
          </p:cNvPr>
          <p:cNvSpPr/>
          <p:nvPr/>
        </p:nvSpPr>
        <p:spPr>
          <a:xfrm flipH="1">
            <a:off x="-1" y="0"/>
            <a:ext cx="13977258" cy="1371600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0"/>
                  <a:alpha val="0"/>
                </a:schemeClr>
              </a:gs>
              <a:gs pos="60000">
                <a:schemeClr val="bg2">
                  <a:lumMod val="10000"/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HN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Myriad Pro Light"/>
              <a:ea typeface="Myriad Pro Light"/>
              <a:cs typeface="Myriad Pro Light"/>
              <a:sym typeface="Myriad Pro Semibold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9ED90E-AFFC-D27A-19F9-45497DC2DDB2}"/>
              </a:ext>
            </a:extLst>
          </p:cNvPr>
          <p:cNvSpPr txBox="1"/>
          <p:nvPr/>
        </p:nvSpPr>
        <p:spPr>
          <a:xfrm>
            <a:off x="703922" y="4774247"/>
            <a:ext cx="3589124" cy="9335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HN" sz="5400" dirty="0">
                <a:solidFill>
                  <a:schemeClr val="bg1"/>
                </a:solidFill>
              </a:rPr>
              <a:t>PROPUESTA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BD575E-7EE3-D301-4E0D-43B9A8DB4D03}"/>
              </a:ext>
            </a:extLst>
          </p:cNvPr>
          <p:cNvSpPr txBox="1"/>
          <p:nvPr/>
        </p:nvSpPr>
        <p:spPr>
          <a:xfrm>
            <a:off x="4326114" y="3471078"/>
            <a:ext cx="1194238" cy="265713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HN" sz="166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FB48FF-12D6-9501-52B1-6EF0D114FECA}"/>
              </a:ext>
            </a:extLst>
          </p:cNvPr>
          <p:cNvSpPr txBox="1"/>
          <p:nvPr/>
        </p:nvSpPr>
        <p:spPr>
          <a:xfrm>
            <a:off x="703922" y="6018827"/>
            <a:ext cx="5979201" cy="3580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HN" sz="8800" b="1" dirty="0">
                <a:solidFill>
                  <a:schemeClr val="bg1"/>
                </a:solidFill>
              </a:rPr>
              <a:t>NOSOTROS</a:t>
            </a:r>
          </a:p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HN" sz="13800" dirty="0">
                <a:solidFill>
                  <a:schemeClr val="bg1"/>
                </a:solidFill>
              </a:rPr>
              <a:t>SOMOS</a:t>
            </a:r>
            <a:endParaRPr lang="en-HN" sz="11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477470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2DDC6B-ECAE-DB46-BBC8-CFC7F572F2B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-37647"/>
            <a:ext cx="9936480" cy="13542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155139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180A936-A744-4E11-9633-3C25FB509E1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24384000" cy="13716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EC6EBE0-0319-4BF6-6286-D6E473CA0D05}"/>
              </a:ext>
            </a:extLst>
          </p:cNvPr>
          <p:cNvSpPr/>
          <p:nvPr/>
        </p:nvSpPr>
        <p:spPr>
          <a:xfrm flipH="1">
            <a:off x="-1" y="0"/>
            <a:ext cx="13977258" cy="1371600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0"/>
                  <a:alpha val="0"/>
                </a:schemeClr>
              </a:gs>
              <a:gs pos="60000">
                <a:schemeClr val="bg2">
                  <a:lumMod val="10000"/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HN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Myriad Pro Light"/>
              <a:ea typeface="Myriad Pro Light"/>
              <a:cs typeface="Myriad Pro Light"/>
              <a:sym typeface="Myriad Pro Semibold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9ED90E-AFFC-D27A-19F9-45497DC2DDB2}"/>
              </a:ext>
            </a:extLst>
          </p:cNvPr>
          <p:cNvSpPr txBox="1"/>
          <p:nvPr/>
        </p:nvSpPr>
        <p:spPr>
          <a:xfrm>
            <a:off x="703922" y="4774247"/>
            <a:ext cx="3589124" cy="9335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HN" sz="5400" dirty="0">
                <a:solidFill>
                  <a:schemeClr val="bg1"/>
                </a:solidFill>
              </a:rPr>
              <a:t>PROPUESTA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BD575E-7EE3-D301-4E0D-43B9A8DB4D03}"/>
              </a:ext>
            </a:extLst>
          </p:cNvPr>
          <p:cNvSpPr txBox="1"/>
          <p:nvPr/>
        </p:nvSpPr>
        <p:spPr>
          <a:xfrm>
            <a:off x="4326114" y="3471078"/>
            <a:ext cx="1194237" cy="265713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HN" sz="166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FB48FF-12D6-9501-52B1-6EF0D114FECA}"/>
              </a:ext>
            </a:extLst>
          </p:cNvPr>
          <p:cNvSpPr txBox="1"/>
          <p:nvPr/>
        </p:nvSpPr>
        <p:spPr>
          <a:xfrm>
            <a:off x="703922" y="6018827"/>
            <a:ext cx="9900146" cy="3580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HN" sz="8800" b="1" dirty="0">
                <a:solidFill>
                  <a:schemeClr val="bg1"/>
                </a:solidFill>
              </a:rPr>
              <a:t>CUANDO AHORRAS</a:t>
            </a:r>
          </a:p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HN" sz="13800" dirty="0">
                <a:solidFill>
                  <a:schemeClr val="bg1"/>
                </a:solidFill>
              </a:rPr>
              <a:t>PUEDES</a:t>
            </a:r>
            <a:endParaRPr lang="en-HN" sz="11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694829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85AA117-F353-8345-B7F4-FC328958E765}"/>
              </a:ext>
            </a:extLst>
          </p:cNvPr>
          <p:cNvSpPr txBox="1"/>
          <p:nvPr/>
        </p:nvSpPr>
        <p:spPr>
          <a:xfrm>
            <a:off x="1797423" y="5622310"/>
            <a:ext cx="20789153" cy="45345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s-HN" sz="720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Los ahorros nos abren un mundo de posibilidades. Con ellos podemos enfrentar la vida, sentirnos seguros y tener la sensación de poder, sin que nada nos detenga.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7E02C1-549E-A74F-90BE-489EF1F79B18}"/>
              </a:ext>
            </a:extLst>
          </p:cNvPr>
          <p:cNvSpPr txBox="1"/>
          <p:nvPr/>
        </p:nvSpPr>
        <p:spPr>
          <a:xfrm>
            <a:off x="3494105" y="3405826"/>
            <a:ext cx="17395788" cy="187230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es-ES_tradnl" sz="11500" b="1" i="0" dirty="0">
                <a:solidFill>
                  <a:schemeClr val="bg1"/>
                </a:solidFill>
                <a:effectLst/>
                <a:latin typeface="Helvetica Neue" panose="02000503000000020004" pitchFamily="2" charset="0"/>
              </a:rPr>
              <a:t>Cuando ahorras, puedes</a:t>
            </a:r>
          </a:p>
        </p:txBody>
      </p:sp>
    </p:spTree>
    <p:extLst>
      <p:ext uri="{BB962C8B-B14F-4D97-AF65-F5344CB8AC3E}">
        <p14:creationId xmlns:p14="http://schemas.microsoft.com/office/powerpoint/2010/main" val="4130800121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3075875-B022-DA43-BE77-1ED0E9C5509C}"/>
              </a:ext>
            </a:extLst>
          </p:cNvPr>
          <p:cNvSpPr txBox="1"/>
          <p:nvPr/>
        </p:nvSpPr>
        <p:spPr>
          <a:xfrm>
            <a:off x="9813143" y="4159825"/>
            <a:ext cx="4757714" cy="539634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HN" sz="34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Myriad Pro"/>
              </a:rPr>
              <a:t>TV</a:t>
            </a:r>
          </a:p>
        </p:txBody>
      </p:sp>
    </p:spTree>
    <p:extLst>
      <p:ext uri="{BB962C8B-B14F-4D97-AF65-F5344CB8AC3E}">
        <p14:creationId xmlns:p14="http://schemas.microsoft.com/office/powerpoint/2010/main" val="2627424789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NIMATIC 1 - PODER - BAC - 30 segs" descr="ANIMATIC 1 - PODER - BAC - 30 segs">
            <a:hlinkClick r:id="" action="ppaction://media"/>
            <a:extLst>
              <a:ext uri="{FF2B5EF4-FFF2-40B4-BE49-F238E27FC236}">
                <a16:creationId xmlns:a16="http://schemas.microsoft.com/office/drawing/2014/main" id="{B1D18B1F-634D-994E-B31E-4514D0C2CC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225" y="4763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3856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3075875-B022-DA43-BE77-1ED0E9C5509C}"/>
              </a:ext>
            </a:extLst>
          </p:cNvPr>
          <p:cNvSpPr txBox="1"/>
          <p:nvPr/>
        </p:nvSpPr>
        <p:spPr>
          <a:xfrm>
            <a:off x="9713757" y="4159825"/>
            <a:ext cx="4956485" cy="539634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HN" sz="34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Myriad Pro"/>
              </a:rPr>
              <a:t>KV</a:t>
            </a:r>
          </a:p>
        </p:txBody>
      </p:sp>
    </p:spTree>
    <p:extLst>
      <p:ext uri="{BB962C8B-B14F-4D97-AF65-F5344CB8AC3E}">
        <p14:creationId xmlns:p14="http://schemas.microsoft.com/office/powerpoint/2010/main" val="467319486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61E3E7-CB20-BB41-994E-40EF70F222F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4571" y="-40667"/>
            <a:ext cx="10104729" cy="1375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385051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8F8BEC-45D1-314A-9E7D-DEE06DCB981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4571" y="11202"/>
            <a:ext cx="10066629" cy="1370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933681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AD8CAB-8D4E-0142-83C0-A03AE3BD23E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4700" y="-40667"/>
            <a:ext cx="10134600" cy="13797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267771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C93995B-F517-2741-B2BD-B49F24769F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24384001" cy="137160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97CD66F-BEED-266B-9200-D8BD787943A1}"/>
              </a:ext>
            </a:extLst>
          </p:cNvPr>
          <p:cNvSpPr/>
          <p:nvPr/>
        </p:nvSpPr>
        <p:spPr>
          <a:xfrm flipH="1">
            <a:off x="0" y="0"/>
            <a:ext cx="13062857" cy="1371600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0"/>
                  <a:alpha val="0"/>
                </a:schemeClr>
              </a:gs>
              <a:gs pos="60000">
                <a:schemeClr val="bg2">
                  <a:lumMod val="10000"/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HN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Myriad Pro Light"/>
              <a:ea typeface="Myriad Pro Light"/>
              <a:cs typeface="Myriad Pro Light"/>
              <a:sym typeface="Myriad Pro Semibold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4369AA-C792-FD63-EB6B-E22661051553}"/>
              </a:ext>
            </a:extLst>
          </p:cNvPr>
          <p:cNvSpPr txBox="1"/>
          <p:nvPr/>
        </p:nvSpPr>
        <p:spPr>
          <a:xfrm>
            <a:off x="703922" y="4774247"/>
            <a:ext cx="3589124" cy="9335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HN" sz="5400" dirty="0">
                <a:solidFill>
                  <a:schemeClr val="bg1"/>
                </a:solidFill>
              </a:rPr>
              <a:t>PROPUESTA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A6429D-91B8-5FB7-2355-C06A2D33DE4D}"/>
              </a:ext>
            </a:extLst>
          </p:cNvPr>
          <p:cNvSpPr txBox="1"/>
          <p:nvPr/>
        </p:nvSpPr>
        <p:spPr>
          <a:xfrm>
            <a:off x="4463644" y="3360618"/>
            <a:ext cx="1194238" cy="265713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HN" sz="166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0FC7C1-9F7F-ED6A-9771-282E251D315B}"/>
              </a:ext>
            </a:extLst>
          </p:cNvPr>
          <p:cNvSpPr txBox="1"/>
          <p:nvPr/>
        </p:nvSpPr>
        <p:spPr>
          <a:xfrm>
            <a:off x="703922" y="6602652"/>
            <a:ext cx="11156384" cy="28110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HN" sz="8800" b="1" dirty="0">
                <a:solidFill>
                  <a:schemeClr val="bg1"/>
                </a:solidFill>
              </a:rPr>
              <a:t>AHORRAR</a:t>
            </a:r>
          </a:p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8800" dirty="0">
                <a:solidFill>
                  <a:schemeClr val="bg1"/>
                </a:solidFill>
              </a:rPr>
              <a:t>NOS HACE GRANDES</a:t>
            </a:r>
            <a:endParaRPr lang="en-HN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940958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CA17DBB-3D85-A84B-965A-47A4962E5A03}"/>
              </a:ext>
            </a:extLst>
          </p:cNvPr>
          <p:cNvSpPr txBox="1"/>
          <p:nvPr/>
        </p:nvSpPr>
        <p:spPr>
          <a:xfrm>
            <a:off x="2803710" y="4528131"/>
            <a:ext cx="18776577" cy="65659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s-HN" sz="6000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Somos esa nueva generación con las mismas aspiraciones, somos capaces de ver el mundo con una visión a largo plazo, visión que no se queda solo en sueños sino que los hacemos realidad, disfrutando la vida al máximo.</a:t>
            </a:r>
          </a:p>
          <a:p>
            <a:r>
              <a:rPr lang="es-HN" sz="6000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Somos una tribu diferente, una familia, nosotros somos los que ahorramos en BAC.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C713D0-9D8F-394D-98AD-2C83CD126960}"/>
              </a:ext>
            </a:extLst>
          </p:cNvPr>
          <p:cNvSpPr txBox="1"/>
          <p:nvPr/>
        </p:nvSpPr>
        <p:spPr>
          <a:xfrm>
            <a:off x="6337836" y="2872619"/>
            <a:ext cx="11708333" cy="187230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es-HN" sz="11500" b="1" dirty="0">
                <a:solidFill>
                  <a:schemeClr val="bg1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Nosotros somos</a:t>
            </a:r>
            <a:endParaRPr lang="es-ES_tradnl" sz="11500" b="1" dirty="0">
              <a:solidFill>
                <a:schemeClr val="bg1"/>
              </a:solidFill>
              <a:effectLst/>
              <a:latin typeface="Helvetica" pitchFamily="2" charset="0"/>
            </a:endParaRP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35CA76-61D5-8A4E-9319-3143333FB15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7788" y="0"/>
            <a:ext cx="24471788" cy="13716000"/>
          </a:xfrm>
          <a:prstGeom prst="rect">
            <a:avLst/>
          </a:prstGeom>
        </p:spPr>
      </p:pic>
      <p:sp>
        <p:nvSpPr>
          <p:cNvPr id="2" name="Rectangle 6">
            <a:extLst>
              <a:ext uri="{FF2B5EF4-FFF2-40B4-BE49-F238E27FC236}">
                <a16:creationId xmlns:a16="http://schemas.microsoft.com/office/drawing/2014/main" id="{EC56A00A-247E-7435-B295-E74BC88C9B0D}"/>
              </a:ext>
            </a:extLst>
          </p:cNvPr>
          <p:cNvSpPr/>
          <p:nvPr/>
        </p:nvSpPr>
        <p:spPr>
          <a:xfrm rot="16200000" flipH="1">
            <a:off x="7629269" y="-3031643"/>
            <a:ext cx="9037673" cy="24755324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0"/>
                  <a:alpha val="0"/>
                </a:schemeClr>
              </a:gs>
              <a:gs pos="60000">
                <a:schemeClr val="bg2">
                  <a:lumMod val="10000"/>
                  <a:alpha val="80000"/>
                </a:schemeClr>
              </a:gs>
            </a:gsLst>
            <a:lin ang="0" scaled="1"/>
            <a:tileRect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HN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Myriad Pro Light"/>
              <a:ea typeface="Myriad Pro Light"/>
              <a:cs typeface="Myriad Pro Light"/>
              <a:sym typeface="Myriad Pro Semibold"/>
            </a:endParaRPr>
          </a:p>
        </p:txBody>
      </p:sp>
      <p:pic>
        <p:nvPicPr>
          <p:cNvPr id="4" name="LOGO MASS.png" descr="LOGO MASS.png">
            <a:extLst>
              <a:ext uri="{FF2B5EF4-FFF2-40B4-BE49-F238E27FC236}">
                <a16:creationId xmlns:a16="http://schemas.microsoft.com/office/drawing/2014/main" id="{412842DF-39B2-D380-3FBA-EC810374465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1730" y="10613117"/>
            <a:ext cx="5972750" cy="188911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04229809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3075875-B022-DA43-BE77-1ED0E9C5509C}"/>
              </a:ext>
            </a:extLst>
          </p:cNvPr>
          <p:cNvSpPr txBox="1"/>
          <p:nvPr/>
        </p:nvSpPr>
        <p:spPr>
          <a:xfrm>
            <a:off x="9813143" y="4159825"/>
            <a:ext cx="4757714" cy="539634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HN" sz="34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Myriad Pro"/>
              </a:rPr>
              <a:t>TV</a:t>
            </a:r>
          </a:p>
        </p:txBody>
      </p:sp>
    </p:spTree>
    <p:extLst>
      <p:ext uri="{BB962C8B-B14F-4D97-AF65-F5344CB8AC3E}">
        <p14:creationId xmlns:p14="http://schemas.microsoft.com/office/powerpoint/2010/main" val="3423084400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nimaticSomos" descr="AnimaticSomos">
            <a:hlinkClick r:id="" action="ppaction://media"/>
            <a:extLst>
              <a:ext uri="{FF2B5EF4-FFF2-40B4-BE49-F238E27FC236}">
                <a16:creationId xmlns:a16="http://schemas.microsoft.com/office/drawing/2014/main" id="{C15EA4D6-E99A-584F-B771-C8C8D98E0F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049" y="6350"/>
            <a:ext cx="24372711" cy="1370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8057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3075875-B022-DA43-BE77-1ED0E9C5509C}"/>
              </a:ext>
            </a:extLst>
          </p:cNvPr>
          <p:cNvSpPr txBox="1"/>
          <p:nvPr/>
        </p:nvSpPr>
        <p:spPr>
          <a:xfrm>
            <a:off x="9713757" y="4159825"/>
            <a:ext cx="4956485" cy="539634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HN" sz="34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Myriad Pro"/>
              </a:rPr>
              <a:t>KV</a:t>
            </a:r>
          </a:p>
        </p:txBody>
      </p:sp>
    </p:spTree>
    <p:extLst>
      <p:ext uri="{BB962C8B-B14F-4D97-AF65-F5344CB8AC3E}">
        <p14:creationId xmlns:p14="http://schemas.microsoft.com/office/powerpoint/2010/main" val="3551154717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4AA4864-A9F9-CD47-BF3B-52DF4CDB6D2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4828" y="0"/>
            <a:ext cx="10074343" cy="1369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085848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0D2F596-AE68-A844-8DD7-9C755FE455D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4240" y="15271"/>
            <a:ext cx="10058400" cy="1370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719224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20024E-727B-1D4D-892F-B5F3FF88749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2800" y="21672"/>
            <a:ext cx="10058400" cy="1367265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Myriad Pro"/>
        <a:ea typeface="Myriad Pro"/>
        <a:cs typeface="Myriad Pro"/>
      </a:majorFont>
      <a:minorFont>
        <a:latin typeface="Myriad Pro"/>
        <a:ea typeface="Myriad Pro"/>
        <a:cs typeface="Myriad Pro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Myriad Pro Light"/>
            <a:ea typeface="Myriad Pro Light"/>
            <a:cs typeface="Myriad Pro Light"/>
            <a:sym typeface="Myriad Pro Semi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Myriad Pr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REPORTE MENSUAL SAI 2" id="{0D2A45DF-B6DC-D942-8F52-FCA74C2C7E4F}" vid="{FED925CE-BA54-B54A-9B47-1C31A17DF512}"/>
    </a:ext>
  </a:extLst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Myriad Pro"/>
        <a:ea typeface="Myriad Pro"/>
        <a:cs typeface="Myriad Pro"/>
      </a:majorFont>
      <a:minorFont>
        <a:latin typeface="Myriad Pro"/>
        <a:ea typeface="Myriad Pro"/>
        <a:cs typeface="Myriad Pro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Myriad Pro Light"/>
            <a:ea typeface="Myriad Pro Light"/>
            <a:cs typeface="Myriad Pro Light"/>
            <a:sym typeface="Myriad Pro Semi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Myriad Pr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21_BasicWhite</Template>
  <TotalTime>1371</TotalTime>
  <Words>199</Words>
  <Application>Microsoft Macintosh PowerPoint</Application>
  <PresentationFormat>Custom</PresentationFormat>
  <Paragraphs>34</Paragraphs>
  <Slides>30</Slides>
  <Notes>29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Helvetica</vt:lpstr>
      <vt:lpstr>Helvetica Neue</vt:lpstr>
      <vt:lpstr>Myriad Pro</vt:lpstr>
      <vt:lpstr>Myriad Pro Light</vt:lpstr>
      <vt:lpstr>Open Sans Light</vt:lpstr>
      <vt:lpstr>21_BasicWhite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92</cp:revision>
  <dcterms:created xsi:type="dcterms:W3CDTF">2023-02-10T01:19:56Z</dcterms:created>
  <dcterms:modified xsi:type="dcterms:W3CDTF">2024-08-17T00:25:29Z</dcterms:modified>
</cp:coreProperties>
</file>