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69" r:id="rId2"/>
    <p:sldId id="370" r:id="rId3"/>
  </p:sldIdLst>
  <p:sldSz cx="12192000" cy="6858000"/>
  <p:notesSz cx="6858000" cy="9144000"/>
  <p:defaultTextStyle>
    <a:defPPr>
      <a:defRPr lang="en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20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21"/>
    <p:restoredTop sz="95288"/>
  </p:normalViewPr>
  <p:slideViewPr>
    <p:cSldViewPr snapToGrid="0" snapToObjects="1">
      <p:cViewPr varScale="1">
        <p:scale>
          <a:sx n="94" d="100"/>
          <a:sy n="94" d="100"/>
        </p:scale>
        <p:origin x="20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767DD-C199-784A-9125-D68F952C5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660A2-11F7-A34C-B85E-537C221789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CBCFC-BDD8-0743-AD9A-FFAB1CC9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DA8DB-97EF-E84A-8D76-4B0DF3664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839D5-4F43-8B40-AC37-D9D40BE16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30443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333B-41FA-C449-9175-C3C955697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497DE-C1C8-704C-98CB-8532D5880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A95CC-C4BA-0743-B59D-1E21F17E6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14EAA-F19A-1948-89CC-34A9ACDDB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BB150-D4E4-A143-B475-63AD57D05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212264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BEAC08-4B65-9B44-AEC3-EDAC0F336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E195FC-0109-C945-89A5-94181C60D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19A47-0991-E841-8D1F-165F0FE42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9071A-D424-E24C-B1A9-21F80660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CF3DE-3D40-E944-8BFC-C0730AC6F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407034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B696C-FAD5-6F4F-996A-32F994A7E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FD2AF-5731-2F41-B87A-AD34B94A5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DD483-3A79-4542-8C32-CDDD6C23A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D3890-0B2C-4640-8270-FCB35248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DB103-ADE9-CD4F-B1B1-26B8C80CA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67525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99E7-39CA-5945-B06F-7F20003A7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6E915-4938-6A4B-9AC7-DA1A2EEFE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B676C-E6EC-5D47-B0C2-A8DFD96C6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A2B71-BD96-3348-A992-7CA7244F7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1B9D4-4B2D-7C4A-8111-7DC27E283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49625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D874A-8FB6-5943-8806-B1E08075F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9A499-C884-064F-B5F5-CF56FDB55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A6D5E-1ABA-D94B-BAC7-D6BA5898A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19FE1C-E69E-D648-A287-36E5B50C4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C562D-CA59-AD4F-AB34-18CC10036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36792-9B81-D643-88AE-B53587162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95846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61EE9-A769-8C42-BC5C-46F5A64CE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5FAFB-B596-954E-8078-2F3FE999C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DF1B2-469D-6149-8681-1F47BD533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BCDBBE-997A-2449-8C16-808F07D2E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44C71-3046-9840-84AE-D5EDDBEAB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A86415-10C8-B542-8671-4EE434C7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E8A303-F0A7-0643-A986-7CA236231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C756CC-1FAA-AF47-BF66-1CAE43B23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58754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85540-CC0B-0447-9D45-2CF4EB95F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DD96AA-5967-214D-B738-87FD4AD27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313A3-CAB8-2E48-A2C0-44CF4BF28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5ADCAC-FDB0-F54E-B5AF-A46F744A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410318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1527A8-F6A2-BB4D-8A32-276E7D405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29D6B-ADCB-2D46-8C9B-9C5E201C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23F8A-47CA-E942-B501-48DC2AEA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367384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94AA2-2E08-A94F-9A82-59D8C298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3EC56-EE24-E94B-88B6-3BC4AB32A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71648-000F-5A4B-8687-45C7EFBA5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2385F-119C-604C-8997-36FEE8A15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A11FA-3FA1-9649-843B-CC1C54B84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9F370-F26A-4D4B-9ADC-65B2C47F2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10014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C400A-BA71-B14E-910F-E7AB2F5B9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A9D41A-55BE-4645-8A42-3B8C98C62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2F136-FC5A-B44A-B5F1-AFE963873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24FB4-06AD-3F47-B0E4-35296FFC2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A207F-7F1B-364A-A06A-CAC8E138E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E53333-196B-CA40-93A9-940B69ACF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1826547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09D2C8-6C0A-1D41-95F7-FA5918301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E90AB-A88E-1645-B164-6124FC9D3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5B90D-353F-A14B-B27D-167255CFF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93692-C8BC-094C-A012-4734C7CD9307}" type="datetimeFigureOut">
              <a:rPr lang="en-HN" smtClean="0"/>
              <a:t>13/1/26</a:t>
            </a:fld>
            <a:endParaRPr lang="en-H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BD88D-E900-294E-9071-218AE29BC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479E9-6115-6B47-872E-3E5D77057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A1AA7-070D-B845-A344-84F198A04C57}" type="slidenum">
              <a:rPr lang="en-HN" smtClean="0"/>
              <a:t>‹#›</a:t>
            </a:fld>
            <a:endParaRPr lang="en-HN"/>
          </a:p>
        </p:txBody>
      </p:sp>
    </p:spTree>
    <p:extLst>
      <p:ext uri="{BB962C8B-B14F-4D97-AF65-F5344CB8AC3E}">
        <p14:creationId xmlns:p14="http://schemas.microsoft.com/office/powerpoint/2010/main" val="54736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2F249-F1E2-AE1F-028D-9A3E446C0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68815B-EB94-5E49-4C71-537DA82E492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9684" y="160258"/>
            <a:ext cx="6598762" cy="649506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7CC135E-34A4-BC30-09FF-34327C002B29}"/>
              </a:ext>
            </a:extLst>
          </p:cNvPr>
          <p:cNvSpPr/>
          <p:nvPr/>
        </p:nvSpPr>
        <p:spPr>
          <a:xfrm>
            <a:off x="7116961" y="605200"/>
            <a:ext cx="4270617" cy="780540"/>
          </a:xfrm>
          <a:prstGeom prst="rect">
            <a:avLst/>
          </a:prstGeom>
          <a:solidFill>
            <a:srgbClr val="E500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H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27525F-118A-C2F3-9C54-794D51F2FC65}"/>
              </a:ext>
            </a:extLst>
          </p:cNvPr>
          <p:cNvCxnSpPr>
            <a:cxnSpLocks/>
          </p:cNvCxnSpPr>
          <p:nvPr/>
        </p:nvCxnSpPr>
        <p:spPr>
          <a:xfrm>
            <a:off x="7116961" y="4949072"/>
            <a:ext cx="4270617" cy="0"/>
          </a:xfrm>
          <a:prstGeom prst="line">
            <a:avLst/>
          </a:prstGeom>
          <a:ln w="28575">
            <a:solidFill>
              <a:srgbClr val="E5002A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697CC42-3EB5-2A0C-0A40-45FF23E9458E}"/>
              </a:ext>
            </a:extLst>
          </p:cNvPr>
          <p:cNvSpPr txBox="1"/>
          <p:nvPr/>
        </p:nvSpPr>
        <p:spPr>
          <a:xfrm>
            <a:off x="6564201" y="823672"/>
            <a:ext cx="5467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HN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raphik Semibold" panose="020B0703030202060203" pitchFamily="34" charset="0"/>
                <a:ea typeface="+mn-ea"/>
                <a:cs typeface="+mn-cs"/>
              </a:rPr>
              <a:t>La Noche Dorada 50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8A69AC-DC96-4A0B-3E42-5166DD8C4A7B}"/>
              </a:ext>
            </a:extLst>
          </p:cNvPr>
          <p:cNvSpPr/>
          <p:nvPr/>
        </p:nvSpPr>
        <p:spPr>
          <a:xfrm>
            <a:off x="169684" y="160256"/>
            <a:ext cx="6598762" cy="649506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H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CA8776-44AD-0880-BD0B-BB14ADF99658}"/>
              </a:ext>
            </a:extLst>
          </p:cNvPr>
          <p:cNvSpPr txBox="1">
            <a:spLocks/>
          </p:cNvSpPr>
          <p:nvPr/>
        </p:nvSpPr>
        <p:spPr>
          <a:xfrm>
            <a:off x="1121004" y="1906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HN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Picture 6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8E50262B-EA24-45DF-BCAC-1FAA055DB50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2961" y="5429839"/>
            <a:ext cx="1225486" cy="12254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42AE74C-BB36-14B8-C501-F41A7B3B313F}"/>
              </a:ext>
            </a:extLst>
          </p:cNvPr>
          <p:cNvSpPr txBox="1"/>
          <p:nvPr/>
        </p:nvSpPr>
        <p:spPr>
          <a:xfrm>
            <a:off x="7204436" y="1951672"/>
            <a:ext cx="418314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 exclusiva 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 estilo </a:t>
            </a:r>
            <a:r>
              <a:rPr kumimoji="0" lang="es-E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Gatsby</a:t>
            </a: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/Sinatra 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 celebrar 50 años. Banda en vivo al estilo Big Band y subasta benéfica. Código de vestimenta: </a:t>
            </a:r>
            <a:r>
              <a:rPr lang="es-ES" sz="2000" b="1" dirty="0">
                <a:solidFill>
                  <a:prstClr val="black"/>
                </a:solidFill>
                <a:latin typeface="Calibri" panose="020F0502020204030204"/>
              </a:rPr>
              <a:t>Black </a:t>
            </a:r>
            <a:r>
              <a:rPr lang="es-ES" sz="2000" b="1" dirty="0" err="1">
                <a:solidFill>
                  <a:prstClr val="black"/>
                </a:solidFill>
                <a:latin typeface="Calibri" panose="020F0502020204030204"/>
              </a:rPr>
              <a:t>tie</a:t>
            </a:r>
            <a:r>
              <a:rPr lang="es-ES" sz="2000" b="1" dirty="0">
                <a:solidFill>
                  <a:prstClr val="black"/>
                </a:solidFill>
                <a:latin typeface="Calibri" panose="020F0502020204030204"/>
              </a:rPr>
              <a:t>.</a:t>
            </a:r>
            <a:endParaRPr kumimoji="0" lang="es-E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Experiencia Única del año.</a:t>
            </a:r>
            <a:endParaRPr kumimoji="0" lang="es-H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176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C318C-AFBB-5625-3663-9B5529B64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8A7BAE-5777-7C88-C43C-31BF8522024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43"/>
          <a:stretch>
            <a:fillRect/>
          </a:stretch>
        </p:blipFill>
        <p:spPr>
          <a:xfrm>
            <a:off x="169684" y="160255"/>
            <a:ext cx="6598762" cy="649507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A757CE5-4E9E-8301-68A0-929A48EE4296}"/>
              </a:ext>
            </a:extLst>
          </p:cNvPr>
          <p:cNvSpPr/>
          <p:nvPr/>
        </p:nvSpPr>
        <p:spPr>
          <a:xfrm>
            <a:off x="7116961" y="605200"/>
            <a:ext cx="4270617" cy="780540"/>
          </a:xfrm>
          <a:prstGeom prst="rect">
            <a:avLst/>
          </a:prstGeom>
          <a:solidFill>
            <a:srgbClr val="E500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H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CF77139-EA64-2F6C-8776-94CC1149A855}"/>
              </a:ext>
            </a:extLst>
          </p:cNvPr>
          <p:cNvCxnSpPr>
            <a:cxnSpLocks/>
          </p:cNvCxnSpPr>
          <p:nvPr/>
        </p:nvCxnSpPr>
        <p:spPr>
          <a:xfrm>
            <a:off x="7116961" y="4949072"/>
            <a:ext cx="4270617" cy="0"/>
          </a:xfrm>
          <a:prstGeom prst="line">
            <a:avLst/>
          </a:prstGeom>
          <a:ln w="28575">
            <a:solidFill>
              <a:srgbClr val="E5002A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FBB267F-B5B3-2F5A-3A2F-3B3B84E60FB9}"/>
              </a:ext>
            </a:extLst>
          </p:cNvPr>
          <p:cNvSpPr txBox="1"/>
          <p:nvPr/>
        </p:nvSpPr>
        <p:spPr>
          <a:xfrm>
            <a:off x="6564201" y="823672"/>
            <a:ext cx="5467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HN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raphik Semibold" panose="020B0703030202060203" pitchFamily="34" charset="0"/>
                <a:ea typeface="+mn-ea"/>
                <a:cs typeface="+mn-cs"/>
              </a:rPr>
              <a:t>50 Constelaciones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954481-7E1B-66B2-2BD1-EDD81B907E30}"/>
              </a:ext>
            </a:extLst>
          </p:cNvPr>
          <p:cNvSpPr/>
          <p:nvPr/>
        </p:nvSpPr>
        <p:spPr>
          <a:xfrm>
            <a:off x="169684" y="160256"/>
            <a:ext cx="6598762" cy="649506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H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5D7F5EB-23AD-CC74-C122-4BB5613D6E94}"/>
              </a:ext>
            </a:extLst>
          </p:cNvPr>
          <p:cNvSpPr txBox="1">
            <a:spLocks/>
          </p:cNvSpPr>
          <p:nvPr/>
        </p:nvSpPr>
        <p:spPr>
          <a:xfrm>
            <a:off x="1121004" y="1906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HN" sz="4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Picture 6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D11155C7-BE6E-90B4-C695-F03E698701C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2961" y="5429839"/>
            <a:ext cx="1225486" cy="12254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2498D4-E26B-9AED-40AB-63FA0E535BCE}"/>
              </a:ext>
            </a:extLst>
          </p:cNvPr>
          <p:cNvSpPr txBox="1"/>
          <p:nvPr/>
        </p:nvSpPr>
        <p:spPr>
          <a:xfrm>
            <a:off x="7204436" y="1951672"/>
            <a:ext cx="41831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Show masivo de drones y luces 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 la Villa Olímpica. Se ilumina la Navidad con figuras que simbolizan los sueños de crecimiento de los clientes. El evento es un </a:t>
            </a: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gran festival familiar 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 celebra el </a:t>
            </a: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cierre del aniversario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endParaRPr kumimoji="0" lang="es-H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4888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83</Words>
  <Application>Microsoft Macintosh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Graphik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55</cp:revision>
  <dcterms:created xsi:type="dcterms:W3CDTF">2025-05-16T16:56:21Z</dcterms:created>
  <dcterms:modified xsi:type="dcterms:W3CDTF">2026-01-13T19:57:08Z</dcterms:modified>
</cp:coreProperties>
</file>