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2" r:id="rId3"/>
    <p:sldId id="260" r:id="rId4"/>
    <p:sldId id="440" r:id="rId5"/>
    <p:sldId id="417" r:id="rId6"/>
    <p:sldId id="416" r:id="rId7"/>
    <p:sldId id="415" r:id="rId8"/>
    <p:sldId id="419" r:id="rId9"/>
    <p:sldId id="420" r:id="rId10"/>
    <p:sldId id="422" r:id="rId11"/>
    <p:sldId id="439" r:id="rId12"/>
    <p:sldId id="418" r:id="rId13"/>
    <p:sldId id="424" r:id="rId14"/>
    <p:sldId id="410" r:id="rId15"/>
    <p:sldId id="414" r:id="rId16"/>
    <p:sldId id="448" r:id="rId17"/>
    <p:sldId id="425" r:id="rId18"/>
    <p:sldId id="426" r:id="rId19"/>
    <p:sldId id="427" r:id="rId20"/>
    <p:sldId id="429" r:id="rId21"/>
    <p:sldId id="428" r:id="rId22"/>
    <p:sldId id="430" r:id="rId23"/>
    <p:sldId id="449" r:id="rId24"/>
    <p:sldId id="431" r:id="rId25"/>
    <p:sldId id="432" r:id="rId26"/>
    <p:sldId id="433" r:id="rId27"/>
    <p:sldId id="447" r:id="rId28"/>
    <p:sldId id="295" r:id="rId29"/>
    <p:sldId id="275" r:id="rId30"/>
  </p:sldIdLst>
  <p:sldSz cx="12192000" cy="6858000"/>
  <p:notesSz cx="6858000" cy="9926638"/>
  <p:defaultTextStyle>
    <a:defPPr>
      <a:defRPr lang="en-H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2029"/>
    <a:srgbClr val="1C21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7453"/>
    <p:restoredTop sz="95288"/>
  </p:normalViewPr>
  <p:slideViewPr>
    <p:cSldViewPr snapToGrid="0" snapToObjects="1">
      <p:cViewPr varScale="1">
        <p:scale>
          <a:sx n="82" d="100"/>
          <a:sy n="82" d="100"/>
        </p:scale>
        <p:origin x="192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43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767DD-C199-784A-9125-D68F952C52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8660A2-11F7-A34C-B85E-537C221789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CBCFC-BDD8-0743-AD9A-FFAB1CC9E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16/1/26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DA8DB-97EF-E84A-8D76-4B0DF3664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839D5-4F43-8B40-AC37-D9D40BE16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1304431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1333B-41FA-C449-9175-C3C95569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0497DE-C1C8-704C-98CB-8532D5880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A95CC-C4BA-0743-B59D-1E21F17E6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16/1/26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14EAA-F19A-1948-89CC-34A9ACDDB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BB150-D4E4-A143-B475-63AD57D0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1212264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BEAC08-4B65-9B44-AEC3-EDAC0F336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E195FC-0109-C945-89A5-94181C60D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19A47-0991-E841-8D1F-165F0FE42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16/1/26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9071A-D424-E24C-B1A9-21F806604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CF3DE-3D40-E944-8BFC-C0730AC6F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4070341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B696C-FAD5-6F4F-996A-32F994A7E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FD2AF-5731-2F41-B87A-AD34B94A5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DD483-3A79-4542-8C32-CDDD6C23A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16/1/26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D3890-0B2C-4640-8270-FCB352488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DB103-ADE9-CD4F-B1B1-26B8C80CA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167525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99E7-39CA-5945-B06F-7F20003A7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26E915-4938-6A4B-9AC7-DA1A2EEFE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B676C-E6EC-5D47-B0C2-A8DFD96C6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16/1/26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A2B71-BD96-3348-A992-7CA7244F7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1B9D4-4B2D-7C4A-8111-7DC27E28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349625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D874A-8FB6-5943-8806-B1E08075F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9A499-C884-064F-B5F5-CF56FDB557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A6D5E-1ABA-D94B-BAC7-D6BA5898A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9FE1C-E69E-D648-A287-36E5B50C4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16/1/26</a:t>
            </a:fld>
            <a:endParaRPr lang="en-H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DC562D-CA59-AD4F-AB34-18CC10036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136792-9B81-D643-88AE-B53587162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958463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61EE9-A769-8C42-BC5C-46F5A64CE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5FAFB-B596-954E-8078-2F3FE999C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2DF1B2-469D-6149-8681-1F47BD5330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BCDBBE-997A-2449-8C16-808F07D2E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844C71-3046-9840-84AE-D5EDDBEAB7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A86415-10C8-B542-8671-4EE434C7B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16/1/26</a:t>
            </a:fld>
            <a:endParaRPr lang="en-H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E8A303-F0A7-0643-A986-7CA236231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C756CC-1FAA-AF47-BF66-1CAE43B23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1587543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85540-CC0B-0447-9D45-2CF4EB95F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DD96AA-5967-214D-B738-87FD4AD27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16/1/26</a:t>
            </a:fld>
            <a:endParaRPr lang="en-H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2313A3-CAB8-2E48-A2C0-44CF4BF28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5ADCAC-FDB0-F54E-B5AF-A46F744AB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410318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1527A8-F6A2-BB4D-8A32-276E7D405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16/1/26</a:t>
            </a:fld>
            <a:endParaRPr lang="en-H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329D6B-ADCB-2D46-8C9B-9C5E201CA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23F8A-47CA-E942-B501-48DC2AEA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3673847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94AA2-2E08-A94F-9A82-59D8C2984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3EC56-EE24-E94B-88B6-3BC4AB32A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071648-000F-5A4B-8687-45C7EFBA5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12385F-119C-604C-8997-36FEE8A15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16/1/26</a:t>
            </a:fld>
            <a:endParaRPr lang="en-H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A11FA-3FA1-9649-843B-CC1C54B84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79F370-F26A-4D4B-9ADC-65B2C47F2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1100145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C400A-BA71-B14E-910F-E7AB2F5B9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A9D41A-55BE-4645-8A42-3B8C98C620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72F136-FC5A-B44A-B5F1-AFE963873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324FB4-06AD-3F47-B0E4-35296FFC2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16/1/26</a:t>
            </a:fld>
            <a:endParaRPr lang="en-H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FA207F-7F1B-364A-A06A-CAC8E138E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E53333-196B-CA40-93A9-940B69AC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1826547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09D2C8-6C0A-1D41-95F7-FA5918301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E90AB-A88E-1645-B164-6124FC9D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5B90D-353F-A14B-B27D-167255CFF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93692-C8BC-094C-A012-4734C7CD9307}" type="datetimeFigureOut">
              <a:rPr lang="en-HN" smtClean="0"/>
              <a:t>16/1/26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BD88D-E900-294E-9071-218AE29BC2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479E9-6115-6B47-872E-3E5D77057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54736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WFgd-BianiQ" TargetMode="External"/><Relationship Id="rId3" Type="http://schemas.openxmlformats.org/officeDocument/2006/relationships/hyperlink" Target="https://www.youtube.com/watch?v=MLpbsD6Asks" TargetMode="External"/><Relationship Id="rId7" Type="http://schemas.openxmlformats.org/officeDocument/2006/relationships/hyperlink" Target="https://www.youtube.com/watch?v=yNQs5gwX1-U" TargetMode="External"/><Relationship Id="rId2" Type="http://schemas.openxmlformats.org/officeDocument/2006/relationships/hyperlink" Target="https://www.youtube.com/watch?v=U6izQKFVEJ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kAn7xfEpNmI" TargetMode="External"/><Relationship Id="rId5" Type="http://schemas.openxmlformats.org/officeDocument/2006/relationships/hyperlink" Target="https://www.youtube.com/watch?v=_MtuV0eO9vY" TargetMode="External"/><Relationship Id="rId4" Type="http://schemas.openxmlformats.org/officeDocument/2006/relationships/hyperlink" Target="https://www.youtube.com/watch?v=VPK_JIM6Hi0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0">
            <a:extLst>
              <a:ext uri="{FF2B5EF4-FFF2-40B4-BE49-F238E27FC236}">
                <a16:creationId xmlns:a16="http://schemas.microsoft.com/office/drawing/2014/main" id="{988D2E1E-D683-CB4D-BCAF-D41C9859566C}"/>
              </a:ext>
            </a:extLst>
          </p:cNvPr>
          <p:cNvSpPr/>
          <p:nvPr/>
        </p:nvSpPr>
        <p:spPr>
          <a:xfrm>
            <a:off x="793790" y="1928670"/>
            <a:ext cx="5737640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540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50 ANIVERSARIO </a:t>
            </a:r>
            <a:r>
              <a:rPr lang="en-US" sz="6000" b="1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BAC Honduras</a:t>
            </a:r>
            <a:endParaRPr lang="en-US" sz="6000" b="1" dirty="0">
              <a:latin typeface="Myriad Pro" panose="020B0503030403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A1F4B0B-F395-7F4F-9A68-8B385A474F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90" y="6106487"/>
            <a:ext cx="1282081" cy="40516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C0BDD8A-FF2E-CD40-8190-040C3E747D51}"/>
              </a:ext>
            </a:extLst>
          </p:cNvPr>
          <p:cNvCxnSpPr>
            <a:cxnSpLocks/>
          </p:cNvCxnSpPr>
          <p:nvPr/>
        </p:nvCxnSpPr>
        <p:spPr>
          <a:xfrm>
            <a:off x="2303029" y="6019920"/>
            <a:ext cx="0" cy="6212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DE7DF934-B7B6-504A-9F26-AF87FD2351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188" y="6053416"/>
            <a:ext cx="1662435" cy="5113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6FB906-3710-7C44-A129-DF3687E36C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4571" y="0"/>
            <a:ext cx="5037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70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14789A-8180-6B42-AC78-337913D5B3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584" y="2481669"/>
            <a:ext cx="5904832" cy="189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77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8557DE-070B-C744-A121-47A424CD1F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0460" y="2716589"/>
            <a:ext cx="7371080" cy="142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16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6C8880-5BF9-EB49-B48F-0549F7A497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8004" y="2430932"/>
            <a:ext cx="7235992" cy="199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88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AD8A66-39DB-E741-8779-2DEC59D6B5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2260600"/>
            <a:ext cx="50292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52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382CAF5-0281-5E41-8012-E633D7DB48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402" y="5066606"/>
            <a:ext cx="2981195" cy="8223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5B14A51-7B11-CB4C-AA25-C741E0DBA6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6508" y="2924335"/>
            <a:ext cx="2981195" cy="9565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CCA5DAA-A2A7-A04D-AD55-198BBC5F52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8249" y="1141201"/>
            <a:ext cx="3677714" cy="7261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2EFAD7-8AB2-4C42-8D10-A080C61113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03" y="916635"/>
            <a:ext cx="2752324" cy="9506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B971F68-19E0-8549-B7B7-E1E40520575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966" y="1017835"/>
            <a:ext cx="3110302" cy="9466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65A55A6-0B34-A54F-BEE7-E3BDB1C3D01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448" y="2770276"/>
            <a:ext cx="1819233" cy="143191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3E10E12-E2C5-3B4B-9DA9-2F265C3BC88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7151" y="2935124"/>
            <a:ext cx="2337696" cy="116884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2DB259B-0DB8-A943-B682-A9C742C5A70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551" y="4693908"/>
            <a:ext cx="2652560" cy="123250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0FFE181-3C34-E940-95D6-39D68D5CE10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206" y="5171646"/>
            <a:ext cx="3167715" cy="61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69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3FCBEC35-D23B-BE46-ACD3-E024B72CEF7B}"/>
              </a:ext>
            </a:extLst>
          </p:cNvPr>
          <p:cNvSpPr/>
          <p:nvPr/>
        </p:nvSpPr>
        <p:spPr>
          <a:xfrm>
            <a:off x="1324211" y="2365831"/>
            <a:ext cx="9543577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600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APLICACIÓN LOGOS</a:t>
            </a:r>
          </a:p>
          <a:p>
            <a:pPr marL="0" indent="0" algn="ctr">
              <a:lnSpc>
                <a:spcPts val="5550"/>
              </a:lnSpc>
              <a:buNone/>
            </a:pPr>
            <a:r>
              <a:rPr lang="en-US" sz="6600" b="1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</a:rPr>
              <a:t>50 ANIVERSARIO</a:t>
            </a:r>
            <a:endParaRPr lang="en-US" sz="16600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626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3FCBEC35-D23B-BE46-ACD3-E024B72CEF7B}"/>
              </a:ext>
            </a:extLst>
          </p:cNvPr>
          <p:cNvSpPr/>
          <p:nvPr/>
        </p:nvSpPr>
        <p:spPr>
          <a:xfrm>
            <a:off x="1324211" y="2365831"/>
            <a:ext cx="9543577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600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CONCEPTO</a:t>
            </a:r>
          </a:p>
          <a:p>
            <a:pPr marL="0" indent="0" algn="ctr">
              <a:lnSpc>
                <a:spcPts val="5550"/>
              </a:lnSpc>
              <a:buNone/>
            </a:pPr>
            <a:r>
              <a:rPr lang="en-US" sz="6600" b="1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</a:rPr>
              <a:t>INSPIRADOS POR TI</a:t>
            </a:r>
            <a:endParaRPr lang="en-US" sz="16600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339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9F22A76-C7B6-5E44-9204-F53FE372EB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912" y="2148650"/>
            <a:ext cx="3769200" cy="3769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C6A035-965D-694D-B8F6-C51B93593D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793" y="405908"/>
            <a:ext cx="4050257" cy="5511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C60EF1-67AE-404A-AB23-01D9449858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4975" y="2882042"/>
            <a:ext cx="3139451" cy="30358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315B6A-40C7-CB4E-A94C-1A151015BF37}"/>
              </a:ext>
            </a:extLst>
          </p:cNvPr>
          <p:cNvSpPr txBox="1"/>
          <p:nvPr/>
        </p:nvSpPr>
        <p:spPr>
          <a:xfrm>
            <a:off x="2243192" y="6217920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solidFill>
                  <a:schemeClr val="bg2">
                    <a:lumMod val="75000"/>
                  </a:schemeClr>
                </a:solidFill>
                <a:latin typeface="Myriad Pro" panose="020B0503030403020204" pitchFamily="34" charset="0"/>
              </a:rPr>
              <a:t>KV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9DA41D-724D-2F4D-A22A-772CC2F59161}"/>
              </a:ext>
            </a:extLst>
          </p:cNvPr>
          <p:cNvSpPr txBox="1"/>
          <p:nvPr/>
        </p:nvSpPr>
        <p:spPr>
          <a:xfrm>
            <a:off x="6306188" y="6217920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solidFill>
                  <a:schemeClr val="bg2">
                    <a:lumMod val="75000"/>
                  </a:schemeClr>
                </a:solidFill>
                <a:latin typeface="Myriad Pro" panose="020B0503030403020204" pitchFamily="34" charset="0"/>
              </a:rPr>
              <a:t>Post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06ACDF-7D96-D946-B859-20DDEEC2C776}"/>
              </a:ext>
            </a:extLst>
          </p:cNvPr>
          <p:cNvSpPr txBox="1"/>
          <p:nvPr/>
        </p:nvSpPr>
        <p:spPr>
          <a:xfrm>
            <a:off x="9950839" y="621792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solidFill>
                  <a:schemeClr val="bg2">
                    <a:lumMod val="75000"/>
                  </a:schemeClr>
                </a:solidFill>
                <a:latin typeface="Myriad Pro" panose="020B0503030403020204" pitchFamily="34" charset="0"/>
              </a:rPr>
              <a:t>Promo</a:t>
            </a:r>
          </a:p>
        </p:txBody>
      </p:sp>
    </p:spTree>
    <p:extLst>
      <p:ext uri="{BB962C8B-B14F-4D97-AF65-F5344CB8AC3E}">
        <p14:creationId xmlns:p14="http://schemas.microsoft.com/office/powerpoint/2010/main" val="1166099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B84239-AA74-0048-BF81-F8EE4C6BF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36" y="402650"/>
            <a:ext cx="4050608" cy="5515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17E8B4-EB80-224C-95E9-D18F1DEE90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113" y="2147642"/>
            <a:ext cx="3769200" cy="376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0E4B8D-D33A-AD44-A4E8-2430058B7C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3715" y="2882042"/>
            <a:ext cx="3139452" cy="303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D3C7AA-A005-BE4E-B096-5CD30D2ED91B}"/>
              </a:ext>
            </a:extLst>
          </p:cNvPr>
          <p:cNvSpPr txBox="1"/>
          <p:nvPr/>
        </p:nvSpPr>
        <p:spPr>
          <a:xfrm>
            <a:off x="2243192" y="6217920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solidFill>
                  <a:schemeClr val="bg2">
                    <a:lumMod val="75000"/>
                  </a:schemeClr>
                </a:solidFill>
                <a:latin typeface="Myriad Pro" panose="020B0503030403020204" pitchFamily="34" charset="0"/>
              </a:rPr>
              <a:t>KV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411285-31F8-5042-B71E-5358AFEAEAC4}"/>
              </a:ext>
            </a:extLst>
          </p:cNvPr>
          <p:cNvSpPr txBox="1"/>
          <p:nvPr/>
        </p:nvSpPr>
        <p:spPr>
          <a:xfrm>
            <a:off x="6306188" y="6217920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solidFill>
                  <a:schemeClr val="bg2">
                    <a:lumMod val="75000"/>
                  </a:schemeClr>
                </a:solidFill>
                <a:latin typeface="Myriad Pro" panose="020B0503030403020204" pitchFamily="34" charset="0"/>
              </a:rPr>
              <a:t>Post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53C452-9904-0945-8FF2-E26F93AF6FB2}"/>
              </a:ext>
            </a:extLst>
          </p:cNvPr>
          <p:cNvSpPr txBox="1"/>
          <p:nvPr/>
        </p:nvSpPr>
        <p:spPr>
          <a:xfrm>
            <a:off x="9950839" y="621792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solidFill>
                  <a:schemeClr val="bg2">
                    <a:lumMod val="75000"/>
                  </a:schemeClr>
                </a:solidFill>
                <a:latin typeface="Myriad Pro" panose="020B0503030403020204" pitchFamily="34" charset="0"/>
              </a:rPr>
              <a:t>Promo</a:t>
            </a:r>
          </a:p>
        </p:txBody>
      </p:sp>
    </p:spTree>
    <p:extLst>
      <p:ext uri="{BB962C8B-B14F-4D97-AF65-F5344CB8AC3E}">
        <p14:creationId xmlns:p14="http://schemas.microsoft.com/office/powerpoint/2010/main" val="2122787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D49405D-CEDD-4A42-9A72-ABCC0665E0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852" y="2148650"/>
            <a:ext cx="3769200" cy="3769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8E927B-6A0C-554F-A444-F906013AA8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399" y="402650"/>
            <a:ext cx="4052651" cy="5515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DA04F2-667D-6D4B-B185-7FB842609D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4974" y="2883050"/>
            <a:ext cx="3139452" cy="303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84E18C-F729-6446-91E2-E22BECFEF132}"/>
              </a:ext>
            </a:extLst>
          </p:cNvPr>
          <p:cNvSpPr txBox="1"/>
          <p:nvPr/>
        </p:nvSpPr>
        <p:spPr>
          <a:xfrm>
            <a:off x="2243192" y="6217920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solidFill>
                  <a:schemeClr val="bg2">
                    <a:lumMod val="75000"/>
                  </a:schemeClr>
                </a:solidFill>
              </a:rPr>
              <a:t>KV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9DD746-5B77-2547-8A6F-BC54EBB34DE7}"/>
              </a:ext>
            </a:extLst>
          </p:cNvPr>
          <p:cNvSpPr txBox="1"/>
          <p:nvPr/>
        </p:nvSpPr>
        <p:spPr>
          <a:xfrm>
            <a:off x="6306188" y="6217920"/>
            <a:ext cx="58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solidFill>
                  <a:schemeClr val="bg2">
                    <a:lumMod val="75000"/>
                  </a:schemeClr>
                </a:solidFill>
              </a:rPr>
              <a:t>Post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6DDAD6-E426-E24A-BB2E-3AF5510F40AF}"/>
              </a:ext>
            </a:extLst>
          </p:cNvPr>
          <p:cNvSpPr txBox="1"/>
          <p:nvPr/>
        </p:nvSpPr>
        <p:spPr>
          <a:xfrm>
            <a:off x="9950839" y="6217920"/>
            <a:ext cx="807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solidFill>
                  <a:schemeClr val="bg2">
                    <a:lumMod val="75000"/>
                  </a:schemeClr>
                </a:solidFill>
              </a:rPr>
              <a:t>Promo</a:t>
            </a:r>
          </a:p>
        </p:txBody>
      </p:sp>
    </p:spTree>
    <p:extLst>
      <p:ext uri="{BB962C8B-B14F-4D97-AF65-F5344CB8AC3E}">
        <p14:creationId xmlns:p14="http://schemas.microsoft.com/office/powerpoint/2010/main" val="4177597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8339B53-3C56-CE46-AF69-7683E19681DA}"/>
              </a:ext>
            </a:extLst>
          </p:cNvPr>
          <p:cNvSpPr/>
          <p:nvPr/>
        </p:nvSpPr>
        <p:spPr>
          <a:xfrm>
            <a:off x="1324211" y="2365831"/>
            <a:ext cx="9543577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600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SELLOS</a:t>
            </a:r>
          </a:p>
          <a:p>
            <a:pPr marL="0" indent="0" algn="ctr">
              <a:lnSpc>
                <a:spcPts val="5550"/>
              </a:lnSpc>
              <a:buNone/>
            </a:pPr>
            <a:r>
              <a:rPr lang="en-US" sz="6600" b="1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</a:rPr>
              <a:t>50 ANIVERSARIO</a:t>
            </a:r>
          </a:p>
          <a:p>
            <a:pPr marL="0" indent="0" algn="ctr">
              <a:lnSpc>
                <a:spcPts val="5550"/>
              </a:lnSpc>
              <a:buNone/>
            </a:pPr>
            <a:r>
              <a:rPr lang="en-US" sz="660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</a:rPr>
              <a:t>BAC Honduras</a:t>
            </a:r>
            <a:endParaRPr lang="en-US" sz="166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882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7BBB750-D9A4-684D-911D-CA6AFBD5D7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972" y="2148650"/>
            <a:ext cx="3769200" cy="3769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D4FB2F-744E-834F-A489-2C76F18441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399" y="402650"/>
            <a:ext cx="4052651" cy="5515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91F5B4-13C3-8E4B-A89D-9915DCE665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4975" y="2882042"/>
            <a:ext cx="3139452" cy="303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EC1572-621A-404A-9298-2B59E09250CA}"/>
              </a:ext>
            </a:extLst>
          </p:cNvPr>
          <p:cNvSpPr txBox="1"/>
          <p:nvPr/>
        </p:nvSpPr>
        <p:spPr>
          <a:xfrm>
            <a:off x="2243192" y="6217920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solidFill>
                  <a:schemeClr val="bg2">
                    <a:lumMod val="75000"/>
                  </a:schemeClr>
                </a:solidFill>
              </a:rPr>
              <a:t>KV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75C92-33AA-C446-A2EB-DE7C738AC6DE}"/>
              </a:ext>
            </a:extLst>
          </p:cNvPr>
          <p:cNvSpPr txBox="1"/>
          <p:nvPr/>
        </p:nvSpPr>
        <p:spPr>
          <a:xfrm>
            <a:off x="6306188" y="6217920"/>
            <a:ext cx="58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solidFill>
                  <a:schemeClr val="bg2">
                    <a:lumMod val="75000"/>
                  </a:schemeClr>
                </a:solidFill>
              </a:rPr>
              <a:t>Post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B51C3B-47E3-604E-8E02-AA5834FBCD44}"/>
              </a:ext>
            </a:extLst>
          </p:cNvPr>
          <p:cNvSpPr txBox="1"/>
          <p:nvPr/>
        </p:nvSpPr>
        <p:spPr>
          <a:xfrm>
            <a:off x="9950839" y="6217920"/>
            <a:ext cx="807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solidFill>
                  <a:schemeClr val="bg2">
                    <a:lumMod val="75000"/>
                  </a:schemeClr>
                </a:solidFill>
              </a:rPr>
              <a:t>Promo</a:t>
            </a:r>
          </a:p>
        </p:txBody>
      </p:sp>
    </p:spTree>
    <p:extLst>
      <p:ext uri="{BB962C8B-B14F-4D97-AF65-F5344CB8AC3E}">
        <p14:creationId xmlns:p14="http://schemas.microsoft.com/office/powerpoint/2010/main" val="510715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6FA0CDF-6943-1141-94EE-5A9BD5F749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366" y="2148650"/>
            <a:ext cx="3769200" cy="3769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35B654-097A-ED43-ACE7-F98007B51E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793" y="405908"/>
            <a:ext cx="4052651" cy="5515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AAED25-1DFE-FB41-AB10-66B9109E60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8462" y="2883050"/>
            <a:ext cx="3145964" cy="303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AE8111-F2C5-C14F-AD75-A1D1BFA642A2}"/>
              </a:ext>
            </a:extLst>
          </p:cNvPr>
          <p:cNvSpPr txBox="1"/>
          <p:nvPr/>
        </p:nvSpPr>
        <p:spPr>
          <a:xfrm>
            <a:off x="2243192" y="6217920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solidFill>
                  <a:schemeClr val="bg2">
                    <a:lumMod val="75000"/>
                  </a:schemeClr>
                </a:solidFill>
              </a:rPr>
              <a:t>KV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1D72AF-1057-984A-BCA8-FE9E63B7332A}"/>
              </a:ext>
            </a:extLst>
          </p:cNvPr>
          <p:cNvSpPr txBox="1"/>
          <p:nvPr/>
        </p:nvSpPr>
        <p:spPr>
          <a:xfrm>
            <a:off x="6306188" y="6217920"/>
            <a:ext cx="58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solidFill>
                  <a:schemeClr val="bg2">
                    <a:lumMod val="75000"/>
                  </a:schemeClr>
                </a:solidFill>
              </a:rPr>
              <a:t>Post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43A979-26B7-C04C-AE94-11B5F5883DA1}"/>
              </a:ext>
            </a:extLst>
          </p:cNvPr>
          <p:cNvSpPr txBox="1"/>
          <p:nvPr/>
        </p:nvSpPr>
        <p:spPr>
          <a:xfrm>
            <a:off x="9950839" y="6217920"/>
            <a:ext cx="807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solidFill>
                  <a:schemeClr val="bg2">
                    <a:lumMod val="75000"/>
                  </a:schemeClr>
                </a:solidFill>
              </a:rPr>
              <a:t>Promo</a:t>
            </a:r>
          </a:p>
        </p:txBody>
      </p:sp>
    </p:spTree>
    <p:extLst>
      <p:ext uri="{BB962C8B-B14F-4D97-AF65-F5344CB8AC3E}">
        <p14:creationId xmlns:p14="http://schemas.microsoft.com/office/powerpoint/2010/main" val="4185159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1DD2BA-E93A-E34F-A739-56C1E05169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31" y="405908"/>
            <a:ext cx="4050608" cy="5515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5D5708-636D-F641-9D46-016162A02D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912" y="2148650"/>
            <a:ext cx="3769200" cy="37692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83232D2-8C8C-2245-A882-DFE4FF438E7B}"/>
              </a:ext>
            </a:extLst>
          </p:cNvPr>
          <p:cNvGrpSpPr/>
          <p:nvPr/>
        </p:nvGrpSpPr>
        <p:grpSpPr>
          <a:xfrm>
            <a:off x="8778462" y="2882042"/>
            <a:ext cx="3145964" cy="3035808"/>
            <a:chOff x="8778462" y="2882042"/>
            <a:chExt cx="3145964" cy="303580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4D8098D-A1A6-2044-9EAD-EDDF282E0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78462" y="2883050"/>
              <a:ext cx="3145964" cy="30348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6EF381-206D-3349-8C5F-952FD659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04800" y="2882042"/>
              <a:ext cx="3019626" cy="30348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9328579-C744-F649-BC7C-332F13DCC633}"/>
              </a:ext>
            </a:extLst>
          </p:cNvPr>
          <p:cNvSpPr txBox="1"/>
          <p:nvPr/>
        </p:nvSpPr>
        <p:spPr>
          <a:xfrm>
            <a:off x="2243192" y="6217920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solidFill>
                  <a:schemeClr val="bg2">
                    <a:lumMod val="75000"/>
                  </a:schemeClr>
                </a:solidFill>
              </a:rPr>
              <a:t>KV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C37EF9-E90F-B343-8715-EBCAA07C7568}"/>
              </a:ext>
            </a:extLst>
          </p:cNvPr>
          <p:cNvSpPr txBox="1"/>
          <p:nvPr/>
        </p:nvSpPr>
        <p:spPr>
          <a:xfrm>
            <a:off x="6306188" y="6217920"/>
            <a:ext cx="58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solidFill>
                  <a:schemeClr val="bg2">
                    <a:lumMod val="75000"/>
                  </a:schemeClr>
                </a:solidFill>
              </a:rPr>
              <a:t>Post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E8832D-39A4-1543-88C9-903B0AA82B13}"/>
              </a:ext>
            </a:extLst>
          </p:cNvPr>
          <p:cNvSpPr txBox="1"/>
          <p:nvPr/>
        </p:nvSpPr>
        <p:spPr>
          <a:xfrm>
            <a:off x="9950839" y="6217920"/>
            <a:ext cx="807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solidFill>
                  <a:schemeClr val="bg2">
                    <a:lumMod val="75000"/>
                  </a:schemeClr>
                </a:solidFill>
              </a:rPr>
              <a:t>Promo</a:t>
            </a:r>
          </a:p>
        </p:txBody>
      </p:sp>
    </p:spTree>
    <p:extLst>
      <p:ext uri="{BB962C8B-B14F-4D97-AF65-F5344CB8AC3E}">
        <p14:creationId xmlns:p14="http://schemas.microsoft.com/office/powerpoint/2010/main" val="1385121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3FCBEC35-D23B-BE46-ACD3-E024B72CEF7B}"/>
              </a:ext>
            </a:extLst>
          </p:cNvPr>
          <p:cNvSpPr/>
          <p:nvPr/>
        </p:nvSpPr>
        <p:spPr>
          <a:xfrm>
            <a:off x="1324211" y="2365831"/>
            <a:ext cx="9543577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600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CONCEPTO</a:t>
            </a:r>
          </a:p>
          <a:p>
            <a:pPr marL="0" indent="0" algn="ctr">
              <a:lnSpc>
                <a:spcPts val="5550"/>
              </a:lnSpc>
              <a:buNone/>
            </a:pPr>
            <a:r>
              <a:rPr lang="en-US" sz="6600" b="1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</a:rPr>
              <a:t>CELEBRANDO LA VIDA</a:t>
            </a:r>
            <a:endParaRPr lang="en-US" sz="16600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536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A5F466B-F63E-8243-AF75-AAB133B23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912" y="2148650"/>
            <a:ext cx="3769200" cy="3769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67390F-7883-4F4A-95A6-249E414E4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71" y="405908"/>
            <a:ext cx="4055294" cy="5515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79D7F9-1885-8049-B30D-519E1E9AF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6060" y="2883050"/>
            <a:ext cx="3138366" cy="303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D3C523-7E5B-BF4E-810A-F4684D850495}"/>
              </a:ext>
            </a:extLst>
          </p:cNvPr>
          <p:cNvSpPr txBox="1"/>
          <p:nvPr/>
        </p:nvSpPr>
        <p:spPr>
          <a:xfrm>
            <a:off x="2243192" y="6217920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solidFill>
                  <a:schemeClr val="bg2">
                    <a:lumMod val="75000"/>
                  </a:schemeClr>
                </a:solidFill>
              </a:rPr>
              <a:t>KV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C9175E-7F42-E449-B914-81A034B1A353}"/>
              </a:ext>
            </a:extLst>
          </p:cNvPr>
          <p:cNvSpPr txBox="1"/>
          <p:nvPr/>
        </p:nvSpPr>
        <p:spPr>
          <a:xfrm>
            <a:off x="6306188" y="6217920"/>
            <a:ext cx="58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solidFill>
                  <a:schemeClr val="bg2">
                    <a:lumMod val="75000"/>
                  </a:schemeClr>
                </a:solidFill>
              </a:rPr>
              <a:t>Post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0E50E6-E8CA-9D41-951A-BC7844CD0103}"/>
              </a:ext>
            </a:extLst>
          </p:cNvPr>
          <p:cNvSpPr txBox="1"/>
          <p:nvPr/>
        </p:nvSpPr>
        <p:spPr>
          <a:xfrm>
            <a:off x="9950839" y="6217920"/>
            <a:ext cx="807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solidFill>
                  <a:schemeClr val="bg2">
                    <a:lumMod val="75000"/>
                  </a:schemeClr>
                </a:solidFill>
              </a:rPr>
              <a:t>Promo</a:t>
            </a:r>
          </a:p>
        </p:txBody>
      </p:sp>
    </p:spTree>
    <p:extLst>
      <p:ext uri="{BB962C8B-B14F-4D97-AF65-F5344CB8AC3E}">
        <p14:creationId xmlns:p14="http://schemas.microsoft.com/office/powerpoint/2010/main" val="2706961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C52611-1D8C-1143-BEEC-5D37E9CEF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938" y="2881034"/>
            <a:ext cx="3138366" cy="303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2EE184-AEB2-2D4E-A783-CFF807D5C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972" y="2146634"/>
            <a:ext cx="3769200" cy="376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CB61DD-F5E6-5F4B-B714-669E856D4E36}"/>
              </a:ext>
            </a:extLst>
          </p:cNvPr>
          <p:cNvSpPr txBox="1"/>
          <p:nvPr/>
        </p:nvSpPr>
        <p:spPr>
          <a:xfrm>
            <a:off x="2243192" y="6217920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solidFill>
                  <a:schemeClr val="bg2">
                    <a:lumMod val="75000"/>
                  </a:schemeClr>
                </a:solidFill>
              </a:rPr>
              <a:t>KV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161D8C-81C3-D848-B929-6C0E98351630}"/>
              </a:ext>
            </a:extLst>
          </p:cNvPr>
          <p:cNvSpPr txBox="1"/>
          <p:nvPr/>
        </p:nvSpPr>
        <p:spPr>
          <a:xfrm>
            <a:off x="6306188" y="6217920"/>
            <a:ext cx="58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solidFill>
                  <a:schemeClr val="bg2">
                    <a:lumMod val="75000"/>
                  </a:schemeClr>
                </a:solidFill>
              </a:rPr>
              <a:t>Post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F25303-D2EE-7942-9D9F-D0CB6B5E1DF5}"/>
              </a:ext>
            </a:extLst>
          </p:cNvPr>
          <p:cNvSpPr txBox="1"/>
          <p:nvPr/>
        </p:nvSpPr>
        <p:spPr>
          <a:xfrm>
            <a:off x="9950839" y="6217920"/>
            <a:ext cx="807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solidFill>
                  <a:schemeClr val="bg2">
                    <a:lumMod val="75000"/>
                  </a:schemeClr>
                </a:solidFill>
              </a:rPr>
              <a:t>Promo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789B52-606C-6D4B-AA50-6DCBC40EB0FD}"/>
              </a:ext>
            </a:extLst>
          </p:cNvPr>
          <p:cNvSpPr/>
          <p:nvPr/>
        </p:nvSpPr>
        <p:spPr>
          <a:xfrm>
            <a:off x="361793" y="405908"/>
            <a:ext cx="4050257" cy="5511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70CFC7-AC71-9F44-B840-FFE6159EF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93" y="405908"/>
            <a:ext cx="4055294" cy="55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69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9081096-EA6E-FA49-910B-65F7E8A1C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935" y="2147642"/>
            <a:ext cx="3769200" cy="3769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41928E-90C5-324D-95FB-AF74DA58A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93" y="401642"/>
            <a:ext cx="4055294" cy="5515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755BAA-432F-8246-BDCC-F8F3E59DA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975" y="2882042"/>
            <a:ext cx="3138366" cy="303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CF0A00-F50C-4045-A033-78D2B194EBB2}"/>
              </a:ext>
            </a:extLst>
          </p:cNvPr>
          <p:cNvSpPr txBox="1"/>
          <p:nvPr/>
        </p:nvSpPr>
        <p:spPr>
          <a:xfrm>
            <a:off x="2243192" y="6217920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solidFill>
                  <a:schemeClr val="bg2">
                    <a:lumMod val="75000"/>
                  </a:schemeClr>
                </a:solidFill>
              </a:rPr>
              <a:t>KV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F949D-6D65-7B44-AF82-A73D8285B30D}"/>
              </a:ext>
            </a:extLst>
          </p:cNvPr>
          <p:cNvSpPr txBox="1"/>
          <p:nvPr/>
        </p:nvSpPr>
        <p:spPr>
          <a:xfrm>
            <a:off x="6306188" y="6217920"/>
            <a:ext cx="58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solidFill>
                  <a:schemeClr val="bg2">
                    <a:lumMod val="75000"/>
                  </a:schemeClr>
                </a:solidFill>
              </a:rPr>
              <a:t>Post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F0DDEF-4B09-D844-9E74-3406C9383AD5}"/>
              </a:ext>
            </a:extLst>
          </p:cNvPr>
          <p:cNvSpPr txBox="1"/>
          <p:nvPr/>
        </p:nvSpPr>
        <p:spPr>
          <a:xfrm>
            <a:off x="9950839" y="6217920"/>
            <a:ext cx="807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solidFill>
                  <a:schemeClr val="bg2">
                    <a:lumMod val="75000"/>
                  </a:schemeClr>
                </a:solidFill>
              </a:rPr>
              <a:t>Promo</a:t>
            </a:r>
          </a:p>
        </p:txBody>
      </p:sp>
    </p:spTree>
    <p:extLst>
      <p:ext uri="{BB962C8B-B14F-4D97-AF65-F5344CB8AC3E}">
        <p14:creationId xmlns:p14="http://schemas.microsoft.com/office/powerpoint/2010/main" val="360384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3FCBEC35-D23B-BE46-ACD3-E024B72CEF7B}"/>
              </a:ext>
            </a:extLst>
          </p:cNvPr>
          <p:cNvSpPr/>
          <p:nvPr/>
        </p:nvSpPr>
        <p:spPr>
          <a:xfrm>
            <a:off x="1324211" y="2365831"/>
            <a:ext cx="9543577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600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BENCHMARK ANIVERSARIOS</a:t>
            </a:r>
          </a:p>
          <a:p>
            <a:pPr marL="0" indent="0" algn="ctr">
              <a:lnSpc>
                <a:spcPts val="5550"/>
              </a:lnSpc>
              <a:buNone/>
            </a:pPr>
            <a:r>
              <a:rPr lang="en-US" sz="6600" b="1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</a:rPr>
              <a:t>MARCAS MUNDIALES</a:t>
            </a:r>
            <a:endParaRPr lang="en-US" sz="16600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462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AF5022-7184-1D41-975D-0B658CA50944}"/>
              </a:ext>
            </a:extLst>
          </p:cNvPr>
          <p:cNvSpPr txBox="1"/>
          <p:nvPr/>
        </p:nvSpPr>
        <p:spPr>
          <a:xfrm>
            <a:off x="2200759" y="2274838"/>
            <a:ext cx="87720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Nike 100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años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 </a:t>
            </a:r>
            <a:r>
              <a:rPr lang="en-US" sz="18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2"/>
              </a:rPr>
              <a:t>https://www.youtube.com/watch?v=U6izQKFVEJ4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Warner Bros 100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años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 </a:t>
            </a:r>
            <a:r>
              <a:rPr lang="en-US" sz="18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https://www.youtube.com/watch?v=MLpbsD6Asks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Disney 100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años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 </a:t>
            </a:r>
            <a:r>
              <a:rPr lang="en-US" sz="18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4"/>
              </a:rPr>
              <a:t>https://www.youtube.com/watch?v=VPK_JIM6Hi0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Coca Cola 100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años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 </a:t>
            </a:r>
            <a:r>
              <a:rPr lang="en-US" sz="18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5"/>
              </a:rPr>
              <a:t>https://www.youtube.com/watch?v=_MtuV0eO9vY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Banco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Cuscatlan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SV 50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años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 </a:t>
            </a:r>
            <a:r>
              <a:rPr lang="en-US" sz="18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6"/>
              </a:rPr>
              <a:t>https://www.youtube.com/watch?v=kAn7xfEpNmI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Starbuscks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50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años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 </a:t>
            </a:r>
            <a:r>
              <a:rPr lang="en-US" sz="18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7"/>
              </a:rPr>
              <a:t>https://www.youtube.com/watch?v=yNQs5gwX1-U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Ogilvy 75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años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 </a:t>
            </a:r>
            <a:r>
              <a:rPr lang="en-US" sz="18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8"/>
              </a:rPr>
              <a:t>https://www.youtube.com/watch?v=WFgd-BianiQ</a:t>
            </a:r>
            <a:endParaRPr lang="en-US" sz="1800" b="0" i="0" dirty="0">
              <a:solidFill>
                <a:srgbClr val="1155CC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Publicis 100 a</a:t>
            </a:r>
            <a:r>
              <a:rPr lang="en-HN" dirty="0">
                <a:latin typeface="Arial" panose="020B0604020202020204" pitchFamily="34" charset="0"/>
              </a:rPr>
              <a:t>ños: </a:t>
            </a:r>
            <a:r>
              <a:rPr lang="en-US" dirty="0">
                <a:solidFill>
                  <a:srgbClr val="1155CC"/>
                </a:solidFill>
                <a:latin typeface="Arial" panose="020B0604020202020204" pitchFamily="34" charset="0"/>
              </a:rPr>
              <a:t>https://</a:t>
            </a:r>
            <a:r>
              <a:rPr lang="en-US" dirty="0" err="1">
                <a:solidFill>
                  <a:srgbClr val="1155CC"/>
                </a:solidFill>
                <a:latin typeface="Arial" panose="020B0604020202020204" pitchFamily="34" charset="0"/>
              </a:rPr>
              <a:t>www.youtube.com</a:t>
            </a:r>
            <a:r>
              <a:rPr lang="en-US" dirty="0">
                <a:solidFill>
                  <a:srgbClr val="1155CC"/>
                </a:solidFill>
                <a:latin typeface="Arial" panose="020B0604020202020204" pitchFamily="34" charset="0"/>
              </a:rPr>
              <a:t>/</a:t>
            </a:r>
            <a:r>
              <a:rPr lang="en-US" dirty="0" err="1">
                <a:solidFill>
                  <a:srgbClr val="1155CC"/>
                </a:solidFill>
                <a:latin typeface="Arial" panose="020B0604020202020204" pitchFamily="34" charset="0"/>
              </a:rPr>
              <a:t>watch?v</a:t>
            </a:r>
            <a:r>
              <a:rPr lang="en-US" dirty="0">
                <a:solidFill>
                  <a:srgbClr val="1155CC"/>
                </a:solidFill>
                <a:latin typeface="Arial" panose="020B0604020202020204" pitchFamily="34" charset="0"/>
              </a:rPr>
              <a:t>=zJ7ORgZE9t0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322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97E9CD-EE4C-FC4D-A5D1-343FD95201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306" y="2588587"/>
            <a:ext cx="2659388" cy="840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4DC997-987C-1D49-9323-8E4B98A268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7000" y="2588587"/>
            <a:ext cx="9639300" cy="220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45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AA4966-8F91-C621-E964-3D1960AA1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541975-CCBB-9047-83E0-2C3B8F971123}"/>
              </a:ext>
            </a:extLst>
          </p:cNvPr>
          <p:cNvSpPr/>
          <p:nvPr/>
        </p:nvSpPr>
        <p:spPr>
          <a:xfrm>
            <a:off x="0" y="0"/>
            <a:ext cx="12192000" cy="21209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AE577-7032-0D30-60D8-13D69976A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730" y="768350"/>
            <a:ext cx="10515600" cy="1133475"/>
          </a:xfrm>
        </p:spPr>
        <p:txBody>
          <a:bodyPr>
            <a:normAutofit/>
          </a:bodyPr>
          <a:lstStyle/>
          <a:p>
            <a:r>
              <a:rPr lang="en-HN" sz="5400" b="1" dirty="0">
                <a:solidFill>
                  <a:schemeClr val="bg1"/>
                </a:solidFill>
                <a:latin typeface="Myriad Pro" panose="020B0503030403020204" pitchFamily="34" charset="0"/>
              </a:rPr>
              <a:t>El hito no necesita subtítulo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B8D3D-033F-4348-DE9F-B0791BB96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4730" y="2468183"/>
            <a:ext cx="10515600" cy="130809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yriad Pro Light" panose="020B0503030403020204" pitchFamily="34" charset="0"/>
              </a:rPr>
              <a:t>El </a:t>
            </a:r>
            <a:r>
              <a:rPr lang="en-US" sz="3200" b="1" dirty="0" err="1">
                <a:solidFill>
                  <a:schemeClr val="bg1"/>
                </a:solidFill>
                <a:latin typeface="Myriad Pro Light" panose="020B0503030403020204" pitchFamily="34" charset="0"/>
              </a:rPr>
              <a:t>sello</a:t>
            </a:r>
            <a:r>
              <a:rPr lang="en-US" sz="3200" b="1" dirty="0">
                <a:solidFill>
                  <a:schemeClr val="bg1"/>
                </a:solidFill>
                <a:latin typeface="Myriad Pro Light" panose="020B0503030403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yriad Pro Light" panose="020B0503030403020204" pitchFamily="34" charset="0"/>
              </a:rPr>
              <a:t>conmemorativo</a:t>
            </a:r>
            <a:r>
              <a:rPr lang="en-US" sz="3200" b="1" dirty="0">
                <a:solidFill>
                  <a:schemeClr val="bg1"/>
                </a:solidFill>
                <a:latin typeface="Myriad Pro Light" panose="020B0503030403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yriad Pro Light" panose="020B0503030403020204" pitchFamily="34" charset="0"/>
              </a:rPr>
              <a:t>existe</a:t>
            </a:r>
            <a:r>
              <a:rPr lang="en-US" sz="3200" b="1" dirty="0">
                <a:solidFill>
                  <a:schemeClr val="bg1"/>
                </a:solidFill>
                <a:latin typeface="Myriad Pro Light" panose="020B0503030403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yriad Pro Light" panose="020B0503030403020204" pitchFamily="34" charset="0"/>
              </a:rPr>
              <a:t>porque</a:t>
            </a:r>
            <a:r>
              <a:rPr lang="en-US" sz="3200" b="1" dirty="0">
                <a:solidFill>
                  <a:schemeClr val="bg1"/>
                </a:solidFill>
                <a:latin typeface="Myriad Pro Light" panose="020B0503030403020204" pitchFamily="34" charset="0"/>
              </a:rPr>
              <a:t> hay una </a:t>
            </a:r>
            <a:r>
              <a:rPr lang="en-US" sz="3200" b="1" dirty="0" err="1">
                <a:solidFill>
                  <a:schemeClr val="bg1"/>
                </a:solidFill>
                <a:latin typeface="Myriad Pro Light" panose="020B0503030403020204" pitchFamily="34" charset="0"/>
              </a:rPr>
              <a:t>celebración</a:t>
            </a:r>
            <a:endParaRPr lang="en-US" sz="3200" b="1" dirty="0">
              <a:solidFill>
                <a:schemeClr val="bg1"/>
              </a:solidFill>
              <a:latin typeface="Myriad Pro Light" panose="020B0503030403020204" pitchFamily="34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Myriad Pro Light" panose="020B0503030403020204" pitchFamily="34" charset="0"/>
              </a:rPr>
              <a:t>No </a:t>
            </a:r>
            <a:r>
              <a:rPr lang="en-US" sz="3200" b="1" dirty="0" err="1">
                <a:solidFill>
                  <a:schemeClr val="bg1"/>
                </a:solidFill>
                <a:latin typeface="Myriad Pro Light" panose="020B0503030403020204" pitchFamily="34" charset="0"/>
              </a:rPr>
              <a:t>siempre</a:t>
            </a:r>
            <a:r>
              <a:rPr lang="en-US" sz="3200" b="1" dirty="0">
                <a:solidFill>
                  <a:schemeClr val="bg1"/>
                </a:solidFill>
                <a:latin typeface="Myriad Pro Light" panose="020B0503030403020204" pitchFamily="34" charset="0"/>
              </a:rPr>
              <a:t> es </a:t>
            </a:r>
            <a:r>
              <a:rPr lang="en-US" sz="3200" b="1" dirty="0" err="1">
                <a:solidFill>
                  <a:schemeClr val="bg1"/>
                </a:solidFill>
                <a:latin typeface="Myriad Pro Light" panose="020B0503030403020204" pitchFamily="34" charset="0"/>
              </a:rPr>
              <a:t>necesario</a:t>
            </a:r>
            <a:r>
              <a:rPr lang="en-US" sz="3200" b="1" dirty="0">
                <a:solidFill>
                  <a:schemeClr val="bg1"/>
                </a:solidFill>
                <a:latin typeface="Myriad Pro Light" panose="020B0503030403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yriad Pro Light" panose="020B0503030403020204" pitchFamily="34" charset="0"/>
              </a:rPr>
              <a:t>escribir</a:t>
            </a:r>
            <a:r>
              <a:rPr lang="en-US" sz="3200" b="1" dirty="0">
                <a:solidFill>
                  <a:schemeClr val="bg1"/>
                </a:solidFill>
                <a:latin typeface="Myriad Pro Light" panose="020B0503030403020204" pitchFamily="34" charset="0"/>
              </a:rPr>
              <a:t> “</a:t>
            </a:r>
            <a:r>
              <a:rPr lang="en-US" sz="3200" b="1" dirty="0" err="1">
                <a:solidFill>
                  <a:schemeClr val="bg1"/>
                </a:solidFill>
                <a:latin typeface="Myriad Pro Light" panose="020B0503030403020204" pitchFamily="34" charset="0"/>
              </a:rPr>
              <a:t>años</a:t>
            </a:r>
            <a:r>
              <a:rPr lang="en-US" sz="3200" b="1" dirty="0">
                <a:solidFill>
                  <a:schemeClr val="bg1"/>
                </a:solidFill>
                <a:latin typeface="Myriad Pro Light" panose="020B0503030403020204" pitchFamily="34" charset="0"/>
              </a:rPr>
              <a:t>” o “</a:t>
            </a:r>
            <a:r>
              <a:rPr lang="en-US" sz="3200" b="1" dirty="0" err="1">
                <a:solidFill>
                  <a:schemeClr val="bg1"/>
                </a:solidFill>
                <a:latin typeface="Myriad Pro Light" panose="020B0503030403020204" pitchFamily="34" charset="0"/>
              </a:rPr>
              <a:t>aniversario</a:t>
            </a:r>
            <a:r>
              <a:rPr lang="en-US" sz="3200" b="1" dirty="0">
                <a:solidFill>
                  <a:schemeClr val="bg1"/>
                </a:solidFill>
                <a:latin typeface="Myriad Pro Light" panose="020B0503030403020204" pitchFamily="34" charset="0"/>
              </a:rPr>
              <a:t>”</a:t>
            </a:r>
            <a:endParaRPr lang="en-US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64C415-1B0B-6441-8779-BB0ABF871288}"/>
              </a:ext>
            </a:extLst>
          </p:cNvPr>
          <p:cNvSpPr txBox="1"/>
          <p:nvPr/>
        </p:nvSpPr>
        <p:spPr>
          <a:xfrm>
            <a:off x="2980944" y="3885820"/>
            <a:ext cx="80738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Un </a:t>
            </a:r>
            <a:r>
              <a:rPr lang="en-US" sz="2800" dirty="0" err="1">
                <a:solidFill>
                  <a:schemeClr val="bg1"/>
                </a:solidFill>
                <a:latin typeface="Myriad Pro" panose="020B0503030403020204" pitchFamily="34" charset="0"/>
              </a:rPr>
              <a:t>símbolo</a:t>
            </a:r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yriad Pro" panose="020B0503030403020204" pitchFamily="34" charset="0"/>
              </a:rPr>
              <a:t>conmemorativo</a:t>
            </a:r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Se </a:t>
            </a:r>
            <a:r>
              <a:rPr lang="en-US" sz="2800" dirty="0" err="1">
                <a:solidFill>
                  <a:schemeClr val="bg1"/>
                </a:solidFill>
                <a:latin typeface="Myriad Pro" panose="020B0503030403020204" pitchFamily="34" charset="0"/>
              </a:rPr>
              <a:t>entiende</a:t>
            </a:r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 por </a:t>
            </a:r>
            <a:r>
              <a:rPr lang="en-US" sz="2800" dirty="0" err="1">
                <a:solidFill>
                  <a:schemeClr val="bg1"/>
                </a:solidFill>
                <a:latin typeface="Myriad Pro" panose="020B0503030403020204" pitchFamily="34" charset="0"/>
              </a:rPr>
              <a:t>contexto</a:t>
            </a:r>
            <a:endParaRPr lang="en-US" sz="2800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No </a:t>
            </a:r>
            <a:r>
              <a:rPr lang="en-US" sz="2800" dirty="0" err="1">
                <a:solidFill>
                  <a:schemeClr val="bg1"/>
                </a:solidFill>
                <a:latin typeface="Myriad Pro" panose="020B0503030403020204" pitchFamily="34" charset="0"/>
              </a:rPr>
              <a:t>necesita</a:t>
            </a:r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yriad Pro" panose="020B0503030403020204" pitchFamily="34" charset="0"/>
              </a:rPr>
              <a:t>explicación</a:t>
            </a:r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 literal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Myriad Pro" panose="020B0503030403020204" pitchFamily="34" charset="0"/>
              </a:rPr>
              <a:t>Confía</a:t>
            </a:r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yriad Pro" panose="020B0503030403020204" pitchFamily="34" charset="0"/>
              </a:rPr>
              <a:t>en</a:t>
            </a:r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 la </a:t>
            </a:r>
            <a:r>
              <a:rPr lang="en-US" sz="2800" dirty="0" err="1">
                <a:solidFill>
                  <a:schemeClr val="bg1"/>
                </a:solidFill>
                <a:latin typeface="Myriad Pro" panose="020B0503030403020204" pitchFamily="34" charset="0"/>
              </a:rPr>
              <a:t>inteligencia</a:t>
            </a:r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 del </a:t>
            </a:r>
            <a:r>
              <a:rPr lang="en-US" sz="2800" dirty="0" err="1">
                <a:solidFill>
                  <a:schemeClr val="bg1"/>
                </a:solidFill>
                <a:latin typeface="Myriad Pro" panose="020B0503030403020204" pitchFamily="34" charset="0"/>
              </a:rPr>
              <a:t>público</a:t>
            </a:r>
            <a:endParaRPr lang="en-US" sz="2800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Y </a:t>
            </a:r>
            <a:r>
              <a:rPr lang="en-US" sz="2800" dirty="0" err="1">
                <a:solidFill>
                  <a:schemeClr val="bg1"/>
                </a:solidFill>
                <a:latin typeface="Myriad Pro" panose="020B0503030403020204" pitchFamily="34" charset="0"/>
              </a:rPr>
              <a:t>en</a:t>
            </a:r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 la era visual: </a:t>
            </a:r>
            <a:r>
              <a:rPr lang="en-US" sz="2800" dirty="0" err="1">
                <a:solidFill>
                  <a:schemeClr val="bg1"/>
                </a:solidFill>
                <a:latin typeface="Myriad Pro" panose="020B0503030403020204" pitchFamily="34" charset="0"/>
              </a:rPr>
              <a:t>menos</a:t>
            </a:r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yriad Pro" panose="020B0503030403020204" pitchFamily="34" charset="0"/>
              </a:rPr>
              <a:t>texto</a:t>
            </a:r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 = </a:t>
            </a:r>
            <a:r>
              <a:rPr lang="en-US" sz="2800" dirty="0" err="1">
                <a:solidFill>
                  <a:schemeClr val="bg1"/>
                </a:solidFill>
                <a:latin typeface="Myriad Pro" panose="020B0503030403020204" pitchFamily="34" charset="0"/>
              </a:rPr>
              <a:t>más</a:t>
            </a:r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yriad Pro" panose="020B0503030403020204" pitchFamily="34" charset="0"/>
              </a:rPr>
              <a:t>impacto</a:t>
            </a:r>
            <a:endParaRPr lang="en-US" sz="28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87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>
            <a:extLst>
              <a:ext uri="{FF2B5EF4-FFF2-40B4-BE49-F238E27FC236}">
                <a16:creationId xmlns:a16="http://schemas.microsoft.com/office/drawing/2014/main" id="{4FA382FA-C9DF-3346-9F0F-BE1DD5595BAE}"/>
              </a:ext>
            </a:extLst>
          </p:cNvPr>
          <p:cNvSpPr/>
          <p:nvPr/>
        </p:nvSpPr>
        <p:spPr>
          <a:xfrm>
            <a:off x="1324211" y="2365831"/>
            <a:ext cx="9543577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600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PROPUESTAS SELLO</a:t>
            </a:r>
          </a:p>
          <a:p>
            <a:pPr marL="0" indent="0" algn="ctr">
              <a:lnSpc>
                <a:spcPts val="5550"/>
              </a:lnSpc>
              <a:buNone/>
            </a:pPr>
            <a:r>
              <a:rPr lang="en-US" sz="6600" b="1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</a:rPr>
              <a:t>50 ANIVERSARIO</a:t>
            </a:r>
          </a:p>
          <a:p>
            <a:pPr marL="0" indent="0" algn="ctr">
              <a:lnSpc>
                <a:spcPts val="5550"/>
              </a:lnSpc>
              <a:buNone/>
            </a:pPr>
            <a:r>
              <a:rPr lang="en-US" sz="660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</a:rPr>
              <a:t>BAC Honduras</a:t>
            </a:r>
            <a:endParaRPr lang="en-US" sz="166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639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2A79CA-7D30-2645-9EFF-7CA06468F0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9610" y="2456186"/>
            <a:ext cx="6392779" cy="194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98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AECF51-6D5C-6F42-8E65-B5DC638517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850" y="2400300"/>
            <a:ext cx="59563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10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7A3071-6E0D-3F4A-BD6C-D9F85F1A0B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550" y="2743200"/>
            <a:ext cx="69469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68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8A4134-149B-B641-8C58-0599773E93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00" y="1879600"/>
            <a:ext cx="39370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09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C3D36D-DEC1-9E4E-A584-9699536EDF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8900" y="2330450"/>
            <a:ext cx="43942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14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2115</TotalTime>
  <Words>255</Words>
  <Application>Microsoft Macintosh PowerPoint</Application>
  <PresentationFormat>Widescreen</PresentationFormat>
  <Paragraphs>58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Myriad Pro</vt:lpstr>
      <vt:lpstr>Myriad Pro Light</vt:lpstr>
      <vt:lpstr>Office Theme</vt:lpstr>
      <vt:lpstr>PowerPoint Presentation</vt:lpstr>
      <vt:lpstr>PowerPoint Presentation</vt:lpstr>
      <vt:lpstr>El hito no necesita subtítulo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114</cp:revision>
  <dcterms:created xsi:type="dcterms:W3CDTF">2025-05-16T16:56:21Z</dcterms:created>
  <dcterms:modified xsi:type="dcterms:W3CDTF">2026-01-17T01:23:54Z</dcterms:modified>
</cp:coreProperties>
</file>