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4" r:id="rId3"/>
    <p:sldId id="265" r:id="rId4"/>
    <p:sldId id="263" r:id="rId5"/>
    <p:sldId id="268" r:id="rId6"/>
    <p:sldId id="283" r:id="rId7"/>
    <p:sldId id="266" r:id="rId8"/>
    <p:sldId id="267" r:id="rId9"/>
    <p:sldId id="269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</p:sldIdLst>
  <p:sldSz cx="12192000" cy="6858000"/>
  <p:notesSz cx="6858000" cy="9144000"/>
  <p:defaultTextStyle>
    <a:defPPr>
      <a:defRPr lang="en-H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6713"/>
    <p:restoredTop sz="95263"/>
  </p:normalViewPr>
  <p:slideViewPr>
    <p:cSldViewPr snapToGrid="0" snapToObjects="1">
      <p:cViewPr varScale="1">
        <p:scale>
          <a:sx n="119" d="100"/>
          <a:sy n="119" d="100"/>
        </p:scale>
        <p:origin x="216" y="4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B68896-4CF4-014B-9CEB-E4362C2B85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H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08AA24-C5C0-A747-A65F-376A68D260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H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064BE1-075C-D042-9F8A-3E8C4ED9AD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E3CBE-7BC6-8045-A05A-E30B774569FE}" type="datetimeFigureOut">
              <a:rPr lang="en-HN" smtClean="0"/>
              <a:t>5/11/24</a:t>
            </a:fld>
            <a:endParaRPr lang="en-H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6EEF37-48BD-E147-9B5F-5D570897A4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937BF9-9E2D-2F43-8F63-43B92DA24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59CCB-7750-FF40-9C5A-C7B9926ED92B}" type="slidenum">
              <a:rPr lang="en-HN" smtClean="0"/>
              <a:t>‹#›</a:t>
            </a:fld>
            <a:endParaRPr lang="en-HN"/>
          </a:p>
        </p:txBody>
      </p:sp>
    </p:spTree>
    <p:extLst>
      <p:ext uri="{BB962C8B-B14F-4D97-AF65-F5344CB8AC3E}">
        <p14:creationId xmlns:p14="http://schemas.microsoft.com/office/powerpoint/2010/main" val="3222032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7AA58-48E3-D94C-8663-6AAE0463C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H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DDD20E-4747-CF4E-A2AD-94B0F5A1C2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765266-289A-E64D-9456-7359648DC8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E3CBE-7BC6-8045-A05A-E30B774569FE}" type="datetimeFigureOut">
              <a:rPr lang="en-HN" smtClean="0"/>
              <a:t>5/11/24</a:t>
            </a:fld>
            <a:endParaRPr lang="en-H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53D026-81EE-014B-B8BC-DB8723572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659B48-0AFC-5A4A-AAAA-9A7FF7151F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59CCB-7750-FF40-9C5A-C7B9926ED92B}" type="slidenum">
              <a:rPr lang="en-HN" smtClean="0"/>
              <a:t>‹#›</a:t>
            </a:fld>
            <a:endParaRPr lang="en-HN"/>
          </a:p>
        </p:txBody>
      </p:sp>
    </p:spTree>
    <p:extLst>
      <p:ext uri="{BB962C8B-B14F-4D97-AF65-F5344CB8AC3E}">
        <p14:creationId xmlns:p14="http://schemas.microsoft.com/office/powerpoint/2010/main" val="31527561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945AA8A-2DDD-4747-A4FC-CD327419F4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H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1C1F84-E685-4D4A-AA74-127E02D134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09C4F0-CDF9-184A-ACC1-8C976F2DF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E3CBE-7BC6-8045-A05A-E30B774569FE}" type="datetimeFigureOut">
              <a:rPr lang="en-HN" smtClean="0"/>
              <a:t>5/11/24</a:t>
            </a:fld>
            <a:endParaRPr lang="en-H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BDED1F-A879-EB4D-ACE7-F68CE310F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DEA703-E7C4-324A-A4DC-A62150E00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59CCB-7750-FF40-9C5A-C7B9926ED92B}" type="slidenum">
              <a:rPr lang="en-HN" smtClean="0"/>
              <a:t>‹#›</a:t>
            </a:fld>
            <a:endParaRPr lang="en-HN"/>
          </a:p>
        </p:txBody>
      </p:sp>
    </p:spTree>
    <p:extLst>
      <p:ext uri="{BB962C8B-B14F-4D97-AF65-F5344CB8AC3E}">
        <p14:creationId xmlns:p14="http://schemas.microsoft.com/office/powerpoint/2010/main" val="3298638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EC9D4-374E-A340-88B4-2B1E3CEED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H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259113-7077-AC40-85B5-6299E92F68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5FDDBB-A411-524F-93A6-BF7886BC9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E3CBE-7BC6-8045-A05A-E30B774569FE}" type="datetimeFigureOut">
              <a:rPr lang="en-HN" smtClean="0"/>
              <a:t>5/11/24</a:t>
            </a:fld>
            <a:endParaRPr lang="en-H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F214B3-D688-9A4E-8B80-AD86B0B6A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ED7FC7-3BB0-2043-AA70-547992001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59CCB-7750-FF40-9C5A-C7B9926ED92B}" type="slidenum">
              <a:rPr lang="en-HN" smtClean="0"/>
              <a:t>‹#›</a:t>
            </a:fld>
            <a:endParaRPr lang="en-HN"/>
          </a:p>
        </p:txBody>
      </p:sp>
    </p:spTree>
    <p:extLst>
      <p:ext uri="{BB962C8B-B14F-4D97-AF65-F5344CB8AC3E}">
        <p14:creationId xmlns:p14="http://schemas.microsoft.com/office/powerpoint/2010/main" val="1478829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CE2C33-D089-B94D-B983-6A37A1EE2F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H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4A539E-33F0-8348-A9AC-AB8E586480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2DCF6C-AD3F-714A-95AF-2A5688F15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E3CBE-7BC6-8045-A05A-E30B774569FE}" type="datetimeFigureOut">
              <a:rPr lang="en-HN" smtClean="0"/>
              <a:t>5/11/24</a:t>
            </a:fld>
            <a:endParaRPr lang="en-H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E017BD-D6C8-BD4C-BB4C-F82B0E8112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AE052F-9B8D-7E49-A772-B084CBFD6C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59CCB-7750-FF40-9C5A-C7B9926ED92B}" type="slidenum">
              <a:rPr lang="en-HN" smtClean="0"/>
              <a:t>‹#›</a:t>
            </a:fld>
            <a:endParaRPr lang="en-HN"/>
          </a:p>
        </p:txBody>
      </p:sp>
    </p:spTree>
    <p:extLst>
      <p:ext uri="{BB962C8B-B14F-4D97-AF65-F5344CB8AC3E}">
        <p14:creationId xmlns:p14="http://schemas.microsoft.com/office/powerpoint/2010/main" val="18170356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16CE98-B653-5C46-AA1F-57DF75597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H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ABF64B-F163-AE46-8AAA-8E287704AA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7512290-E610-A549-A160-63D227A2D6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342CC4B-5D00-7F4A-8C71-2D5EB82BA7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E3CBE-7BC6-8045-A05A-E30B774569FE}" type="datetimeFigureOut">
              <a:rPr lang="en-HN" smtClean="0"/>
              <a:t>5/11/24</a:t>
            </a:fld>
            <a:endParaRPr lang="en-H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3A4A10-5624-594E-B9F6-90253906F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CE82C4-E665-F645-857F-75070F470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59CCB-7750-FF40-9C5A-C7B9926ED92B}" type="slidenum">
              <a:rPr lang="en-HN" smtClean="0"/>
              <a:t>‹#›</a:t>
            </a:fld>
            <a:endParaRPr lang="en-HN"/>
          </a:p>
        </p:txBody>
      </p:sp>
    </p:spTree>
    <p:extLst>
      <p:ext uri="{BB962C8B-B14F-4D97-AF65-F5344CB8AC3E}">
        <p14:creationId xmlns:p14="http://schemas.microsoft.com/office/powerpoint/2010/main" val="1776420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47AC11-6C77-C843-A72F-1F7BE0C93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H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DF306-19BC-D94F-A318-7A3618FC9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BF2CE9-39D9-6C48-8DA2-7C6304D026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C478A4-2585-6040-BAEA-754C2CBEEF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4BD64E-5C29-AA42-B5A6-D90E8C0B4D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C6903DF-2931-264A-A5B1-6302B907E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E3CBE-7BC6-8045-A05A-E30B774569FE}" type="datetimeFigureOut">
              <a:rPr lang="en-HN" smtClean="0"/>
              <a:t>5/11/24</a:t>
            </a:fld>
            <a:endParaRPr lang="en-H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64CFB46-1E57-0D4D-B39B-964D439ED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B272C13-7D0E-5A4F-B2EE-ECE63A0AD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59CCB-7750-FF40-9C5A-C7B9926ED92B}" type="slidenum">
              <a:rPr lang="en-HN" smtClean="0"/>
              <a:t>‹#›</a:t>
            </a:fld>
            <a:endParaRPr lang="en-HN"/>
          </a:p>
        </p:txBody>
      </p:sp>
    </p:spTree>
    <p:extLst>
      <p:ext uri="{BB962C8B-B14F-4D97-AF65-F5344CB8AC3E}">
        <p14:creationId xmlns:p14="http://schemas.microsoft.com/office/powerpoint/2010/main" val="42502737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E96B3-4DA8-494A-95E8-F734955157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H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6F21F3-8562-3048-A344-EFC0FD053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E3CBE-7BC6-8045-A05A-E30B774569FE}" type="datetimeFigureOut">
              <a:rPr lang="en-HN" smtClean="0"/>
              <a:t>5/11/24</a:t>
            </a:fld>
            <a:endParaRPr lang="en-H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3186BB-DF9E-B345-921B-9E5F8F5B1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031277-C46B-BD49-B5D9-19A970BAC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59CCB-7750-FF40-9C5A-C7B9926ED92B}" type="slidenum">
              <a:rPr lang="en-HN" smtClean="0"/>
              <a:t>‹#›</a:t>
            </a:fld>
            <a:endParaRPr lang="en-HN"/>
          </a:p>
        </p:txBody>
      </p:sp>
    </p:spTree>
    <p:extLst>
      <p:ext uri="{BB962C8B-B14F-4D97-AF65-F5344CB8AC3E}">
        <p14:creationId xmlns:p14="http://schemas.microsoft.com/office/powerpoint/2010/main" val="23399460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E433804-C4CA-3544-A847-CF4CDE7DC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E3CBE-7BC6-8045-A05A-E30B774569FE}" type="datetimeFigureOut">
              <a:rPr lang="en-HN" smtClean="0"/>
              <a:t>5/11/24</a:t>
            </a:fld>
            <a:endParaRPr lang="en-H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AA17D4-0379-4A42-888F-764B21F42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39B243-1132-F94E-B742-0633A0DC6E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59CCB-7750-FF40-9C5A-C7B9926ED92B}" type="slidenum">
              <a:rPr lang="en-HN" smtClean="0"/>
              <a:t>‹#›</a:t>
            </a:fld>
            <a:endParaRPr lang="en-HN"/>
          </a:p>
        </p:txBody>
      </p:sp>
    </p:spTree>
    <p:extLst>
      <p:ext uri="{BB962C8B-B14F-4D97-AF65-F5344CB8AC3E}">
        <p14:creationId xmlns:p14="http://schemas.microsoft.com/office/powerpoint/2010/main" val="378642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679A4-E16B-B04D-AA55-DF095A247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H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AB8D90-8A3B-F34D-9F5F-69D21D7A8D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2E5FD2-832F-6841-B90B-184580AB49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42471D-492C-6340-B51E-720D5B700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E3CBE-7BC6-8045-A05A-E30B774569FE}" type="datetimeFigureOut">
              <a:rPr lang="en-HN" smtClean="0"/>
              <a:t>5/11/24</a:t>
            </a:fld>
            <a:endParaRPr lang="en-H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F00AD2-D7D2-8B47-8839-EE47C2728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77D0D6-4AD8-934A-B6E8-2572F76B7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59CCB-7750-FF40-9C5A-C7B9926ED92B}" type="slidenum">
              <a:rPr lang="en-HN" smtClean="0"/>
              <a:t>‹#›</a:t>
            </a:fld>
            <a:endParaRPr lang="en-HN"/>
          </a:p>
        </p:txBody>
      </p:sp>
    </p:spTree>
    <p:extLst>
      <p:ext uri="{BB962C8B-B14F-4D97-AF65-F5344CB8AC3E}">
        <p14:creationId xmlns:p14="http://schemas.microsoft.com/office/powerpoint/2010/main" val="21429397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C247C4-877C-214D-A065-66335E4D9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H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3314B7-3F59-8D46-8747-71506249E75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H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BEE466-F02F-CB44-900F-790E6B8F8A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4955A3-4CC7-AB41-87CF-1F4FF9244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E3CBE-7BC6-8045-A05A-E30B774569FE}" type="datetimeFigureOut">
              <a:rPr lang="en-HN" smtClean="0"/>
              <a:t>5/11/24</a:t>
            </a:fld>
            <a:endParaRPr lang="en-H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B95844-D746-6440-BCC7-3E62C31EF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H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EDADB5-E517-6E4B-9007-C48873A9B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59CCB-7750-FF40-9C5A-C7B9926ED92B}" type="slidenum">
              <a:rPr lang="en-HN" smtClean="0"/>
              <a:t>‹#›</a:t>
            </a:fld>
            <a:endParaRPr lang="en-HN"/>
          </a:p>
        </p:txBody>
      </p:sp>
    </p:spTree>
    <p:extLst>
      <p:ext uri="{BB962C8B-B14F-4D97-AF65-F5344CB8AC3E}">
        <p14:creationId xmlns:p14="http://schemas.microsoft.com/office/powerpoint/2010/main" val="40830137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1EDA4D9-4824-2F40-9AC9-F336D6980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H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BCF55A-DBB3-5645-A41B-D26EFDACB0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H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D6119F-770C-B44A-BA30-966DB6655A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8E3CBE-7BC6-8045-A05A-E30B774569FE}" type="datetimeFigureOut">
              <a:rPr lang="en-HN" smtClean="0"/>
              <a:t>5/11/24</a:t>
            </a:fld>
            <a:endParaRPr lang="en-H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703DA6-FE55-2F44-A4EC-C7CA1FE884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H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2D4C04-E2DC-D94A-91FB-75DF5894F6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E59CCB-7750-FF40-9C5A-C7B9926ED92B}" type="slidenum">
              <a:rPr lang="en-HN" smtClean="0"/>
              <a:t>‹#›</a:t>
            </a:fld>
            <a:endParaRPr lang="en-HN"/>
          </a:p>
        </p:txBody>
      </p:sp>
    </p:spTree>
    <p:extLst>
      <p:ext uri="{BB962C8B-B14F-4D97-AF65-F5344CB8AC3E}">
        <p14:creationId xmlns:p14="http://schemas.microsoft.com/office/powerpoint/2010/main" val="983282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H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g"/><Relationship Id="rId4" Type="http://schemas.openxmlformats.org/officeDocument/2006/relationships/image" Target="../media/image21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72C9401-6BA4-BE4E-84E3-62FFCD2032F8}"/>
              </a:ext>
            </a:extLst>
          </p:cNvPr>
          <p:cNvSpPr/>
          <p:nvPr/>
        </p:nvSpPr>
        <p:spPr>
          <a:xfrm>
            <a:off x="0" y="0"/>
            <a:ext cx="6930189" cy="68580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N"/>
          </a:p>
        </p:txBody>
      </p:sp>
      <p:sp>
        <p:nvSpPr>
          <p:cNvPr id="4" name="BAC">
            <a:extLst>
              <a:ext uri="{FF2B5EF4-FFF2-40B4-BE49-F238E27FC236}">
                <a16:creationId xmlns:a16="http://schemas.microsoft.com/office/drawing/2014/main" id="{42789A6C-0EB5-CF49-BD87-50F88C5A8697}"/>
              </a:ext>
            </a:extLst>
          </p:cNvPr>
          <p:cNvSpPr txBox="1">
            <a:spLocks/>
          </p:cNvSpPr>
          <p:nvPr/>
        </p:nvSpPr>
        <p:spPr>
          <a:xfrm>
            <a:off x="1107690" y="2525598"/>
            <a:ext cx="7645730" cy="1109710"/>
          </a:xfrm>
          <a:prstGeom prst="rect">
            <a:avLst/>
          </a:prstGeom>
        </p:spPr>
        <p:txBody>
          <a:bodyPr/>
          <a:lstStyle>
            <a:lvl1pPr marL="609600" marR="0" indent="-609600" algn="l" defTabSz="2194505" rtl="0" eaLnBrk="1" latinLnBrk="0" hangingPunct="1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15300" b="0" i="0" u="none" strike="noStrike" cap="none" spc="-306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yriad Pro"/>
              </a:defRPr>
            </a:lvl1pPr>
            <a:lvl2pPr marL="1219200" marR="0" indent="-609600" algn="l" defTabSz="2438338" rtl="0" eaLnBrk="1" latinLnBrk="0" hangingPunct="1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yriad Pro"/>
              </a:defRPr>
            </a:lvl2pPr>
            <a:lvl3pPr marL="1828800" marR="0" indent="-609600" algn="l" defTabSz="2438338" rtl="0" eaLnBrk="1" latinLnBrk="0" hangingPunct="1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yriad Pro"/>
              </a:defRPr>
            </a:lvl3pPr>
            <a:lvl4pPr marL="2438400" marR="0" indent="-609600" algn="l" defTabSz="2438338" rtl="0" eaLnBrk="1" latinLnBrk="0" hangingPunct="1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yriad Pro"/>
              </a:defRPr>
            </a:lvl4pPr>
            <a:lvl5pPr marL="3048000" marR="0" indent="-609600" algn="l" defTabSz="2438338" rtl="0" eaLnBrk="1" latinLnBrk="0" hangingPunct="1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yriad Pro"/>
              </a:defRPr>
            </a:lvl5pPr>
            <a:lvl6pPr marL="3657600" marR="0" indent="-609600" algn="l" defTabSz="2438338" rtl="0" eaLnBrk="1" latinLnBrk="0" hangingPunct="1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yriad Pro"/>
              </a:defRPr>
            </a:lvl6pPr>
            <a:lvl7pPr marL="4267200" marR="0" indent="-609600" algn="l" defTabSz="2438338" rtl="0" eaLnBrk="1" latinLnBrk="0" hangingPunct="1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yriad Pro"/>
              </a:defRPr>
            </a:lvl7pPr>
            <a:lvl8pPr marL="4876800" marR="0" indent="-609600" algn="l" defTabSz="2438338" rtl="0" eaLnBrk="1" latinLnBrk="0" hangingPunct="1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yriad Pro"/>
              </a:defRPr>
            </a:lvl8pPr>
            <a:lvl9pPr marL="5486400" marR="0" indent="-609600" algn="l" defTabSz="2438338" rtl="0" eaLnBrk="1" latinLnBrk="0" hangingPunct="1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Tx/>
              <a:buSzPct val="123000"/>
              <a:buFontTx/>
              <a:buChar char="•"/>
              <a:tabLst/>
              <a:defRPr sz="4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Myriad Pro"/>
              </a:defRPr>
            </a:lvl9pPr>
          </a:lstStyle>
          <a:p>
            <a:pPr marL="0" indent="0">
              <a:buNone/>
            </a:pPr>
            <a:r>
              <a:rPr lang="en-US" sz="4800" b="1" dirty="0">
                <a:solidFill>
                  <a:schemeClr val="bg1"/>
                </a:solidFill>
                <a:latin typeface="Myriad Pro" panose="020B0503030403020204" pitchFamily="34" charset="0"/>
              </a:rPr>
              <a:t>JACOBO ATALA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86DB9A-F2CA-CB46-9D31-E1CF994D8D19}"/>
              </a:ext>
            </a:extLst>
          </p:cNvPr>
          <p:cNvSpPr txBox="1"/>
          <p:nvPr/>
        </p:nvSpPr>
        <p:spPr>
          <a:xfrm>
            <a:off x="1107690" y="2134266"/>
            <a:ext cx="4898975" cy="553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tIns="91439" bIns="91439">
            <a:spAutoFit/>
          </a:bodyPr>
          <a:lstStyle/>
          <a:p>
            <a:pPr algn="l" defTabSz="1828800">
              <a:defRPr sz="10000">
                <a:solidFill>
                  <a:srgbClr val="BC3430"/>
                </a:solidFill>
                <a:latin typeface="Myriad Pro Light"/>
                <a:ea typeface="Myriad Pro Light"/>
                <a:cs typeface="Myriad Pro Light"/>
                <a:sym typeface="Myriad Pro Semibold"/>
              </a:defRPr>
            </a:pPr>
            <a:r>
              <a:rPr lang="en-US" sz="2400" dirty="0">
                <a:solidFill>
                  <a:schemeClr val="bg1"/>
                </a:solidFill>
                <a:latin typeface="Myriad Pro" panose="020B0503030403020204" pitchFamily="34" charset="0"/>
              </a:rPr>
              <a:t>ESTRATEGIA DE PR</a:t>
            </a:r>
          </a:p>
        </p:txBody>
      </p:sp>
      <p:sp>
        <p:nvSpPr>
          <p:cNvPr id="6" name="DICIEMBRE 2022">
            <a:extLst>
              <a:ext uri="{FF2B5EF4-FFF2-40B4-BE49-F238E27FC236}">
                <a16:creationId xmlns:a16="http://schemas.microsoft.com/office/drawing/2014/main" id="{B95923BB-79A7-0147-A2A3-B0A0BC57010D}"/>
              </a:ext>
            </a:extLst>
          </p:cNvPr>
          <p:cNvSpPr txBox="1"/>
          <p:nvPr/>
        </p:nvSpPr>
        <p:spPr>
          <a:xfrm>
            <a:off x="1145208" y="3125395"/>
            <a:ext cx="4823937" cy="5099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 defTabSz="2340805">
              <a:lnSpc>
                <a:spcPct val="80000"/>
              </a:lnSpc>
              <a:defRPr sz="6719" spc="-134">
                <a:solidFill>
                  <a:srgbClr val="000000"/>
                </a:solidFill>
              </a:defRPr>
            </a:lvl1pPr>
          </a:lstStyle>
          <a:p>
            <a:r>
              <a:rPr lang="en-US" sz="2800" dirty="0">
                <a:solidFill>
                  <a:schemeClr val="bg1"/>
                </a:solidFill>
                <a:latin typeface="Myriad Pro" panose="020B0503030403020204" pitchFamily="34" charset="0"/>
              </a:rPr>
              <a:t>NOVIEMBRE 2024</a:t>
            </a:r>
            <a:endParaRPr sz="280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pic>
        <p:nvPicPr>
          <p:cNvPr id="9" name="LOGO MASS.png" descr="LOGO MASS.png">
            <a:extLst>
              <a:ext uri="{FF2B5EF4-FFF2-40B4-BE49-F238E27FC236}">
                <a16:creationId xmlns:a16="http://schemas.microsoft.com/office/drawing/2014/main" id="{2EE5BEAD-2985-8840-B047-8C06B9ED07D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24145" y="5783185"/>
            <a:ext cx="1885872" cy="59648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B236463-39AA-B04E-AC1D-4DCB3A64121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9870" y="5696793"/>
            <a:ext cx="2184932" cy="76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92012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2233BB-31AF-344B-B96A-7EC5CF04E8C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2200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FA5FA3-FC25-F64D-BBA1-1CFC3FA5A5D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692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E870DD-09CF-0043-8848-25C0DCB4328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7143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ECC7D33-09C9-E543-8484-26C98AC2058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56681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8154CF-4C0F-AD46-8D17-BF210833EDA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8980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F0DEB20-7151-D149-A9CA-0649237BCBC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9477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86FD72-5303-ED4D-9BEA-5C525386195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0504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AA0A3F-56E4-EE46-B7B6-8FCC322E818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F0364E-DD15-0845-BA81-5B9D713CCE5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51600" y="1917700"/>
            <a:ext cx="1993900" cy="2070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0097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74E4D9A5-F921-D840-9B4C-6D2881B04290}"/>
              </a:ext>
            </a:extLst>
          </p:cNvPr>
          <p:cNvGrpSpPr/>
          <p:nvPr/>
        </p:nvGrpSpPr>
        <p:grpSpPr>
          <a:xfrm>
            <a:off x="952500" y="0"/>
            <a:ext cx="10287000" cy="6858000"/>
            <a:chOff x="952500" y="0"/>
            <a:chExt cx="10287000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294AEBE-3FB3-ED49-A253-4C5F14F8BD1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2500" y="0"/>
              <a:ext cx="10287000" cy="6858000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8CDD0DCB-4BC8-AA48-8D59-8E0C829835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6737" t="16000" r="23076" b="26118"/>
            <a:stretch/>
          </p:blipFill>
          <p:spPr>
            <a:xfrm>
              <a:off x="3743662" y="708185"/>
              <a:ext cx="2033194" cy="24438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08187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83A360-D9E2-DE43-8FA3-AE7B96F6F10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D4C795A-87E3-6A49-90A5-A8020173F5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3610"/>
          <a:stretch/>
        </p:blipFill>
        <p:spPr>
          <a:xfrm>
            <a:off x="3746501" y="1529134"/>
            <a:ext cx="1968499" cy="21284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A3F05E-F7FD-2146-9B8C-6CFB610DF4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675" b="4661"/>
          <a:stretch/>
        </p:blipFill>
        <p:spPr>
          <a:xfrm>
            <a:off x="6444016" y="1624519"/>
            <a:ext cx="4217499" cy="23443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7CD648E-6BAE-954B-B6F5-BE13A05FAD4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205" t="7518" r="30197" b="17873"/>
          <a:stretch/>
        </p:blipFill>
        <p:spPr>
          <a:xfrm>
            <a:off x="1530486" y="4139167"/>
            <a:ext cx="2003444" cy="2186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8783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7B57583A-682A-9443-90F3-09E59C3EABD7}"/>
              </a:ext>
            </a:extLst>
          </p:cNvPr>
          <p:cNvSpPr/>
          <p:nvPr/>
        </p:nvSpPr>
        <p:spPr>
          <a:xfrm>
            <a:off x="1202859" y="2100199"/>
            <a:ext cx="429222" cy="4571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N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49C3A52-6B2C-D942-91C0-8C6C0E5FEA9C}"/>
              </a:ext>
            </a:extLst>
          </p:cNvPr>
          <p:cNvSpPr/>
          <p:nvPr/>
        </p:nvSpPr>
        <p:spPr>
          <a:xfrm>
            <a:off x="1202859" y="3622433"/>
            <a:ext cx="429222" cy="4571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N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7B3F8DF-0542-9E4C-B481-2579C9084EC4}"/>
              </a:ext>
            </a:extLst>
          </p:cNvPr>
          <p:cNvSpPr/>
          <p:nvPr/>
        </p:nvSpPr>
        <p:spPr>
          <a:xfrm>
            <a:off x="322214" y="846273"/>
            <a:ext cx="7634670" cy="457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N"/>
          </a:p>
        </p:txBody>
      </p:sp>
      <p:sp>
        <p:nvSpPr>
          <p:cNvPr id="3" name="Text 0">
            <a:extLst>
              <a:ext uri="{FF2B5EF4-FFF2-40B4-BE49-F238E27FC236}">
                <a16:creationId xmlns:a16="http://schemas.microsoft.com/office/drawing/2014/main" id="{DEDEDA12-DE6A-E24F-A355-343E3E9150A8}"/>
              </a:ext>
            </a:extLst>
          </p:cNvPr>
          <p:cNvSpPr txBox="1"/>
          <p:nvPr/>
        </p:nvSpPr>
        <p:spPr>
          <a:xfrm>
            <a:off x="322214" y="195902"/>
            <a:ext cx="6419973" cy="675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ts val="5600"/>
              </a:lnSpc>
              <a:defRPr sz="4500" spc="-45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defRPr>
            </a:lvl1pPr>
          </a:lstStyle>
          <a:p>
            <a:r>
              <a:rPr lang="en-US" sz="4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Componentes</a:t>
            </a:r>
            <a: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US" sz="4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Estrategia</a:t>
            </a:r>
            <a:endParaRPr sz="4400" b="1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</a:endParaRPr>
          </a:p>
        </p:txBody>
      </p:sp>
      <p:sp>
        <p:nvSpPr>
          <p:cNvPr id="6" name="Shape 3">
            <a:extLst>
              <a:ext uri="{FF2B5EF4-FFF2-40B4-BE49-F238E27FC236}">
                <a16:creationId xmlns:a16="http://schemas.microsoft.com/office/drawing/2014/main" id="{D816C7EE-873F-BF4C-BEF4-F7A72FDC23B8}"/>
              </a:ext>
            </a:extLst>
          </p:cNvPr>
          <p:cNvSpPr/>
          <p:nvPr/>
        </p:nvSpPr>
        <p:spPr>
          <a:xfrm>
            <a:off x="857238" y="1905332"/>
            <a:ext cx="429222" cy="429221"/>
          </a:xfrm>
          <a:prstGeom prst="roundRect">
            <a:avLst>
              <a:gd name="adj" fmla="val 6668"/>
            </a:avLst>
          </a:prstGeom>
          <a:solidFill>
            <a:schemeClr val="tx1">
              <a:lumMod val="75000"/>
              <a:lumOff val="25000"/>
            </a:schemeClr>
          </a:solidFill>
          <a:ln w="12700">
            <a:miter lim="400000"/>
          </a:ln>
        </p:spPr>
        <p:txBody>
          <a:bodyPr lIns="45719" rIns="45719"/>
          <a:lstStyle/>
          <a:p>
            <a:endParaRPr>
              <a:latin typeface="Myriad Pro" panose="020B0503030403020204" pitchFamily="34" charset="0"/>
            </a:endParaRPr>
          </a:p>
        </p:txBody>
      </p:sp>
      <p:sp>
        <p:nvSpPr>
          <p:cNvPr id="7" name="Text 4">
            <a:extLst>
              <a:ext uri="{FF2B5EF4-FFF2-40B4-BE49-F238E27FC236}">
                <a16:creationId xmlns:a16="http://schemas.microsoft.com/office/drawing/2014/main" id="{CCC536DD-C0AC-6748-9F9D-2A3947CB1B93}"/>
              </a:ext>
            </a:extLst>
          </p:cNvPr>
          <p:cNvSpPr txBox="1"/>
          <p:nvPr/>
        </p:nvSpPr>
        <p:spPr>
          <a:xfrm>
            <a:off x="982639" y="1975016"/>
            <a:ext cx="166647" cy="346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ctr">
              <a:lnSpc>
                <a:spcPts val="2700"/>
              </a:lnSpc>
              <a:defRPr sz="2700" spc="-27">
                <a:solidFill>
                  <a:srgbClr val="E0D6DE"/>
                </a:solidFill>
                <a:latin typeface="Anton"/>
                <a:ea typeface="Anton"/>
                <a:cs typeface="Anton"/>
                <a:sym typeface="Anton"/>
              </a:defRPr>
            </a:lvl1pPr>
          </a:lstStyle>
          <a:p>
            <a:r>
              <a:rPr b="1">
                <a:solidFill>
                  <a:schemeClr val="bg1"/>
                </a:solidFill>
                <a:latin typeface="Myriad Pro" panose="020B0503030403020204" pitchFamily="34" charset="0"/>
              </a:rPr>
              <a:t>1</a:t>
            </a:r>
          </a:p>
        </p:txBody>
      </p:sp>
      <p:sp>
        <p:nvSpPr>
          <p:cNvPr id="8" name="Text 5">
            <a:extLst>
              <a:ext uri="{FF2B5EF4-FFF2-40B4-BE49-F238E27FC236}">
                <a16:creationId xmlns:a16="http://schemas.microsoft.com/office/drawing/2014/main" id="{F151384C-C424-7B4F-BE27-BECB41165E67}"/>
              </a:ext>
            </a:extLst>
          </p:cNvPr>
          <p:cNvSpPr txBox="1"/>
          <p:nvPr/>
        </p:nvSpPr>
        <p:spPr>
          <a:xfrm>
            <a:off x="1855386" y="1941726"/>
            <a:ext cx="4502726" cy="7514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ts val="2800"/>
              </a:lnSpc>
              <a:defRPr sz="2200" spc="-23">
                <a:solidFill>
                  <a:srgbClr val="E0D6DE"/>
                </a:solidFill>
                <a:latin typeface="Anton"/>
                <a:ea typeface="Anton"/>
                <a:cs typeface="Anton"/>
                <a:sym typeface="Anton"/>
              </a:defRPr>
            </a:lvl1pPr>
          </a:lstStyle>
          <a:p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Entrevista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pregrabada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para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medios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televisivos</a:t>
            </a:r>
            <a:endParaRPr sz="28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</a:endParaRPr>
          </a:p>
        </p:txBody>
      </p:sp>
      <p:sp>
        <p:nvSpPr>
          <p:cNvPr id="11" name="Shape 8">
            <a:extLst>
              <a:ext uri="{FF2B5EF4-FFF2-40B4-BE49-F238E27FC236}">
                <a16:creationId xmlns:a16="http://schemas.microsoft.com/office/drawing/2014/main" id="{310E58E0-CF4D-6E4C-B5AB-F68A6100A6D7}"/>
              </a:ext>
            </a:extLst>
          </p:cNvPr>
          <p:cNvSpPr/>
          <p:nvPr/>
        </p:nvSpPr>
        <p:spPr>
          <a:xfrm>
            <a:off x="857238" y="3400646"/>
            <a:ext cx="429222" cy="429221"/>
          </a:xfrm>
          <a:prstGeom prst="roundRect">
            <a:avLst>
              <a:gd name="adj" fmla="val 6668"/>
            </a:avLst>
          </a:prstGeom>
          <a:solidFill>
            <a:schemeClr val="tx1">
              <a:lumMod val="75000"/>
              <a:lumOff val="25000"/>
            </a:schemeClr>
          </a:solidFill>
          <a:ln w="12700">
            <a:miter lim="400000"/>
          </a:ln>
        </p:spPr>
        <p:txBody>
          <a:bodyPr lIns="45719" rIns="45719"/>
          <a:lstStyle/>
          <a:p>
            <a:endParaRPr>
              <a:latin typeface="Myriad Pro" panose="020B0503030403020204" pitchFamily="34" charset="0"/>
            </a:endParaRPr>
          </a:p>
        </p:txBody>
      </p:sp>
      <p:sp>
        <p:nvSpPr>
          <p:cNvPr id="12" name="Text 9">
            <a:extLst>
              <a:ext uri="{FF2B5EF4-FFF2-40B4-BE49-F238E27FC236}">
                <a16:creationId xmlns:a16="http://schemas.microsoft.com/office/drawing/2014/main" id="{A5C600D1-46A8-1A44-B198-F6ECAE1D1161}"/>
              </a:ext>
            </a:extLst>
          </p:cNvPr>
          <p:cNvSpPr txBox="1"/>
          <p:nvPr/>
        </p:nvSpPr>
        <p:spPr>
          <a:xfrm>
            <a:off x="982639" y="3470330"/>
            <a:ext cx="166647" cy="346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ctr">
              <a:lnSpc>
                <a:spcPts val="2700"/>
              </a:lnSpc>
              <a:defRPr sz="2700" spc="-27">
                <a:solidFill>
                  <a:srgbClr val="E0D6DE"/>
                </a:solidFill>
                <a:latin typeface="Anton"/>
                <a:ea typeface="Anton"/>
                <a:cs typeface="Anton"/>
                <a:sym typeface="Anton"/>
              </a:defRPr>
            </a:lvl1pPr>
          </a:lstStyle>
          <a:p>
            <a:r>
              <a:rPr b="1">
                <a:solidFill>
                  <a:schemeClr val="bg1"/>
                </a:solidFill>
                <a:latin typeface="Myriad Pro" panose="020B0503030403020204" pitchFamily="34" charset="0"/>
              </a:rPr>
              <a:t>2</a:t>
            </a:r>
          </a:p>
        </p:txBody>
      </p:sp>
      <p:sp>
        <p:nvSpPr>
          <p:cNvPr id="13" name="Text 10">
            <a:extLst>
              <a:ext uri="{FF2B5EF4-FFF2-40B4-BE49-F238E27FC236}">
                <a16:creationId xmlns:a16="http://schemas.microsoft.com/office/drawing/2014/main" id="{62D7A02B-7DE2-F44F-9ED7-55619E45F88E}"/>
              </a:ext>
            </a:extLst>
          </p:cNvPr>
          <p:cNvSpPr txBox="1"/>
          <p:nvPr/>
        </p:nvSpPr>
        <p:spPr>
          <a:xfrm>
            <a:off x="1855385" y="3470330"/>
            <a:ext cx="4502727" cy="11105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ts val="2800"/>
              </a:lnSpc>
              <a:defRPr sz="2200" spc="-23">
                <a:solidFill>
                  <a:srgbClr val="E0D6DE"/>
                </a:solidFill>
                <a:latin typeface="Anton"/>
                <a:ea typeface="Anton"/>
                <a:cs typeface="Anton"/>
                <a:sym typeface="Anton"/>
              </a:defRPr>
            </a:lvl1pPr>
          </a:lstStyle>
          <a:p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Entrevista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tipo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reportaje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conmemorativo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para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prensa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</a:t>
            </a:r>
          </a:p>
          <a:p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y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revistas</a:t>
            </a:r>
            <a:endParaRPr sz="28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737160C-5690-E746-A034-84C10336B649}"/>
              </a:ext>
            </a:extLst>
          </p:cNvPr>
          <p:cNvSpPr/>
          <p:nvPr/>
        </p:nvSpPr>
        <p:spPr>
          <a:xfrm>
            <a:off x="7689272" y="0"/>
            <a:ext cx="4502728" cy="6858000"/>
          </a:xfrm>
          <a:prstGeom prst="rect">
            <a:avLst/>
          </a:prstGeom>
          <a:solidFill>
            <a:srgbClr val="C00000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HN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79ADC5E-8F63-F04A-8CD6-34B2D9F66E15}"/>
              </a:ext>
            </a:extLst>
          </p:cNvPr>
          <p:cNvSpPr/>
          <p:nvPr/>
        </p:nvSpPr>
        <p:spPr>
          <a:xfrm>
            <a:off x="1202859" y="5316715"/>
            <a:ext cx="429222" cy="4571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N"/>
          </a:p>
        </p:txBody>
      </p:sp>
      <p:sp>
        <p:nvSpPr>
          <p:cNvPr id="25" name="Shape 8">
            <a:extLst>
              <a:ext uri="{FF2B5EF4-FFF2-40B4-BE49-F238E27FC236}">
                <a16:creationId xmlns:a16="http://schemas.microsoft.com/office/drawing/2014/main" id="{7F6FA291-2150-3548-A2E9-6B06C84004AB}"/>
              </a:ext>
            </a:extLst>
          </p:cNvPr>
          <p:cNvSpPr/>
          <p:nvPr/>
        </p:nvSpPr>
        <p:spPr>
          <a:xfrm>
            <a:off x="857238" y="5094928"/>
            <a:ext cx="429222" cy="429221"/>
          </a:xfrm>
          <a:prstGeom prst="roundRect">
            <a:avLst>
              <a:gd name="adj" fmla="val 6668"/>
            </a:avLst>
          </a:prstGeom>
          <a:solidFill>
            <a:schemeClr val="tx1">
              <a:lumMod val="75000"/>
              <a:lumOff val="25000"/>
            </a:schemeClr>
          </a:solidFill>
          <a:ln w="12700">
            <a:miter lim="400000"/>
          </a:ln>
        </p:spPr>
        <p:txBody>
          <a:bodyPr lIns="45719" rIns="45719"/>
          <a:lstStyle/>
          <a:p>
            <a:endParaRPr>
              <a:latin typeface="Myriad Pro" panose="020B0503030403020204" pitchFamily="34" charset="0"/>
            </a:endParaRPr>
          </a:p>
        </p:txBody>
      </p:sp>
      <p:sp>
        <p:nvSpPr>
          <p:cNvPr id="26" name="Text 9">
            <a:extLst>
              <a:ext uri="{FF2B5EF4-FFF2-40B4-BE49-F238E27FC236}">
                <a16:creationId xmlns:a16="http://schemas.microsoft.com/office/drawing/2014/main" id="{6A989309-49A4-A74C-A38F-DACF7ABDB06B}"/>
              </a:ext>
            </a:extLst>
          </p:cNvPr>
          <p:cNvSpPr txBox="1"/>
          <p:nvPr/>
        </p:nvSpPr>
        <p:spPr>
          <a:xfrm>
            <a:off x="982639" y="5164612"/>
            <a:ext cx="166647" cy="346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ctr">
              <a:lnSpc>
                <a:spcPts val="2700"/>
              </a:lnSpc>
              <a:defRPr sz="2700" spc="-27">
                <a:solidFill>
                  <a:srgbClr val="E0D6DE"/>
                </a:solidFill>
                <a:latin typeface="Anton"/>
                <a:ea typeface="Anton"/>
                <a:cs typeface="Anton"/>
                <a:sym typeface="Anton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latin typeface="Myriad Pro" panose="020B0503030403020204" pitchFamily="34" charset="0"/>
              </a:rPr>
              <a:t>3</a:t>
            </a:r>
            <a:endParaRPr b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27" name="Text 10">
            <a:extLst>
              <a:ext uri="{FF2B5EF4-FFF2-40B4-BE49-F238E27FC236}">
                <a16:creationId xmlns:a16="http://schemas.microsoft.com/office/drawing/2014/main" id="{E1DF4ED5-62EE-3C4B-918C-6AF6CDB5FAEF}"/>
              </a:ext>
            </a:extLst>
          </p:cNvPr>
          <p:cNvSpPr txBox="1"/>
          <p:nvPr/>
        </p:nvSpPr>
        <p:spPr>
          <a:xfrm>
            <a:off x="1855386" y="5132566"/>
            <a:ext cx="4502726" cy="7514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ts val="2800"/>
              </a:lnSpc>
              <a:defRPr sz="2200" spc="-23">
                <a:solidFill>
                  <a:srgbClr val="E0D6DE"/>
                </a:solidFill>
                <a:latin typeface="Anton"/>
                <a:ea typeface="Anton"/>
                <a:cs typeface="Anton"/>
                <a:sym typeface="Anton"/>
              </a:defRPr>
            </a:lvl1pPr>
          </a:lstStyle>
          <a:p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Revista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Conmemorativa</a:t>
            </a:r>
            <a:endParaRPr lang="en-US" sz="28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</a:endParaRPr>
          </a:p>
          <a:p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de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edición</a:t>
            </a:r>
            <a:r>
              <a:rPr lang="en-U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US" sz="28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limitada</a:t>
            </a:r>
            <a:endParaRPr sz="28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89340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CDC61A0-3150-2A41-AF54-C1EAC66E07F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DDC812-BACF-4547-B87D-25F6BADD7C9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24" t="9793" r="35737"/>
          <a:stretch/>
        </p:blipFill>
        <p:spPr>
          <a:xfrm>
            <a:off x="3743661" y="1538344"/>
            <a:ext cx="2065468" cy="20926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F6C345-FA55-2C44-88E8-41642A4CE7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6775" y="4173966"/>
            <a:ext cx="2024257" cy="2133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47538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62A0248-BB18-8B41-A9CD-7604002CAA2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2E39AA1-DE86-D74C-8E1E-A3EEFA8C0C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079" r="42032" b="24191"/>
          <a:stretch/>
        </p:blipFill>
        <p:spPr>
          <a:xfrm>
            <a:off x="6440842" y="4165600"/>
            <a:ext cx="2036184" cy="22023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C1F2D50-3942-E44B-BBD8-D5232D0AB1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7146" r="7909" b="25177"/>
          <a:stretch/>
        </p:blipFill>
        <p:spPr>
          <a:xfrm>
            <a:off x="8656320" y="1522791"/>
            <a:ext cx="2030887" cy="21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5602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11492635-0DCC-B047-8702-D6193DE5EC31}"/>
              </a:ext>
            </a:extLst>
          </p:cNvPr>
          <p:cNvSpPr/>
          <p:nvPr/>
        </p:nvSpPr>
        <p:spPr>
          <a:xfrm>
            <a:off x="0" y="0"/>
            <a:ext cx="12192000" cy="210151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N"/>
          </a:p>
        </p:txBody>
      </p:sp>
      <p:sp>
        <p:nvSpPr>
          <p:cNvPr id="2" name="Text 0">
            <a:extLst>
              <a:ext uri="{FF2B5EF4-FFF2-40B4-BE49-F238E27FC236}">
                <a16:creationId xmlns:a16="http://schemas.microsoft.com/office/drawing/2014/main" id="{C0F990A0-BF66-7E45-8C28-D6455C03F36A}"/>
              </a:ext>
            </a:extLst>
          </p:cNvPr>
          <p:cNvSpPr txBox="1"/>
          <p:nvPr/>
        </p:nvSpPr>
        <p:spPr>
          <a:xfrm>
            <a:off x="562947" y="489535"/>
            <a:ext cx="5918159" cy="7617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6000"/>
              </a:lnSpc>
              <a:defRPr sz="4800" spc="-49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Myriad Pro" panose="020B0503030403020204" pitchFamily="34" charset="0"/>
              </a:rPr>
              <a:t>I. </a:t>
            </a:r>
            <a:r>
              <a:rPr lang="en-US" dirty="0" err="1">
                <a:solidFill>
                  <a:schemeClr val="bg1"/>
                </a:solidFill>
                <a:latin typeface="Myriad Pro" panose="020B0503030403020204" pitchFamily="34" charset="0"/>
              </a:rPr>
              <a:t>Entrevista</a:t>
            </a:r>
            <a:r>
              <a:rPr lang="en-US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yriad Pro" panose="020B0503030403020204" pitchFamily="34" charset="0"/>
              </a:rPr>
              <a:t>pregrabada</a:t>
            </a:r>
            <a:endParaRPr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C209459B-42CF-2940-965A-1A001B3C4669}"/>
              </a:ext>
            </a:extLst>
          </p:cNvPr>
          <p:cNvSpPr/>
          <p:nvPr/>
        </p:nvSpPr>
        <p:spPr>
          <a:xfrm>
            <a:off x="167493" y="2433895"/>
            <a:ext cx="555428" cy="555428"/>
          </a:xfrm>
          <a:prstGeom prst="roundRect">
            <a:avLst>
              <a:gd name="adj" fmla="val 6668"/>
            </a:avLst>
          </a:prstGeom>
          <a:solidFill>
            <a:srgbClr val="3E3E3E"/>
          </a:solidFill>
          <a:ln w="12700">
            <a:miter lim="400000"/>
          </a:ln>
        </p:spPr>
        <p:txBody>
          <a:bodyPr lIns="45719" rIns="45719"/>
          <a:lstStyle/>
          <a:p>
            <a:endParaRPr>
              <a:solidFill>
                <a:schemeClr val="tx1">
                  <a:lumMod val="50000"/>
                  <a:lumOff val="50000"/>
                </a:schemeClr>
              </a:solidFill>
              <a:latin typeface="Myriad Pro" panose="020B0503030403020204" pitchFamily="34" charset="0"/>
            </a:endParaRPr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9E8174AC-6E38-8E45-8A59-8D44C72AD17A}"/>
              </a:ext>
            </a:extLst>
          </p:cNvPr>
          <p:cNvSpPr txBox="1"/>
          <p:nvPr/>
        </p:nvSpPr>
        <p:spPr>
          <a:xfrm>
            <a:off x="351687" y="2526406"/>
            <a:ext cx="187039" cy="3904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ctr">
              <a:lnSpc>
                <a:spcPts val="2900"/>
              </a:lnSpc>
              <a:defRPr sz="2900" spc="-29">
                <a:solidFill>
                  <a:srgbClr val="E0D6DE"/>
                </a:solidFill>
                <a:latin typeface="Anton"/>
                <a:ea typeface="Anton"/>
                <a:cs typeface="Anton"/>
                <a:sym typeface="Anton"/>
              </a:defRPr>
            </a:lvl1pPr>
          </a:lstStyle>
          <a:p>
            <a:r>
              <a:rPr dirty="0">
                <a:solidFill>
                  <a:schemeClr val="bg1"/>
                </a:solidFill>
                <a:latin typeface="Myriad Pro" panose="020B0503030403020204" pitchFamily="34" charset="0"/>
              </a:rPr>
              <a:t>1</a:t>
            </a:r>
          </a:p>
        </p:txBody>
      </p:sp>
      <p:sp>
        <p:nvSpPr>
          <p:cNvPr id="7" name="Shape 5">
            <a:extLst>
              <a:ext uri="{FF2B5EF4-FFF2-40B4-BE49-F238E27FC236}">
                <a16:creationId xmlns:a16="http://schemas.microsoft.com/office/drawing/2014/main" id="{A7A7C70C-D9D9-204A-8545-4D145075C27C}"/>
              </a:ext>
            </a:extLst>
          </p:cNvPr>
          <p:cNvSpPr/>
          <p:nvPr/>
        </p:nvSpPr>
        <p:spPr>
          <a:xfrm>
            <a:off x="6231013" y="2433895"/>
            <a:ext cx="555428" cy="555428"/>
          </a:xfrm>
          <a:prstGeom prst="roundRect">
            <a:avLst>
              <a:gd name="adj" fmla="val 6668"/>
            </a:avLst>
          </a:prstGeom>
          <a:solidFill>
            <a:srgbClr val="3E3E3E"/>
          </a:solidFill>
          <a:ln w="12700">
            <a:miter lim="400000"/>
          </a:ln>
        </p:spPr>
        <p:txBody>
          <a:bodyPr lIns="45719" rIns="45719"/>
          <a:lstStyle/>
          <a:p>
            <a:endParaRPr>
              <a:solidFill>
                <a:schemeClr val="tx1">
                  <a:lumMod val="50000"/>
                  <a:lumOff val="50000"/>
                </a:schemeClr>
              </a:solidFill>
              <a:latin typeface="Myriad Pro" panose="020B0503030403020204" pitchFamily="34" charset="0"/>
            </a:endParaRPr>
          </a:p>
        </p:txBody>
      </p:sp>
      <p:sp>
        <p:nvSpPr>
          <p:cNvPr id="8" name="Text 6">
            <a:extLst>
              <a:ext uri="{FF2B5EF4-FFF2-40B4-BE49-F238E27FC236}">
                <a16:creationId xmlns:a16="http://schemas.microsoft.com/office/drawing/2014/main" id="{8ACA1BA8-E77B-B34A-833A-6049B236C794}"/>
              </a:ext>
            </a:extLst>
          </p:cNvPr>
          <p:cNvSpPr txBox="1"/>
          <p:nvPr/>
        </p:nvSpPr>
        <p:spPr>
          <a:xfrm>
            <a:off x="6415147" y="2526408"/>
            <a:ext cx="187039" cy="3904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ctr">
              <a:lnSpc>
                <a:spcPts val="2900"/>
              </a:lnSpc>
              <a:defRPr sz="2900" spc="-29">
                <a:solidFill>
                  <a:srgbClr val="E0D6DE"/>
                </a:solidFill>
                <a:latin typeface="Anton"/>
                <a:ea typeface="Anton"/>
                <a:cs typeface="Anton"/>
                <a:sym typeface="Anton"/>
              </a:defRPr>
            </a:lvl1pPr>
          </a:lstStyle>
          <a:p>
            <a:r>
              <a:rPr>
                <a:solidFill>
                  <a:schemeClr val="bg1"/>
                </a:solidFill>
                <a:latin typeface="Myriad Pro" panose="020B0503030403020204" pitchFamily="34" charset="0"/>
              </a:rPr>
              <a:t>2</a:t>
            </a:r>
          </a:p>
        </p:txBody>
      </p:sp>
      <p:sp>
        <p:nvSpPr>
          <p:cNvPr id="16" name="Text 6">
            <a:extLst>
              <a:ext uri="{FF2B5EF4-FFF2-40B4-BE49-F238E27FC236}">
                <a16:creationId xmlns:a16="http://schemas.microsoft.com/office/drawing/2014/main" id="{B6F16FE1-1247-A142-AD28-26F987A97AED}"/>
              </a:ext>
            </a:extLst>
          </p:cNvPr>
          <p:cNvSpPr txBox="1"/>
          <p:nvPr/>
        </p:nvSpPr>
        <p:spPr>
          <a:xfrm>
            <a:off x="562947" y="1451622"/>
            <a:ext cx="11135459" cy="361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ts val="2800"/>
              </a:lnSpc>
              <a:defRPr spc="-36">
                <a:solidFill>
                  <a:srgbClr val="E0D6DE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latin typeface="Myriad Pro" panose="020B0503030403020204" pitchFamily="34" charset="0"/>
              </a:rPr>
              <a:t>Se propone </a:t>
            </a:r>
            <a:r>
              <a:rPr lang="en-US" sz="2400" dirty="0" err="1">
                <a:solidFill>
                  <a:schemeClr val="bg1"/>
                </a:solidFill>
                <a:latin typeface="Myriad Pro" panose="020B0503030403020204" pitchFamily="34" charset="0"/>
              </a:rPr>
              <a:t>pregrabar</a:t>
            </a:r>
            <a:r>
              <a:rPr lang="en-US" sz="2400" dirty="0">
                <a:solidFill>
                  <a:schemeClr val="bg1"/>
                </a:solidFill>
                <a:latin typeface="Myriad Pro" panose="020B0503030403020204" pitchFamily="34" charset="0"/>
              </a:rPr>
              <a:t> una </a:t>
            </a:r>
            <a:r>
              <a:rPr lang="en-US" sz="2400" dirty="0" err="1">
                <a:solidFill>
                  <a:schemeClr val="bg1"/>
                </a:solidFill>
                <a:latin typeface="Myriad Pro" panose="020B0503030403020204" pitchFamily="34" charset="0"/>
              </a:rPr>
              <a:t>entrevista</a:t>
            </a:r>
            <a:r>
              <a:rPr lang="en-US" sz="2400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Myriad Pro" panose="020B0503030403020204" pitchFamily="34" charset="0"/>
              </a:rPr>
              <a:t>en</a:t>
            </a:r>
            <a:r>
              <a:rPr lang="en-US" sz="2400" dirty="0">
                <a:solidFill>
                  <a:schemeClr val="bg1"/>
                </a:solidFill>
                <a:latin typeface="Myriad Pro" panose="020B0503030403020204" pitchFamily="34" charset="0"/>
              </a:rPr>
              <a:t> las </a:t>
            </a:r>
            <a:r>
              <a:rPr lang="en-US" sz="2400" dirty="0" err="1">
                <a:solidFill>
                  <a:schemeClr val="bg1"/>
                </a:solidFill>
                <a:latin typeface="Myriad Pro" panose="020B0503030403020204" pitchFamily="34" charset="0"/>
              </a:rPr>
              <a:t>oficinas</a:t>
            </a:r>
            <a:r>
              <a:rPr lang="en-US" sz="2400" dirty="0">
                <a:solidFill>
                  <a:schemeClr val="bg1"/>
                </a:solidFill>
                <a:latin typeface="Myriad Pro" panose="020B0503030403020204" pitchFamily="34" charset="0"/>
              </a:rPr>
              <a:t> de BAC la </a:t>
            </a:r>
            <a:r>
              <a:rPr lang="en-US" sz="2400" dirty="0" err="1">
                <a:solidFill>
                  <a:schemeClr val="bg1"/>
                </a:solidFill>
                <a:latin typeface="Myriad Pro" panose="020B0503030403020204" pitchFamily="34" charset="0"/>
              </a:rPr>
              <a:t>cual</a:t>
            </a:r>
            <a:r>
              <a:rPr lang="en-US" sz="2400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Myriad Pro" panose="020B0503030403020204" pitchFamily="34" charset="0"/>
              </a:rPr>
              <a:t>puede</a:t>
            </a:r>
            <a:r>
              <a:rPr lang="en-US" sz="2400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Myriad Pro" panose="020B0503030403020204" pitchFamily="34" charset="0"/>
              </a:rPr>
              <a:t>hacerse</a:t>
            </a:r>
            <a:r>
              <a:rPr lang="en-US" sz="2400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Myriad Pro" panose="020B0503030403020204" pitchFamily="34" charset="0"/>
              </a:rPr>
              <a:t>en</a:t>
            </a:r>
            <a:r>
              <a:rPr lang="en-US" sz="2400" dirty="0">
                <a:solidFill>
                  <a:schemeClr val="bg1"/>
                </a:solidFill>
                <a:latin typeface="Myriad Pro" panose="020B0503030403020204" pitchFamily="34" charset="0"/>
              </a:rPr>
              <a:t> 2 </a:t>
            </a:r>
            <a:r>
              <a:rPr lang="en-US" sz="2400" dirty="0" err="1">
                <a:solidFill>
                  <a:schemeClr val="bg1"/>
                </a:solidFill>
                <a:latin typeface="Myriad Pro" panose="020B0503030403020204" pitchFamily="34" charset="0"/>
              </a:rPr>
              <a:t>vías</a:t>
            </a:r>
            <a:r>
              <a:rPr lang="en-US" sz="2400" dirty="0">
                <a:solidFill>
                  <a:schemeClr val="bg1"/>
                </a:solidFill>
                <a:latin typeface="Myriad Pro" panose="020B0503030403020204" pitchFamily="34" charset="0"/>
              </a:rPr>
              <a:t>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633C8BF-1289-E241-94A1-2C6FD33B7E13}"/>
              </a:ext>
            </a:extLst>
          </p:cNvPr>
          <p:cNvSpPr txBox="1"/>
          <p:nvPr/>
        </p:nvSpPr>
        <p:spPr>
          <a:xfrm>
            <a:off x="6921165" y="2409066"/>
            <a:ext cx="51033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Un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diálogo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con un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entrevistador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único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,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en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base a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cuestionario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predefinido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, con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máximo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2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medios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: TVC y C11 de forma individual.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B008A834-F72D-F745-9F79-FAEAFD0DE88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09893" y="3574385"/>
            <a:ext cx="4327451" cy="271442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2CE6081-B574-B548-9F21-F29BD419E02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323" y="3553138"/>
            <a:ext cx="4090737" cy="272122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67D49C5-268E-5B48-8115-776D0462001D}"/>
              </a:ext>
            </a:extLst>
          </p:cNvPr>
          <p:cNvSpPr txBox="1"/>
          <p:nvPr/>
        </p:nvSpPr>
        <p:spPr>
          <a:xfrm>
            <a:off x="857645" y="2433895"/>
            <a:ext cx="48447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Edición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de video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tipo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reportaje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en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el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cual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una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voz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institucional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irá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dando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pie a las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intervenciones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de don </a:t>
            </a:r>
            <a:r>
              <a:rPr lang="en-US" sz="2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Jacobo</a:t>
            </a: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107978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73F6F74-2BF5-C14E-9604-4F8D6FA53383}"/>
              </a:ext>
            </a:extLst>
          </p:cNvPr>
          <p:cNvSpPr/>
          <p:nvPr/>
        </p:nvSpPr>
        <p:spPr>
          <a:xfrm>
            <a:off x="701155" y="2413999"/>
            <a:ext cx="904106" cy="4571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N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0F4A0AC-A0AB-334D-9A52-41B897C2AD54}"/>
              </a:ext>
            </a:extLst>
          </p:cNvPr>
          <p:cNvSpPr/>
          <p:nvPr/>
        </p:nvSpPr>
        <p:spPr>
          <a:xfrm>
            <a:off x="675368" y="4705553"/>
            <a:ext cx="904106" cy="4571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9B95F61-ABB0-3B45-8164-9F642697C141}"/>
              </a:ext>
            </a:extLst>
          </p:cNvPr>
          <p:cNvSpPr/>
          <p:nvPr/>
        </p:nvSpPr>
        <p:spPr>
          <a:xfrm>
            <a:off x="322214" y="870927"/>
            <a:ext cx="7634670" cy="457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N"/>
          </a:p>
        </p:txBody>
      </p:sp>
      <p:sp>
        <p:nvSpPr>
          <p:cNvPr id="6" name="Text 0">
            <a:extLst>
              <a:ext uri="{FF2B5EF4-FFF2-40B4-BE49-F238E27FC236}">
                <a16:creationId xmlns:a16="http://schemas.microsoft.com/office/drawing/2014/main" id="{B80A4BCC-5B42-364F-8D32-CDD10507567A}"/>
              </a:ext>
            </a:extLst>
          </p:cNvPr>
          <p:cNvSpPr txBox="1"/>
          <p:nvPr/>
        </p:nvSpPr>
        <p:spPr>
          <a:xfrm>
            <a:off x="322214" y="195902"/>
            <a:ext cx="6419973" cy="68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ts val="5600"/>
              </a:lnSpc>
              <a:defRPr sz="4500" spc="-45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defRPr>
            </a:lvl1pPr>
          </a:lstStyle>
          <a:p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Difusión</a:t>
            </a:r>
            <a:endParaRPr 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</a:endParaRPr>
          </a:p>
        </p:txBody>
      </p:sp>
      <p:sp>
        <p:nvSpPr>
          <p:cNvPr id="7" name="Shape 3">
            <a:extLst>
              <a:ext uri="{FF2B5EF4-FFF2-40B4-BE49-F238E27FC236}">
                <a16:creationId xmlns:a16="http://schemas.microsoft.com/office/drawing/2014/main" id="{6C58A1DC-AFC1-854A-835C-CF69DAE20E6E}"/>
              </a:ext>
            </a:extLst>
          </p:cNvPr>
          <p:cNvSpPr/>
          <p:nvPr/>
        </p:nvSpPr>
        <p:spPr>
          <a:xfrm>
            <a:off x="355534" y="2219132"/>
            <a:ext cx="429222" cy="429221"/>
          </a:xfrm>
          <a:prstGeom prst="roundRect">
            <a:avLst>
              <a:gd name="adj" fmla="val 6668"/>
            </a:avLst>
          </a:prstGeom>
          <a:solidFill>
            <a:schemeClr val="tx1">
              <a:lumMod val="75000"/>
              <a:lumOff val="25000"/>
            </a:schemeClr>
          </a:solidFill>
          <a:ln w="12700">
            <a:miter lim="400000"/>
          </a:ln>
        </p:spPr>
        <p:txBody>
          <a:bodyPr lIns="45719" rIns="45719"/>
          <a:lstStyle/>
          <a:p>
            <a:endParaRPr>
              <a:latin typeface="Myriad Pro" panose="020B0503030403020204" pitchFamily="34" charset="0"/>
            </a:endParaRPr>
          </a:p>
        </p:txBody>
      </p:sp>
      <p:sp>
        <p:nvSpPr>
          <p:cNvPr id="8" name="Text 4">
            <a:extLst>
              <a:ext uri="{FF2B5EF4-FFF2-40B4-BE49-F238E27FC236}">
                <a16:creationId xmlns:a16="http://schemas.microsoft.com/office/drawing/2014/main" id="{A888E6B3-6AF2-5147-94C9-6E60E3D6FD38}"/>
              </a:ext>
            </a:extLst>
          </p:cNvPr>
          <p:cNvSpPr txBox="1"/>
          <p:nvPr/>
        </p:nvSpPr>
        <p:spPr>
          <a:xfrm>
            <a:off x="513019" y="2304858"/>
            <a:ext cx="166647" cy="363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ctr">
              <a:lnSpc>
                <a:spcPts val="2700"/>
              </a:lnSpc>
              <a:defRPr sz="2700" spc="-27">
                <a:solidFill>
                  <a:srgbClr val="E0D6DE"/>
                </a:solidFill>
                <a:latin typeface="Anton"/>
                <a:ea typeface="Anton"/>
                <a:cs typeface="Anton"/>
                <a:sym typeface="Anton"/>
              </a:defRPr>
            </a:lvl1pPr>
          </a:lstStyle>
          <a:p>
            <a:r>
              <a:rPr>
                <a:latin typeface="Myriad Pro" panose="020B0503030403020204" pitchFamily="34" charset="0"/>
              </a:rPr>
              <a:t>1</a:t>
            </a:r>
          </a:p>
        </p:txBody>
      </p:sp>
      <p:sp>
        <p:nvSpPr>
          <p:cNvPr id="9" name="Text 5">
            <a:extLst>
              <a:ext uri="{FF2B5EF4-FFF2-40B4-BE49-F238E27FC236}">
                <a16:creationId xmlns:a16="http://schemas.microsoft.com/office/drawing/2014/main" id="{4E1341D1-8E03-764F-85D9-1DE9A0C1CED3}"/>
              </a:ext>
            </a:extLst>
          </p:cNvPr>
          <p:cNvSpPr txBox="1"/>
          <p:nvPr/>
        </p:nvSpPr>
        <p:spPr>
          <a:xfrm>
            <a:off x="1782903" y="2255526"/>
            <a:ext cx="5525999" cy="1797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ts val="2800"/>
              </a:lnSpc>
              <a:defRPr sz="2200" spc="-23">
                <a:solidFill>
                  <a:srgbClr val="E0D6DE"/>
                </a:solidFill>
                <a:latin typeface="Anton"/>
                <a:ea typeface="Anton"/>
                <a:cs typeface="Anton"/>
                <a:sym typeface="Anton"/>
              </a:defRPr>
            </a:lvl1pPr>
          </a:lstStyle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La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entrevista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pregrabada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se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pautará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en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los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noticieros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más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relevantes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e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influyentes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en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la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temática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informativa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financiera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,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cuyo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perfil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noticioso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encaje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de forma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orgánica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con el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tema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.</a:t>
            </a:r>
            <a:endParaRPr sz="24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</a:endParaRPr>
          </a:p>
        </p:txBody>
      </p:sp>
      <p:sp>
        <p:nvSpPr>
          <p:cNvPr id="10" name="Shape 8">
            <a:extLst>
              <a:ext uri="{FF2B5EF4-FFF2-40B4-BE49-F238E27FC236}">
                <a16:creationId xmlns:a16="http://schemas.microsoft.com/office/drawing/2014/main" id="{931E29A3-7AFC-6849-A98B-74815857BE8D}"/>
              </a:ext>
            </a:extLst>
          </p:cNvPr>
          <p:cNvSpPr/>
          <p:nvPr/>
        </p:nvSpPr>
        <p:spPr>
          <a:xfrm>
            <a:off x="329747" y="4483766"/>
            <a:ext cx="429222" cy="429221"/>
          </a:xfrm>
          <a:prstGeom prst="roundRect">
            <a:avLst>
              <a:gd name="adj" fmla="val 6668"/>
            </a:avLst>
          </a:prstGeom>
          <a:solidFill>
            <a:schemeClr val="tx1">
              <a:lumMod val="75000"/>
              <a:lumOff val="25000"/>
            </a:schemeClr>
          </a:solidFill>
          <a:ln w="12700">
            <a:miter lim="400000"/>
          </a:ln>
        </p:spPr>
        <p:txBody>
          <a:bodyPr lIns="45719" rIns="45719"/>
          <a:lstStyle/>
          <a:p>
            <a:endParaRPr>
              <a:latin typeface="Myriad Pro" panose="020B0503030403020204" pitchFamily="34" charset="0"/>
            </a:endParaRPr>
          </a:p>
        </p:txBody>
      </p:sp>
      <p:sp>
        <p:nvSpPr>
          <p:cNvPr id="11" name="Text 9">
            <a:extLst>
              <a:ext uri="{FF2B5EF4-FFF2-40B4-BE49-F238E27FC236}">
                <a16:creationId xmlns:a16="http://schemas.microsoft.com/office/drawing/2014/main" id="{353EC36C-6667-024B-846D-BB24EB415FF4}"/>
              </a:ext>
            </a:extLst>
          </p:cNvPr>
          <p:cNvSpPr txBox="1"/>
          <p:nvPr/>
        </p:nvSpPr>
        <p:spPr>
          <a:xfrm>
            <a:off x="487232" y="4569492"/>
            <a:ext cx="166647" cy="363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ctr">
              <a:lnSpc>
                <a:spcPts val="2700"/>
              </a:lnSpc>
              <a:defRPr sz="2700" spc="-27">
                <a:solidFill>
                  <a:srgbClr val="E0D6DE"/>
                </a:solidFill>
                <a:latin typeface="Anton"/>
                <a:ea typeface="Anton"/>
                <a:cs typeface="Anton"/>
                <a:sym typeface="Anton"/>
              </a:defRPr>
            </a:lvl1pPr>
          </a:lstStyle>
          <a:p>
            <a:r>
              <a:rPr>
                <a:latin typeface="Myriad Pro" panose="020B0503030403020204" pitchFamily="34" charset="0"/>
              </a:rPr>
              <a:t>2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C557798-1C64-9A4A-9D13-D0F6F1864A39}"/>
              </a:ext>
            </a:extLst>
          </p:cNvPr>
          <p:cNvSpPr/>
          <p:nvPr/>
        </p:nvSpPr>
        <p:spPr>
          <a:xfrm>
            <a:off x="7689272" y="0"/>
            <a:ext cx="4502728" cy="6858000"/>
          </a:xfrm>
          <a:prstGeom prst="rect">
            <a:avLst/>
          </a:prstGeom>
          <a:solidFill>
            <a:srgbClr val="C00000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HN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4" name="Text 5">
            <a:extLst>
              <a:ext uri="{FF2B5EF4-FFF2-40B4-BE49-F238E27FC236}">
                <a16:creationId xmlns:a16="http://schemas.microsoft.com/office/drawing/2014/main" id="{53807867-45E5-534A-B064-2F1ACBFB5DEC}"/>
              </a:ext>
            </a:extLst>
          </p:cNvPr>
          <p:cNvSpPr txBox="1"/>
          <p:nvPr/>
        </p:nvSpPr>
        <p:spPr>
          <a:xfrm>
            <a:off x="1757116" y="4483766"/>
            <a:ext cx="5525999" cy="1797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ts val="2800"/>
              </a:lnSpc>
              <a:defRPr sz="2200" spc="-23">
                <a:solidFill>
                  <a:srgbClr val="E0D6DE"/>
                </a:solidFill>
                <a:latin typeface="Anton"/>
                <a:ea typeface="Anton"/>
                <a:cs typeface="Anton"/>
                <a:sym typeface="Anton"/>
              </a:defRPr>
            </a:lvl1pPr>
          </a:lstStyle>
          <a:p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También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puede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ser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subida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a una Plataforma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donde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las personas que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reciban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un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ejemplar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de la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revista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conmemorativa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,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mediante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el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escaneo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de un Código QR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puedan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visualizarla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de forma individual.</a:t>
            </a:r>
            <a:endParaRPr sz="24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8C56987-51FB-4845-A119-9A4AC4C53A72}"/>
              </a:ext>
            </a:extLst>
          </p:cNvPr>
          <p:cNvSpPr txBox="1"/>
          <p:nvPr/>
        </p:nvSpPr>
        <p:spPr>
          <a:xfrm>
            <a:off x="243239" y="833475"/>
            <a:ext cx="53062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Entrevista</a:t>
            </a: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pregrabada</a:t>
            </a:r>
            <a:endParaRPr 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0655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2C0D340-C479-9248-BDA2-484DF7CB0307}"/>
              </a:ext>
            </a:extLst>
          </p:cNvPr>
          <p:cNvSpPr/>
          <p:nvPr/>
        </p:nvSpPr>
        <p:spPr>
          <a:xfrm>
            <a:off x="711009" y="2420116"/>
            <a:ext cx="904106" cy="4571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N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7C21E27-D4A6-214F-A394-B1CE3DDC94FC}"/>
              </a:ext>
            </a:extLst>
          </p:cNvPr>
          <p:cNvSpPr/>
          <p:nvPr/>
        </p:nvSpPr>
        <p:spPr>
          <a:xfrm>
            <a:off x="685222" y="3546265"/>
            <a:ext cx="904106" cy="4571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N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C361918-A536-3444-8274-CCFCE75C6FAB}"/>
              </a:ext>
            </a:extLst>
          </p:cNvPr>
          <p:cNvSpPr/>
          <p:nvPr/>
        </p:nvSpPr>
        <p:spPr>
          <a:xfrm>
            <a:off x="322214" y="870927"/>
            <a:ext cx="7634670" cy="457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N"/>
          </a:p>
        </p:txBody>
      </p:sp>
      <p:sp>
        <p:nvSpPr>
          <p:cNvPr id="16" name="Text 0">
            <a:extLst>
              <a:ext uri="{FF2B5EF4-FFF2-40B4-BE49-F238E27FC236}">
                <a16:creationId xmlns:a16="http://schemas.microsoft.com/office/drawing/2014/main" id="{56634EDC-CF20-F849-8FF2-7713D62CBFA3}"/>
              </a:ext>
            </a:extLst>
          </p:cNvPr>
          <p:cNvSpPr txBox="1"/>
          <p:nvPr/>
        </p:nvSpPr>
        <p:spPr>
          <a:xfrm>
            <a:off x="322214" y="195902"/>
            <a:ext cx="6419973" cy="6854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ts val="5600"/>
              </a:lnSpc>
              <a:defRPr sz="4500" spc="-45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defRPr>
            </a:lvl1pPr>
          </a:lstStyle>
          <a:p>
            <a:r>
              <a:rPr lang="en-US" sz="40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Manejo</a:t>
            </a:r>
            <a:endParaRPr 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</a:endParaRPr>
          </a:p>
        </p:txBody>
      </p:sp>
      <p:sp>
        <p:nvSpPr>
          <p:cNvPr id="17" name="Shape 3">
            <a:extLst>
              <a:ext uri="{FF2B5EF4-FFF2-40B4-BE49-F238E27FC236}">
                <a16:creationId xmlns:a16="http://schemas.microsoft.com/office/drawing/2014/main" id="{A186DFA5-46DE-D24D-B084-378CF169E71C}"/>
              </a:ext>
            </a:extLst>
          </p:cNvPr>
          <p:cNvSpPr/>
          <p:nvPr/>
        </p:nvSpPr>
        <p:spPr>
          <a:xfrm>
            <a:off x="365388" y="2225249"/>
            <a:ext cx="429222" cy="429221"/>
          </a:xfrm>
          <a:prstGeom prst="roundRect">
            <a:avLst>
              <a:gd name="adj" fmla="val 6668"/>
            </a:avLst>
          </a:prstGeom>
          <a:solidFill>
            <a:schemeClr val="tx1">
              <a:lumMod val="75000"/>
              <a:lumOff val="25000"/>
            </a:schemeClr>
          </a:solidFill>
          <a:ln w="12700">
            <a:miter lim="400000"/>
          </a:ln>
        </p:spPr>
        <p:txBody>
          <a:bodyPr lIns="45719" rIns="45719"/>
          <a:lstStyle/>
          <a:p>
            <a:endParaRPr>
              <a:latin typeface="Myriad Pro" panose="020B0503030403020204" pitchFamily="34" charset="0"/>
            </a:endParaRPr>
          </a:p>
        </p:txBody>
      </p:sp>
      <p:sp>
        <p:nvSpPr>
          <p:cNvPr id="18" name="Text 4">
            <a:extLst>
              <a:ext uri="{FF2B5EF4-FFF2-40B4-BE49-F238E27FC236}">
                <a16:creationId xmlns:a16="http://schemas.microsoft.com/office/drawing/2014/main" id="{BEA19F66-1F8A-754B-8356-57A93A562571}"/>
              </a:ext>
            </a:extLst>
          </p:cNvPr>
          <p:cNvSpPr txBox="1"/>
          <p:nvPr/>
        </p:nvSpPr>
        <p:spPr>
          <a:xfrm>
            <a:off x="522873" y="2310975"/>
            <a:ext cx="166647" cy="363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ctr">
              <a:lnSpc>
                <a:spcPts val="2700"/>
              </a:lnSpc>
              <a:defRPr sz="2700" spc="-27">
                <a:solidFill>
                  <a:srgbClr val="E0D6DE"/>
                </a:solidFill>
                <a:latin typeface="Anton"/>
                <a:ea typeface="Anton"/>
                <a:cs typeface="Anton"/>
                <a:sym typeface="Anton"/>
              </a:defRPr>
            </a:lvl1pPr>
          </a:lstStyle>
          <a:p>
            <a:r>
              <a:rPr>
                <a:latin typeface="Myriad Pro" panose="020B0503030403020204" pitchFamily="34" charset="0"/>
              </a:rPr>
              <a:t>1</a:t>
            </a:r>
          </a:p>
        </p:txBody>
      </p:sp>
      <p:sp>
        <p:nvSpPr>
          <p:cNvPr id="19" name="Text 5">
            <a:extLst>
              <a:ext uri="{FF2B5EF4-FFF2-40B4-BE49-F238E27FC236}">
                <a16:creationId xmlns:a16="http://schemas.microsoft.com/office/drawing/2014/main" id="{C1FC00DB-0F29-0A4C-88A0-3987AE7C2FB3}"/>
              </a:ext>
            </a:extLst>
          </p:cNvPr>
          <p:cNvSpPr txBox="1"/>
          <p:nvPr/>
        </p:nvSpPr>
        <p:spPr>
          <a:xfrm>
            <a:off x="1792757" y="2261643"/>
            <a:ext cx="5525999" cy="7207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ts val="2800"/>
              </a:lnSpc>
              <a:defRPr sz="2200" spc="-23">
                <a:solidFill>
                  <a:srgbClr val="E0D6DE"/>
                </a:solidFill>
                <a:latin typeface="Anton"/>
                <a:ea typeface="Anton"/>
                <a:cs typeface="Anton"/>
                <a:sym typeface="Anton"/>
              </a:defRPr>
            </a:lvl1pPr>
          </a:lstStyle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Se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filmará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a don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Jacobo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con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proveedor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coordinado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por la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agencia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.</a:t>
            </a:r>
          </a:p>
        </p:txBody>
      </p:sp>
      <p:sp>
        <p:nvSpPr>
          <p:cNvPr id="20" name="Shape 8">
            <a:extLst>
              <a:ext uri="{FF2B5EF4-FFF2-40B4-BE49-F238E27FC236}">
                <a16:creationId xmlns:a16="http://schemas.microsoft.com/office/drawing/2014/main" id="{85D79593-5166-D54F-81E4-10C8484387F7}"/>
              </a:ext>
            </a:extLst>
          </p:cNvPr>
          <p:cNvSpPr/>
          <p:nvPr/>
        </p:nvSpPr>
        <p:spPr>
          <a:xfrm>
            <a:off x="339601" y="3324478"/>
            <a:ext cx="429222" cy="429221"/>
          </a:xfrm>
          <a:prstGeom prst="roundRect">
            <a:avLst>
              <a:gd name="adj" fmla="val 6668"/>
            </a:avLst>
          </a:prstGeom>
          <a:solidFill>
            <a:schemeClr val="tx1">
              <a:lumMod val="75000"/>
              <a:lumOff val="25000"/>
            </a:schemeClr>
          </a:solidFill>
          <a:ln w="12700">
            <a:miter lim="400000"/>
          </a:ln>
        </p:spPr>
        <p:txBody>
          <a:bodyPr lIns="45719" rIns="45719"/>
          <a:lstStyle/>
          <a:p>
            <a:endParaRPr>
              <a:latin typeface="Myriad Pro" panose="020B0503030403020204" pitchFamily="34" charset="0"/>
            </a:endParaRPr>
          </a:p>
        </p:txBody>
      </p:sp>
      <p:sp>
        <p:nvSpPr>
          <p:cNvPr id="21" name="Text 9">
            <a:extLst>
              <a:ext uri="{FF2B5EF4-FFF2-40B4-BE49-F238E27FC236}">
                <a16:creationId xmlns:a16="http://schemas.microsoft.com/office/drawing/2014/main" id="{3FE72C0D-FEE2-BD41-B63B-596CC6347BB3}"/>
              </a:ext>
            </a:extLst>
          </p:cNvPr>
          <p:cNvSpPr txBox="1"/>
          <p:nvPr/>
        </p:nvSpPr>
        <p:spPr>
          <a:xfrm>
            <a:off x="497086" y="3410204"/>
            <a:ext cx="166647" cy="363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ctr">
              <a:lnSpc>
                <a:spcPts val="2700"/>
              </a:lnSpc>
              <a:defRPr sz="2700" spc="-27">
                <a:solidFill>
                  <a:srgbClr val="E0D6DE"/>
                </a:solidFill>
                <a:latin typeface="Anton"/>
                <a:ea typeface="Anton"/>
                <a:cs typeface="Anton"/>
                <a:sym typeface="Anton"/>
              </a:defRPr>
            </a:lvl1pPr>
          </a:lstStyle>
          <a:p>
            <a:r>
              <a:rPr>
                <a:latin typeface="Myriad Pro" panose="020B0503030403020204" pitchFamily="34" charset="0"/>
              </a:rPr>
              <a:t>2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36AC473-19DE-AB46-AB79-BA3C4799FBAB}"/>
              </a:ext>
            </a:extLst>
          </p:cNvPr>
          <p:cNvSpPr/>
          <p:nvPr/>
        </p:nvSpPr>
        <p:spPr>
          <a:xfrm>
            <a:off x="7689272" y="0"/>
            <a:ext cx="4502728" cy="6858000"/>
          </a:xfrm>
          <a:prstGeom prst="rect">
            <a:avLst/>
          </a:prstGeom>
          <a:solidFill>
            <a:srgbClr val="C00000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HN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23" name="Text 5">
            <a:extLst>
              <a:ext uri="{FF2B5EF4-FFF2-40B4-BE49-F238E27FC236}">
                <a16:creationId xmlns:a16="http://schemas.microsoft.com/office/drawing/2014/main" id="{84AA2290-68C2-3A47-8B3D-F6AA996034AD}"/>
              </a:ext>
            </a:extLst>
          </p:cNvPr>
          <p:cNvSpPr txBox="1"/>
          <p:nvPr/>
        </p:nvSpPr>
        <p:spPr>
          <a:xfrm>
            <a:off x="1766971" y="3388305"/>
            <a:ext cx="5508612" cy="7207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ts val="2800"/>
              </a:lnSpc>
              <a:defRPr sz="2200" spc="-23">
                <a:solidFill>
                  <a:srgbClr val="E0D6DE"/>
                </a:solidFill>
                <a:latin typeface="Anton"/>
                <a:ea typeface="Anton"/>
                <a:cs typeface="Anton"/>
                <a:sym typeface="Anton"/>
              </a:defRPr>
            </a:lvl1pPr>
          </a:lstStyle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Se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editará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y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locutará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de forma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institucional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el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reportaje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de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máximo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1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minuto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.</a:t>
            </a:r>
            <a:endParaRPr sz="24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C3F7A4A-ED20-7C4A-A4AC-1EF8189B2A2B}"/>
              </a:ext>
            </a:extLst>
          </p:cNvPr>
          <p:cNvSpPr txBox="1"/>
          <p:nvPr/>
        </p:nvSpPr>
        <p:spPr>
          <a:xfrm>
            <a:off x="243239" y="833475"/>
            <a:ext cx="52886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Conferencia</a:t>
            </a:r>
            <a:r>
              <a:rPr lang="en-US" sz="4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de </a:t>
            </a:r>
            <a:r>
              <a:rPr lang="en-US" sz="40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Prensa</a:t>
            </a:r>
            <a:endParaRPr 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85803F4-2391-6944-B728-8F3794E96525}"/>
              </a:ext>
            </a:extLst>
          </p:cNvPr>
          <p:cNvSpPr/>
          <p:nvPr/>
        </p:nvSpPr>
        <p:spPr>
          <a:xfrm>
            <a:off x="667835" y="4736754"/>
            <a:ext cx="904106" cy="4571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N"/>
          </a:p>
        </p:txBody>
      </p:sp>
      <p:sp>
        <p:nvSpPr>
          <p:cNvPr id="26" name="Shape 8">
            <a:extLst>
              <a:ext uri="{FF2B5EF4-FFF2-40B4-BE49-F238E27FC236}">
                <a16:creationId xmlns:a16="http://schemas.microsoft.com/office/drawing/2014/main" id="{BA0458A9-FCF1-3042-95B4-FABB24305447}"/>
              </a:ext>
            </a:extLst>
          </p:cNvPr>
          <p:cNvSpPr/>
          <p:nvPr/>
        </p:nvSpPr>
        <p:spPr>
          <a:xfrm>
            <a:off x="322214" y="4514967"/>
            <a:ext cx="429222" cy="429221"/>
          </a:xfrm>
          <a:prstGeom prst="roundRect">
            <a:avLst>
              <a:gd name="adj" fmla="val 6668"/>
            </a:avLst>
          </a:prstGeom>
          <a:solidFill>
            <a:schemeClr val="tx1">
              <a:lumMod val="75000"/>
              <a:lumOff val="25000"/>
            </a:schemeClr>
          </a:solidFill>
          <a:ln w="12700">
            <a:miter lim="400000"/>
          </a:ln>
        </p:spPr>
        <p:txBody>
          <a:bodyPr lIns="45719" rIns="45719"/>
          <a:lstStyle/>
          <a:p>
            <a:endParaRPr>
              <a:latin typeface="Myriad Pro" panose="020B0503030403020204" pitchFamily="34" charset="0"/>
            </a:endParaRPr>
          </a:p>
        </p:txBody>
      </p:sp>
      <p:sp>
        <p:nvSpPr>
          <p:cNvPr id="27" name="Text 9">
            <a:extLst>
              <a:ext uri="{FF2B5EF4-FFF2-40B4-BE49-F238E27FC236}">
                <a16:creationId xmlns:a16="http://schemas.microsoft.com/office/drawing/2014/main" id="{3D8C55D7-F638-514B-8AD6-CCBAF3E6FD3C}"/>
              </a:ext>
            </a:extLst>
          </p:cNvPr>
          <p:cNvSpPr txBox="1"/>
          <p:nvPr/>
        </p:nvSpPr>
        <p:spPr>
          <a:xfrm>
            <a:off x="479699" y="4600693"/>
            <a:ext cx="166647" cy="363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ctr">
              <a:lnSpc>
                <a:spcPts val="2700"/>
              </a:lnSpc>
              <a:defRPr sz="2700" spc="-27">
                <a:solidFill>
                  <a:srgbClr val="E0D6DE"/>
                </a:solidFill>
                <a:latin typeface="Anton"/>
                <a:ea typeface="Anton"/>
                <a:cs typeface="Anton"/>
                <a:sym typeface="Anton"/>
              </a:defRPr>
            </a:lvl1pPr>
          </a:lstStyle>
          <a:p>
            <a:r>
              <a:rPr>
                <a:latin typeface="Myriad Pro" panose="020B0503030403020204" pitchFamily="34" charset="0"/>
              </a:rPr>
              <a:t>2</a:t>
            </a:r>
          </a:p>
        </p:txBody>
      </p:sp>
      <p:sp>
        <p:nvSpPr>
          <p:cNvPr id="28" name="Text 5">
            <a:extLst>
              <a:ext uri="{FF2B5EF4-FFF2-40B4-BE49-F238E27FC236}">
                <a16:creationId xmlns:a16="http://schemas.microsoft.com/office/drawing/2014/main" id="{FC30D70B-4135-E549-B89D-44097693DB1D}"/>
              </a:ext>
            </a:extLst>
          </p:cNvPr>
          <p:cNvSpPr txBox="1"/>
          <p:nvPr/>
        </p:nvSpPr>
        <p:spPr>
          <a:xfrm>
            <a:off x="1749584" y="4514967"/>
            <a:ext cx="5288628" cy="10797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ts val="2800"/>
              </a:lnSpc>
              <a:defRPr sz="2200" spc="-23">
                <a:solidFill>
                  <a:srgbClr val="E0D6DE"/>
                </a:solidFill>
                <a:latin typeface="Anton"/>
                <a:ea typeface="Anton"/>
                <a:cs typeface="Anton"/>
                <a:sym typeface="Anton"/>
              </a:defRPr>
            </a:lvl1pPr>
          </a:lstStyle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El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reportaje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será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transmitido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en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los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noticieros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acordes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al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perfil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del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tema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y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donde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la nota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encaje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de forma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nativa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.</a:t>
            </a:r>
            <a:endParaRPr sz="24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4888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2A24360-CCF9-7B4C-A294-75440DC8E02A}"/>
              </a:ext>
            </a:extLst>
          </p:cNvPr>
          <p:cNvSpPr txBox="1"/>
          <p:nvPr/>
        </p:nvSpPr>
        <p:spPr>
          <a:xfrm>
            <a:off x="829338" y="1738265"/>
            <a:ext cx="628498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¿</a:t>
            </a:r>
            <a:r>
              <a:rPr lang="en-US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Cómo</a:t>
            </a:r>
            <a:r>
              <a:rPr lang="en-US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inicia</a:t>
            </a:r>
            <a:r>
              <a:rPr lang="en-US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su</a:t>
            </a:r>
            <a:r>
              <a:rPr lang="en-US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historia</a:t>
            </a:r>
            <a:r>
              <a:rPr lang="en-US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profesional</a:t>
            </a:r>
            <a:r>
              <a:rPr lang="en-US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en</a:t>
            </a:r>
            <a:r>
              <a:rPr lang="en-US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el campo </a:t>
            </a:r>
            <a:r>
              <a:rPr lang="en-US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financiero</a:t>
            </a:r>
            <a:r>
              <a:rPr lang="en-US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?</a:t>
            </a:r>
          </a:p>
          <a:p>
            <a:endParaRPr lang="en-US" dirty="0">
              <a:solidFill>
                <a:srgbClr val="000000"/>
              </a:solidFill>
              <a:effectLst/>
              <a:latin typeface="Helvetica Neue" panose="02000503000000020004" pitchFamily="2" charset="0"/>
            </a:endParaRPr>
          </a:p>
          <a:p>
            <a:r>
              <a:rPr lang="en-US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¿</a:t>
            </a:r>
            <a:r>
              <a:rPr lang="en-US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Cuáles</a:t>
            </a:r>
            <a:r>
              <a:rPr lang="en-US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han</a:t>
            </a:r>
            <a:r>
              <a:rPr lang="en-US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sido</a:t>
            </a:r>
            <a:r>
              <a:rPr lang="en-US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los </a:t>
            </a:r>
            <a:r>
              <a:rPr lang="en-US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momentos</a:t>
            </a:r>
            <a:r>
              <a:rPr lang="en-US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más</a:t>
            </a:r>
            <a:r>
              <a:rPr lang="en-US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memorables</a:t>
            </a:r>
            <a:r>
              <a:rPr lang="en-US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en</a:t>
            </a:r>
            <a:r>
              <a:rPr lang="en-US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su</a:t>
            </a:r>
            <a:r>
              <a:rPr lang="en-US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trayectoria</a:t>
            </a:r>
            <a:r>
              <a:rPr lang="en-US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?</a:t>
            </a:r>
          </a:p>
          <a:p>
            <a:endParaRPr lang="en-US" dirty="0">
              <a:solidFill>
                <a:srgbClr val="000000"/>
              </a:solidFill>
              <a:effectLst/>
              <a:latin typeface="Helvetica Neue" panose="02000503000000020004" pitchFamily="2" charset="0"/>
            </a:endParaRPr>
          </a:p>
          <a:p>
            <a:r>
              <a:rPr lang="en-US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¿</a:t>
            </a:r>
            <a:r>
              <a:rPr lang="en-US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Qué</a:t>
            </a:r>
            <a:r>
              <a:rPr lang="en-US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hitos</a:t>
            </a:r>
            <a:r>
              <a:rPr lang="en-US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específicos</a:t>
            </a:r>
            <a:r>
              <a:rPr lang="en-US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han</a:t>
            </a:r>
            <a:r>
              <a:rPr lang="en-US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marcado</a:t>
            </a:r>
            <a:r>
              <a:rPr lang="en-US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su</a:t>
            </a:r>
            <a:r>
              <a:rPr lang="en-US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liderazgo</a:t>
            </a:r>
            <a:r>
              <a:rPr lang="en-US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en</a:t>
            </a:r>
            <a:r>
              <a:rPr lang="en-US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BAC Honduras?</a:t>
            </a:r>
          </a:p>
          <a:p>
            <a:endParaRPr lang="en-US" dirty="0">
              <a:solidFill>
                <a:srgbClr val="000000"/>
              </a:solidFill>
              <a:effectLst/>
              <a:latin typeface="Helvetica Neue" panose="02000503000000020004" pitchFamily="2" charset="0"/>
            </a:endParaRPr>
          </a:p>
          <a:p>
            <a:r>
              <a:rPr lang="en-US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¿</a:t>
            </a:r>
            <a:r>
              <a:rPr lang="en-US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Cómo</a:t>
            </a:r>
            <a:r>
              <a:rPr lang="en-US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visualiza</a:t>
            </a:r>
            <a:r>
              <a:rPr lang="en-US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el </a:t>
            </a:r>
            <a:r>
              <a:rPr lang="en-US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futuro</a:t>
            </a:r>
            <a:r>
              <a:rPr lang="en-US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de BAC y la banca </a:t>
            </a:r>
            <a:r>
              <a:rPr lang="en-US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en</a:t>
            </a:r>
            <a:r>
              <a:rPr lang="en-US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Honduras?</a:t>
            </a:r>
          </a:p>
          <a:p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r>
              <a:rPr lang="en-US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¿</a:t>
            </a:r>
            <a:r>
              <a:rPr lang="en-US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Qué</a:t>
            </a:r>
            <a:r>
              <a:rPr lang="en-US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consejo</a:t>
            </a:r>
            <a:r>
              <a:rPr lang="en-US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le </a:t>
            </a:r>
            <a:r>
              <a:rPr lang="en-US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daría</a:t>
            </a:r>
            <a:r>
              <a:rPr lang="en-US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a las </a:t>
            </a:r>
            <a:r>
              <a:rPr lang="en-US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nuevas</a:t>
            </a:r>
            <a:r>
              <a:rPr lang="en-US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generaciones</a:t>
            </a:r>
            <a:r>
              <a:rPr lang="en-US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que </a:t>
            </a:r>
            <a:r>
              <a:rPr lang="en-US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desean</a:t>
            </a:r>
            <a:r>
              <a:rPr lang="en-US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ser </a:t>
            </a:r>
            <a:r>
              <a:rPr lang="en-US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parte</a:t>
            </a:r>
            <a:r>
              <a:rPr lang="en-US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de la banca?</a:t>
            </a:r>
          </a:p>
          <a:p>
            <a:endParaRPr lang="en-US" dirty="0">
              <a:solidFill>
                <a:srgbClr val="000000"/>
              </a:solidFill>
              <a:latin typeface="Helvetica Neue" panose="02000503000000020004" pitchFamily="2" charset="0"/>
            </a:endParaRPr>
          </a:p>
          <a:p>
            <a:r>
              <a:rPr lang="en-US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¿</a:t>
            </a:r>
            <a:r>
              <a:rPr lang="en-US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Cuál</a:t>
            </a:r>
            <a:r>
              <a:rPr lang="en-US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quisiera</a:t>
            </a:r>
            <a:r>
              <a:rPr lang="en-US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que </a:t>
            </a:r>
            <a:r>
              <a:rPr lang="en-US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fuera</a:t>
            </a:r>
            <a:r>
              <a:rPr lang="en-US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su</a:t>
            </a:r>
            <a:r>
              <a:rPr lang="en-US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legado</a:t>
            </a:r>
            <a:r>
              <a:rPr lang="en-US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</a:t>
            </a:r>
            <a:r>
              <a:rPr lang="en-US" dirty="0" err="1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en</a:t>
            </a:r>
            <a:r>
              <a:rPr lang="en-US" dirty="0">
                <a:solidFill>
                  <a:srgbClr val="000000"/>
                </a:solidFill>
                <a:effectLst/>
                <a:latin typeface="Helvetica Neue" panose="02000503000000020004" pitchFamily="2" charset="0"/>
              </a:rPr>
              <a:t> BAC?</a:t>
            </a:r>
          </a:p>
          <a:p>
            <a:endParaRPr lang="en-US" dirty="0">
              <a:solidFill>
                <a:srgbClr val="000000"/>
              </a:solidFill>
              <a:effectLst/>
              <a:latin typeface="Helvetica Neue" panose="02000503000000020004" pitchFamily="2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A0CC90-29DD-E24D-9286-0730BD574078}"/>
              </a:ext>
            </a:extLst>
          </p:cNvPr>
          <p:cNvSpPr/>
          <p:nvPr/>
        </p:nvSpPr>
        <p:spPr>
          <a:xfrm>
            <a:off x="322214" y="846273"/>
            <a:ext cx="7634670" cy="4571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N"/>
          </a:p>
        </p:txBody>
      </p:sp>
      <p:sp>
        <p:nvSpPr>
          <p:cNvPr id="6" name="Text 0">
            <a:extLst>
              <a:ext uri="{FF2B5EF4-FFF2-40B4-BE49-F238E27FC236}">
                <a16:creationId xmlns:a16="http://schemas.microsoft.com/office/drawing/2014/main" id="{0857076A-C4D1-DC42-AE5E-1F171F731DB4}"/>
              </a:ext>
            </a:extLst>
          </p:cNvPr>
          <p:cNvSpPr txBox="1"/>
          <p:nvPr/>
        </p:nvSpPr>
        <p:spPr>
          <a:xfrm>
            <a:off x="322214" y="195902"/>
            <a:ext cx="6419973" cy="6842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ts val="5600"/>
              </a:lnSpc>
              <a:defRPr sz="4500" spc="-45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defRPr>
            </a:lvl1pPr>
          </a:lstStyle>
          <a:p>
            <a:r>
              <a:rPr lang="en-US" sz="4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Guía</a:t>
            </a:r>
            <a:r>
              <a:rPr lang="en-US" sz="4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de </a:t>
            </a:r>
            <a:r>
              <a:rPr lang="en-US" sz="44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preguntas</a:t>
            </a:r>
            <a:endParaRPr sz="4400" b="1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3A05270-6187-BF40-9F0F-EE9131D38F58}"/>
              </a:ext>
            </a:extLst>
          </p:cNvPr>
          <p:cNvSpPr/>
          <p:nvPr/>
        </p:nvSpPr>
        <p:spPr>
          <a:xfrm>
            <a:off x="7689272" y="0"/>
            <a:ext cx="4502728" cy="6858000"/>
          </a:xfrm>
          <a:prstGeom prst="rect">
            <a:avLst/>
          </a:prstGeom>
          <a:solidFill>
            <a:srgbClr val="C00000"/>
          </a:solidFill>
          <a:ln w="12700" cap="flat">
            <a:noFill/>
            <a:prstDash val="solid"/>
            <a:miter lim="8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HN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j-lt"/>
              <a:ea typeface="+mj-ea"/>
              <a:cs typeface="+mj-cs"/>
              <a:sym typeface="Calibri"/>
            </a:endParaRPr>
          </a:p>
        </p:txBody>
      </p:sp>
      <p:sp>
        <p:nvSpPr>
          <p:cNvPr id="18" name="Text 0">
            <a:extLst>
              <a:ext uri="{FF2B5EF4-FFF2-40B4-BE49-F238E27FC236}">
                <a16:creationId xmlns:a16="http://schemas.microsoft.com/office/drawing/2014/main" id="{E28FE90E-19D5-B849-982A-48036A3141CA}"/>
              </a:ext>
            </a:extLst>
          </p:cNvPr>
          <p:cNvSpPr txBox="1"/>
          <p:nvPr/>
        </p:nvSpPr>
        <p:spPr>
          <a:xfrm>
            <a:off x="322214" y="846273"/>
            <a:ext cx="6419973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ts val="5600"/>
              </a:lnSpc>
              <a:defRPr sz="4500" spc="-45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defRPr>
            </a:lvl1pPr>
          </a:lstStyle>
          <a:p>
            <a:r>
              <a:rPr lang="en-US" sz="4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Ejemplo</a:t>
            </a:r>
            <a:endParaRPr sz="44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28603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B047518-3DA9-2847-ACA8-20401E8AE842}"/>
              </a:ext>
            </a:extLst>
          </p:cNvPr>
          <p:cNvSpPr/>
          <p:nvPr/>
        </p:nvSpPr>
        <p:spPr>
          <a:xfrm>
            <a:off x="0" y="0"/>
            <a:ext cx="12192000" cy="210151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N"/>
          </a:p>
        </p:txBody>
      </p:sp>
      <p:sp>
        <p:nvSpPr>
          <p:cNvPr id="3" name="Text 0">
            <a:extLst>
              <a:ext uri="{FF2B5EF4-FFF2-40B4-BE49-F238E27FC236}">
                <a16:creationId xmlns:a16="http://schemas.microsoft.com/office/drawing/2014/main" id="{44C33F86-856B-D145-B47F-09D60EEB95B5}"/>
              </a:ext>
            </a:extLst>
          </p:cNvPr>
          <p:cNvSpPr txBox="1"/>
          <p:nvPr/>
        </p:nvSpPr>
        <p:spPr>
          <a:xfrm>
            <a:off x="562947" y="489535"/>
            <a:ext cx="6614247" cy="7617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6000"/>
              </a:lnSpc>
              <a:defRPr sz="4800" spc="-49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Myriad Pro" panose="020B0503030403020204" pitchFamily="34" charset="0"/>
              </a:rPr>
              <a:t>II. </a:t>
            </a:r>
            <a:r>
              <a:rPr lang="en-US" dirty="0" err="1">
                <a:solidFill>
                  <a:schemeClr val="bg1"/>
                </a:solidFill>
                <a:latin typeface="Myriad Pro" panose="020B0503030403020204" pitchFamily="34" charset="0"/>
              </a:rPr>
              <a:t>Reportaje</a:t>
            </a:r>
            <a:r>
              <a:rPr lang="en-US" dirty="0">
                <a:solidFill>
                  <a:schemeClr val="bg1"/>
                </a:solidFill>
                <a:latin typeface="Myriad Pro" panose="020B0503030403020204" pitchFamily="34" charset="0"/>
              </a:rPr>
              <a:t> para </a:t>
            </a:r>
            <a:r>
              <a:rPr lang="en-US" dirty="0" err="1">
                <a:solidFill>
                  <a:schemeClr val="bg1"/>
                </a:solidFill>
                <a:latin typeface="Myriad Pro" panose="020B0503030403020204" pitchFamily="34" charset="0"/>
              </a:rPr>
              <a:t>impresos</a:t>
            </a:r>
            <a:endParaRPr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4" name="Shape 1">
            <a:extLst>
              <a:ext uri="{FF2B5EF4-FFF2-40B4-BE49-F238E27FC236}">
                <a16:creationId xmlns:a16="http://schemas.microsoft.com/office/drawing/2014/main" id="{EA8C0B3A-3D7F-FD4B-8712-15546B173706}"/>
              </a:ext>
            </a:extLst>
          </p:cNvPr>
          <p:cNvSpPr/>
          <p:nvPr/>
        </p:nvSpPr>
        <p:spPr>
          <a:xfrm>
            <a:off x="167493" y="2433895"/>
            <a:ext cx="555428" cy="555428"/>
          </a:xfrm>
          <a:prstGeom prst="roundRect">
            <a:avLst>
              <a:gd name="adj" fmla="val 6668"/>
            </a:avLst>
          </a:prstGeom>
          <a:solidFill>
            <a:srgbClr val="3E3E3E"/>
          </a:solidFill>
          <a:ln w="12700">
            <a:miter lim="400000"/>
          </a:ln>
        </p:spPr>
        <p:txBody>
          <a:bodyPr lIns="45719" rIns="45719"/>
          <a:lstStyle/>
          <a:p>
            <a:endParaRPr>
              <a:solidFill>
                <a:schemeClr val="tx1">
                  <a:lumMod val="50000"/>
                  <a:lumOff val="50000"/>
                </a:schemeClr>
              </a:solidFill>
              <a:latin typeface="Myriad Pro" panose="020B0503030403020204" pitchFamily="34" charset="0"/>
            </a:endParaRPr>
          </a:p>
        </p:txBody>
      </p:sp>
      <p:sp>
        <p:nvSpPr>
          <p:cNvPr id="5" name="Text 2">
            <a:extLst>
              <a:ext uri="{FF2B5EF4-FFF2-40B4-BE49-F238E27FC236}">
                <a16:creationId xmlns:a16="http://schemas.microsoft.com/office/drawing/2014/main" id="{E5614CE1-A2F5-FD4F-BC8F-3F508EE6BCE4}"/>
              </a:ext>
            </a:extLst>
          </p:cNvPr>
          <p:cNvSpPr txBox="1"/>
          <p:nvPr/>
        </p:nvSpPr>
        <p:spPr>
          <a:xfrm>
            <a:off x="351687" y="2526406"/>
            <a:ext cx="187039" cy="3904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ctr">
              <a:lnSpc>
                <a:spcPts val="2900"/>
              </a:lnSpc>
              <a:defRPr sz="2900" spc="-29">
                <a:solidFill>
                  <a:srgbClr val="E0D6DE"/>
                </a:solidFill>
                <a:latin typeface="Anton"/>
                <a:ea typeface="Anton"/>
                <a:cs typeface="Anton"/>
                <a:sym typeface="Anton"/>
              </a:defRPr>
            </a:lvl1pPr>
          </a:lstStyle>
          <a:p>
            <a:r>
              <a:rPr dirty="0">
                <a:solidFill>
                  <a:schemeClr val="bg1"/>
                </a:solidFill>
                <a:latin typeface="Myriad Pro" panose="020B0503030403020204" pitchFamily="34" charset="0"/>
              </a:rPr>
              <a:t>1</a:t>
            </a:r>
          </a:p>
        </p:txBody>
      </p:sp>
      <p:sp>
        <p:nvSpPr>
          <p:cNvPr id="6" name="Shape 5">
            <a:extLst>
              <a:ext uri="{FF2B5EF4-FFF2-40B4-BE49-F238E27FC236}">
                <a16:creationId xmlns:a16="http://schemas.microsoft.com/office/drawing/2014/main" id="{4C0E4D54-ED8F-7443-A225-C0754258CB0E}"/>
              </a:ext>
            </a:extLst>
          </p:cNvPr>
          <p:cNvSpPr/>
          <p:nvPr/>
        </p:nvSpPr>
        <p:spPr>
          <a:xfrm>
            <a:off x="6440171" y="2526406"/>
            <a:ext cx="555428" cy="555428"/>
          </a:xfrm>
          <a:prstGeom prst="roundRect">
            <a:avLst>
              <a:gd name="adj" fmla="val 6668"/>
            </a:avLst>
          </a:prstGeom>
          <a:solidFill>
            <a:srgbClr val="3E3E3E"/>
          </a:solidFill>
          <a:ln w="12700">
            <a:miter lim="400000"/>
          </a:ln>
        </p:spPr>
        <p:txBody>
          <a:bodyPr lIns="45719" rIns="45719"/>
          <a:lstStyle/>
          <a:p>
            <a:endParaRPr>
              <a:solidFill>
                <a:schemeClr val="tx1">
                  <a:lumMod val="50000"/>
                  <a:lumOff val="50000"/>
                </a:schemeClr>
              </a:solidFill>
              <a:latin typeface="Myriad Pro" panose="020B0503030403020204" pitchFamily="34" charset="0"/>
            </a:endParaRPr>
          </a:p>
        </p:txBody>
      </p:sp>
      <p:sp>
        <p:nvSpPr>
          <p:cNvPr id="7" name="Text 6">
            <a:extLst>
              <a:ext uri="{FF2B5EF4-FFF2-40B4-BE49-F238E27FC236}">
                <a16:creationId xmlns:a16="http://schemas.microsoft.com/office/drawing/2014/main" id="{87171A1B-E6D8-774D-803D-90E57D3E3387}"/>
              </a:ext>
            </a:extLst>
          </p:cNvPr>
          <p:cNvSpPr txBox="1"/>
          <p:nvPr/>
        </p:nvSpPr>
        <p:spPr>
          <a:xfrm>
            <a:off x="6624305" y="2618919"/>
            <a:ext cx="187039" cy="3904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ctr">
              <a:lnSpc>
                <a:spcPts val="2900"/>
              </a:lnSpc>
              <a:defRPr sz="2900" spc="-29">
                <a:solidFill>
                  <a:srgbClr val="E0D6DE"/>
                </a:solidFill>
                <a:latin typeface="Anton"/>
                <a:ea typeface="Anton"/>
                <a:cs typeface="Anton"/>
                <a:sym typeface="Anton"/>
              </a:defRPr>
            </a:lvl1pPr>
          </a:lstStyle>
          <a:p>
            <a:r>
              <a:rPr>
                <a:solidFill>
                  <a:schemeClr val="bg1"/>
                </a:solidFill>
                <a:latin typeface="Myriad Pro" panose="020B0503030403020204" pitchFamily="34" charset="0"/>
              </a:rPr>
              <a:t>2</a:t>
            </a:r>
          </a:p>
        </p:txBody>
      </p:sp>
      <p:sp>
        <p:nvSpPr>
          <p:cNvPr id="8" name="Text 6">
            <a:extLst>
              <a:ext uri="{FF2B5EF4-FFF2-40B4-BE49-F238E27FC236}">
                <a16:creationId xmlns:a16="http://schemas.microsoft.com/office/drawing/2014/main" id="{5FF18F9E-1D2F-014F-BFA7-5B597AF9664B}"/>
              </a:ext>
            </a:extLst>
          </p:cNvPr>
          <p:cNvSpPr txBox="1"/>
          <p:nvPr/>
        </p:nvSpPr>
        <p:spPr>
          <a:xfrm>
            <a:off x="562947" y="1451622"/>
            <a:ext cx="11135459" cy="361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ts val="2800"/>
              </a:lnSpc>
              <a:defRPr spc="-36">
                <a:solidFill>
                  <a:srgbClr val="E0D6DE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</a:lstStyle>
          <a:p>
            <a:r>
              <a:rPr lang="en-US" sz="2400" dirty="0" err="1">
                <a:solidFill>
                  <a:schemeClr val="bg1"/>
                </a:solidFill>
                <a:latin typeface="Myriad Pro" panose="020B0503030403020204" pitchFamily="34" charset="0"/>
              </a:rPr>
              <a:t>Sembrado</a:t>
            </a:r>
            <a:r>
              <a:rPr lang="en-US" sz="2400" dirty="0">
                <a:solidFill>
                  <a:schemeClr val="bg1"/>
                </a:solidFill>
                <a:latin typeface="Myriad Pro" panose="020B0503030403020204" pitchFamily="34" charset="0"/>
              </a:rPr>
              <a:t> de forma </a:t>
            </a:r>
            <a:r>
              <a:rPr lang="en-US" sz="2400" dirty="0" err="1">
                <a:solidFill>
                  <a:schemeClr val="bg1"/>
                </a:solidFill>
                <a:latin typeface="Myriad Pro" panose="020B0503030403020204" pitchFamily="34" charset="0"/>
              </a:rPr>
              <a:t>nativa</a:t>
            </a:r>
            <a:r>
              <a:rPr lang="en-US" sz="2400" dirty="0">
                <a:solidFill>
                  <a:schemeClr val="bg1"/>
                </a:solidFill>
                <a:latin typeface="Myriad Pro" panose="020B0503030403020204" pitchFamily="34" charset="0"/>
              </a:rPr>
              <a:t>, que </a:t>
            </a:r>
            <a:r>
              <a:rPr lang="en-US" sz="2400" dirty="0" err="1">
                <a:solidFill>
                  <a:schemeClr val="bg1"/>
                </a:solidFill>
                <a:latin typeface="Myriad Pro" panose="020B0503030403020204" pitchFamily="34" charset="0"/>
              </a:rPr>
              <a:t>puede</a:t>
            </a:r>
            <a:r>
              <a:rPr lang="en-US" sz="2400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Myriad Pro" panose="020B0503030403020204" pitchFamily="34" charset="0"/>
              </a:rPr>
              <a:t>hacerse</a:t>
            </a:r>
            <a:r>
              <a:rPr lang="en-US" sz="2400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Myriad Pro" panose="020B0503030403020204" pitchFamily="34" charset="0"/>
              </a:rPr>
              <a:t>en</a:t>
            </a:r>
            <a:r>
              <a:rPr lang="en-US" sz="2400" dirty="0">
                <a:solidFill>
                  <a:schemeClr val="bg1"/>
                </a:solidFill>
                <a:latin typeface="Myriad Pro" panose="020B0503030403020204" pitchFamily="34" charset="0"/>
              </a:rPr>
              <a:t> 2 </a:t>
            </a:r>
            <a:r>
              <a:rPr lang="en-US" sz="2400" dirty="0" err="1">
                <a:solidFill>
                  <a:schemeClr val="bg1"/>
                </a:solidFill>
                <a:latin typeface="Myriad Pro" panose="020B0503030403020204" pitchFamily="34" charset="0"/>
              </a:rPr>
              <a:t>vías</a:t>
            </a:r>
            <a:r>
              <a:rPr lang="en-US" sz="2400" dirty="0">
                <a:solidFill>
                  <a:schemeClr val="bg1"/>
                </a:solidFill>
                <a:latin typeface="Myriad Pro" panose="020B0503030403020204" pitchFamily="34" charset="0"/>
              </a:rPr>
              <a:t>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4C82434-F99B-1D48-9373-DF203BADC45E}"/>
              </a:ext>
            </a:extLst>
          </p:cNvPr>
          <p:cNvSpPr txBox="1"/>
          <p:nvPr/>
        </p:nvSpPr>
        <p:spPr>
          <a:xfrm>
            <a:off x="907115" y="2411521"/>
            <a:ext cx="484471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Coordinación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de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cuestionario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y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entrega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de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recursos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: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fotos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,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información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e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insumos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para que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cada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medio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realice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el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reportaje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según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su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estilo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editorial.  </a:t>
            </a:r>
          </a:p>
          <a:p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</a:endParaRPr>
          </a:p>
          <a:p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Siempre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con el visto Bueno de BAC 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previo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a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su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publicación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818B99-1F2E-9E4F-BA21-340D57CEA149}"/>
              </a:ext>
            </a:extLst>
          </p:cNvPr>
          <p:cNvSpPr txBox="1"/>
          <p:nvPr/>
        </p:nvSpPr>
        <p:spPr>
          <a:xfrm>
            <a:off x="7179733" y="2455142"/>
            <a:ext cx="484471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Entregar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a los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medios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seleccionados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</a:endParaRP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los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publireportajes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ya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diagramados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,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según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el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perfil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de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cada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medio, para que solo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realicen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su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pauta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.</a:t>
            </a:r>
          </a:p>
          <a:p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</a:endParaRPr>
          </a:p>
          <a:p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Será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coordinado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con la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agencia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de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publicidad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, para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controlar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los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formatos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8C0566D-DBE1-0D49-B7DC-2BAD7E6A960C}"/>
              </a:ext>
            </a:extLst>
          </p:cNvPr>
          <p:cNvSpPr/>
          <p:nvPr/>
        </p:nvSpPr>
        <p:spPr>
          <a:xfrm>
            <a:off x="907115" y="5594643"/>
            <a:ext cx="10386527" cy="10026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N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BD33EE-0468-1044-B9CA-D443F083CB1E}"/>
              </a:ext>
            </a:extLst>
          </p:cNvPr>
          <p:cNvSpPr txBox="1"/>
          <p:nvPr/>
        </p:nvSpPr>
        <p:spPr>
          <a:xfrm>
            <a:off x="1203046" y="5680460"/>
            <a:ext cx="982843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N" sz="2400" dirty="0">
                <a:latin typeface="Myriad Pro" panose="020B0503030403020204" pitchFamily="34" charset="0"/>
              </a:rPr>
              <a:t>Medios seleccionados: periódicos líderes como La Prensa, El Heraldo y La Tribuna, Revistas Financieras como SUMMA, Estrategia &amp; Negocios y Forbes.</a:t>
            </a:r>
          </a:p>
        </p:txBody>
      </p:sp>
    </p:spTree>
    <p:extLst>
      <p:ext uri="{BB962C8B-B14F-4D97-AF65-F5344CB8AC3E}">
        <p14:creationId xmlns:p14="http://schemas.microsoft.com/office/powerpoint/2010/main" val="7165213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3B91EC4-5ED4-784F-9E50-0A953A252936}"/>
              </a:ext>
            </a:extLst>
          </p:cNvPr>
          <p:cNvSpPr/>
          <p:nvPr/>
        </p:nvSpPr>
        <p:spPr>
          <a:xfrm>
            <a:off x="0" y="0"/>
            <a:ext cx="12192000" cy="210151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N"/>
          </a:p>
        </p:txBody>
      </p:sp>
      <p:sp>
        <p:nvSpPr>
          <p:cNvPr id="3" name="Text 0">
            <a:extLst>
              <a:ext uri="{FF2B5EF4-FFF2-40B4-BE49-F238E27FC236}">
                <a16:creationId xmlns:a16="http://schemas.microsoft.com/office/drawing/2014/main" id="{55030C41-96F4-174B-B364-2CEC5D099454}"/>
              </a:ext>
            </a:extLst>
          </p:cNvPr>
          <p:cNvSpPr txBox="1"/>
          <p:nvPr/>
        </p:nvSpPr>
        <p:spPr>
          <a:xfrm>
            <a:off x="562947" y="489535"/>
            <a:ext cx="6556410" cy="7617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ts val="6000"/>
              </a:lnSpc>
              <a:defRPr sz="4800" spc="-49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defRPr>
            </a:lvl1pPr>
          </a:lstStyle>
          <a:p>
            <a:r>
              <a:rPr lang="en-US" dirty="0">
                <a:solidFill>
                  <a:schemeClr val="bg1"/>
                </a:solidFill>
                <a:latin typeface="Myriad Pro" panose="020B0503030403020204" pitchFamily="34" charset="0"/>
              </a:rPr>
              <a:t>III. </a:t>
            </a:r>
            <a:r>
              <a:rPr lang="en-US" dirty="0" err="1">
                <a:solidFill>
                  <a:schemeClr val="bg1"/>
                </a:solidFill>
                <a:latin typeface="Myriad Pro" panose="020B0503030403020204" pitchFamily="34" charset="0"/>
              </a:rPr>
              <a:t>Revista</a:t>
            </a:r>
            <a:r>
              <a:rPr lang="en-US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Myriad Pro" panose="020B0503030403020204" pitchFamily="34" charset="0"/>
              </a:rPr>
              <a:t>conmemorativa</a:t>
            </a:r>
            <a:endParaRPr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8" name="Text 6">
            <a:extLst>
              <a:ext uri="{FF2B5EF4-FFF2-40B4-BE49-F238E27FC236}">
                <a16:creationId xmlns:a16="http://schemas.microsoft.com/office/drawing/2014/main" id="{B39F0782-B86D-ED44-AF0B-9710AD6916A9}"/>
              </a:ext>
            </a:extLst>
          </p:cNvPr>
          <p:cNvSpPr txBox="1"/>
          <p:nvPr/>
        </p:nvSpPr>
        <p:spPr>
          <a:xfrm>
            <a:off x="562947" y="1451622"/>
            <a:ext cx="11135459" cy="361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ts val="2800"/>
              </a:lnSpc>
              <a:defRPr spc="-36">
                <a:solidFill>
                  <a:srgbClr val="E0D6DE"/>
                </a:solidFill>
                <a:latin typeface="Fira Sans"/>
                <a:ea typeface="Fira Sans"/>
                <a:cs typeface="Fira Sans"/>
                <a:sym typeface="Fira Sans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  <a:latin typeface="Myriad Pro" panose="020B0503030403020204" pitchFamily="34" charset="0"/>
              </a:rPr>
              <a:t>Una </a:t>
            </a:r>
            <a:r>
              <a:rPr lang="en-US" sz="2400" dirty="0" err="1">
                <a:solidFill>
                  <a:schemeClr val="bg1"/>
                </a:solidFill>
                <a:latin typeface="Myriad Pro" panose="020B0503030403020204" pitchFamily="34" charset="0"/>
              </a:rPr>
              <a:t>edición</a:t>
            </a:r>
            <a:r>
              <a:rPr lang="en-US" sz="2400" dirty="0">
                <a:solidFill>
                  <a:schemeClr val="bg1"/>
                </a:solidFill>
                <a:latin typeface="Myriad Pro" panose="020B0503030403020204" pitchFamily="34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Myriad Pro" panose="020B0503030403020204" pitchFamily="34" charset="0"/>
              </a:rPr>
              <a:t>limitada</a:t>
            </a:r>
            <a:r>
              <a:rPr lang="en-US" sz="2400" dirty="0">
                <a:solidFill>
                  <a:schemeClr val="bg1"/>
                </a:solidFill>
                <a:latin typeface="Myriad Pro" panose="020B0503030403020204" pitchFamily="34" charset="0"/>
              </a:rPr>
              <a:t> de </a:t>
            </a:r>
            <a:r>
              <a:rPr lang="en-US" sz="2400" dirty="0" err="1">
                <a:solidFill>
                  <a:schemeClr val="bg1"/>
                </a:solidFill>
                <a:latin typeface="Myriad Pro" panose="020B0503030403020204" pitchFamily="34" charset="0"/>
              </a:rPr>
              <a:t>colección</a:t>
            </a:r>
            <a:endParaRPr lang="en-US" sz="2400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6C94F99-3961-7844-84F2-0F9E6877344E}"/>
              </a:ext>
            </a:extLst>
          </p:cNvPr>
          <p:cNvSpPr/>
          <p:nvPr/>
        </p:nvSpPr>
        <p:spPr>
          <a:xfrm>
            <a:off x="934355" y="2897771"/>
            <a:ext cx="904106" cy="4571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N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350F95A-D100-D34C-B1A1-A0A9E963AC26}"/>
              </a:ext>
            </a:extLst>
          </p:cNvPr>
          <p:cNvSpPr/>
          <p:nvPr/>
        </p:nvSpPr>
        <p:spPr>
          <a:xfrm>
            <a:off x="908568" y="4384414"/>
            <a:ext cx="904106" cy="4571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N"/>
          </a:p>
        </p:txBody>
      </p:sp>
      <p:sp>
        <p:nvSpPr>
          <p:cNvPr id="15" name="Shape 3">
            <a:extLst>
              <a:ext uri="{FF2B5EF4-FFF2-40B4-BE49-F238E27FC236}">
                <a16:creationId xmlns:a16="http://schemas.microsoft.com/office/drawing/2014/main" id="{C5778304-EFB7-6944-967F-AB2AF5A0FA86}"/>
              </a:ext>
            </a:extLst>
          </p:cNvPr>
          <p:cNvSpPr/>
          <p:nvPr/>
        </p:nvSpPr>
        <p:spPr>
          <a:xfrm>
            <a:off x="588734" y="2702904"/>
            <a:ext cx="429222" cy="429221"/>
          </a:xfrm>
          <a:prstGeom prst="roundRect">
            <a:avLst>
              <a:gd name="adj" fmla="val 6668"/>
            </a:avLst>
          </a:prstGeom>
          <a:solidFill>
            <a:schemeClr val="tx1">
              <a:lumMod val="75000"/>
              <a:lumOff val="25000"/>
            </a:schemeClr>
          </a:solidFill>
          <a:ln w="12700">
            <a:miter lim="400000"/>
          </a:ln>
        </p:spPr>
        <p:txBody>
          <a:bodyPr lIns="45719" rIns="45719"/>
          <a:lstStyle/>
          <a:p>
            <a:endParaRPr>
              <a:latin typeface="Myriad Pro" panose="020B0503030403020204" pitchFamily="34" charset="0"/>
            </a:endParaRPr>
          </a:p>
        </p:txBody>
      </p:sp>
      <p:sp>
        <p:nvSpPr>
          <p:cNvPr id="16" name="Text 4">
            <a:extLst>
              <a:ext uri="{FF2B5EF4-FFF2-40B4-BE49-F238E27FC236}">
                <a16:creationId xmlns:a16="http://schemas.microsoft.com/office/drawing/2014/main" id="{FEF9B6DC-3539-6B44-8F58-02D47F05AEF8}"/>
              </a:ext>
            </a:extLst>
          </p:cNvPr>
          <p:cNvSpPr txBox="1"/>
          <p:nvPr/>
        </p:nvSpPr>
        <p:spPr>
          <a:xfrm>
            <a:off x="730177" y="2756546"/>
            <a:ext cx="166647" cy="346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ctr">
              <a:lnSpc>
                <a:spcPts val="2700"/>
              </a:lnSpc>
              <a:defRPr sz="2700" spc="-27">
                <a:solidFill>
                  <a:srgbClr val="E0D6DE"/>
                </a:solidFill>
                <a:latin typeface="Anton"/>
                <a:ea typeface="Anton"/>
                <a:cs typeface="Anton"/>
                <a:sym typeface="Anton"/>
              </a:defRPr>
            </a:lvl1pPr>
          </a:lstStyle>
          <a:p>
            <a:r>
              <a:rPr b="1">
                <a:solidFill>
                  <a:schemeClr val="bg1"/>
                </a:solidFill>
                <a:latin typeface="Myriad Pro" panose="020B0503030403020204" pitchFamily="34" charset="0"/>
              </a:rPr>
              <a:t>1</a:t>
            </a:r>
          </a:p>
        </p:txBody>
      </p:sp>
      <p:sp>
        <p:nvSpPr>
          <p:cNvPr id="17" name="Text 5">
            <a:extLst>
              <a:ext uri="{FF2B5EF4-FFF2-40B4-BE49-F238E27FC236}">
                <a16:creationId xmlns:a16="http://schemas.microsoft.com/office/drawing/2014/main" id="{FE2C7ABC-A68A-A546-9D9C-C7ED86F10B50}"/>
              </a:ext>
            </a:extLst>
          </p:cNvPr>
          <p:cNvSpPr txBox="1"/>
          <p:nvPr/>
        </p:nvSpPr>
        <p:spPr>
          <a:xfrm>
            <a:off x="2016103" y="2739298"/>
            <a:ext cx="9429677" cy="10797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ts val="2800"/>
              </a:lnSpc>
              <a:defRPr sz="2200" spc="-23">
                <a:solidFill>
                  <a:srgbClr val="E0D6DE"/>
                </a:solidFill>
                <a:latin typeface="Anton"/>
                <a:ea typeface="Anton"/>
                <a:cs typeface="Anton"/>
                <a:sym typeface="Anton"/>
              </a:defRPr>
            </a:lvl1pPr>
          </a:lstStyle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La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revista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constará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de un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promedio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de 12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páginas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,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en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la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cual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se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tendrá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mensajes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de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líderes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de opinion,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colegas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, amigos y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colaboradores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cercanos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de don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Jacobo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,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reconociendo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su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trayectoria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profesional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.</a:t>
            </a:r>
          </a:p>
        </p:txBody>
      </p:sp>
      <p:sp>
        <p:nvSpPr>
          <p:cNvPr id="18" name="Shape 8">
            <a:extLst>
              <a:ext uri="{FF2B5EF4-FFF2-40B4-BE49-F238E27FC236}">
                <a16:creationId xmlns:a16="http://schemas.microsoft.com/office/drawing/2014/main" id="{F3F2F3BD-5D4F-8B42-B883-3A964B60AF30}"/>
              </a:ext>
            </a:extLst>
          </p:cNvPr>
          <p:cNvSpPr/>
          <p:nvPr/>
        </p:nvSpPr>
        <p:spPr>
          <a:xfrm>
            <a:off x="562947" y="4162627"/>
            <a:ext cx="429222" cy="429221"/>
          </a:xfrm>
          <a:prstGeom prst="roundRect">
            <a:avLst>
              <a:gd name="adj" fmla="val 6668"/>
            </a:avLst>
          </a:prstGeom>
          <a:solidFill>
            <a:schemeClr val="tx1">
              <a:lumMod val="75000"/>
              <a:lumOff val="25000"/>
            </a:schemeClr>
          </a:solidFill>
          <a:ln w="12700">
            <a:miter lim="400000"/>
          </a:ln>
        </p:spPr>
        <p:txBody>
          <a:bodyPr lIns="45719" rIns="45719"/>
          <a:lstStyle/>
          <a:p>
            <a:endParaRPr>
              <a:latin typeface="Myriad Pro" panose="020B0503030403020204" pitchFamily="34" charset="0"/>
            </a:endParaRPr>
          </a:p>
        </p:txBody>
      </p:sp>
      <p:sp>
        <p:nvSpPr>
          <p:cNvPr id="19" name="Text 9">
            <a:extLst>
              <a:ext uri="{FF2B5EF4-FFF2-40B4-BE49-F238E27FC236}">
                <a16:creationId xmlns:a16="http://schemas.microsoft.com/office/drawing/2014/main" id="{E9B40554-ACB4-F047-AB80-8F595CDDB02B}"/>
              </a:ext>
            </a:extLst>
          </p:cNvPr>
          <p:cNvSpPr txBox="1"/>
          <p:nvPr/>
        </p:nvSpPr>
        <p:spPr>
          <a:xfrm>
            <a:off x="704390" y="4216269"/>
            <a:ext cx="166647" cy="346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ctr">
              <a:lnSpc>
                <a:spcPts val="2700"/>
              </a:lnSpc>
              <a:defRPr sz="2700" spc="-27">
                <a:solidFill>
                  <a:srgbClr val="E0D6DE"/>
                </a:solidFill>
                <a:latin typeface="Anton"/>
                <a:ea typeface="Anton"/>
                <a:cs typeface="Anton"/>
                <a:sym typeface="Anton"/>
              </a:defRPr>
            </a:lvl1pPr>
          </a:lstStyle>
          <a:p>
            <a:r>
              <a:rPr b="1">
                <a:solidFill>
                  <a:schemeClr val="bg1"/>
                </a:solidFill>
                <a:latin typeface="Myriad Pro" panose="020B0503030403020204" pitchFamily="34" charset="0"/>
              </a:rPr>
              <a:t>2</a:t>
            </a:r>
          </a:p>
        </p:txBody>
      </p:sp>
      <p:sp>
        <p:nvSpPr>
          <p:cNvPr id="20" name="Text 5">
            <a:extLst>
              <a:ext uri="{FF2B5EF4-FFF2-40B4-BE49-F238E27FC236}">
                <a16:creationId xmlns:a16="http://schemas.microsoft.com/office/drawing/2014/main" id="{4D6B7AB9-3EF2-0545-91E1-4EE40223BD3F}"/>
              </a:ext>
            </a:extLst>
          </p:cNvPr>
          <p:cNvSpPr txBox="1"/>
          <p:nvPr/>
        </p:nvSpPr>
        <p:spPr>
          <a:xfrm>
            <a:off x="1990316" y="4162627"/>
            <a:ext cx="9708090" cy="7207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ts val="2800"/>
              </a:lnSpc>
              <a:defRPr sz="2200" spc="-23">
                <a:solidFill>
                  <a:srgbClr val="E0D6DE"/>
                </a:solidFill>
                <a:latin typeface="Anton"/>
                <a:ea typeface="Anton"/>
                <a:cs typeface="Anton"/>
                <a:sym typeface="Anton"/>
              </a:defRPr>
            </a:lvl1pPr>
          </a:lstStyle>
          <a:p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Será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impresa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en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papel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elegante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para que sea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conservada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como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un testimonio de sus 41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años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de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entrega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en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el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ámbito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financiero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.</a:t>
            </a:r>
            <a:endParaRPr sz="24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68CD7A1-2E74-FF4C-BC99-E77540F821C3}"/>
              </a:ext>
            </a:extLst>
          </p:cNvPr>
          <p:cNvSpPr/>
          <p:nvPr/>
        </p:nvSpPr>
        <p:spPr>
          <a:xfrm>
            <a:off x="908568" y="5549592"/>
            <a:ext cx="904106" cy="45719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HN"/>
          </a:p>
        </p:txBody>
      </p:sp>
      <p:sp>
        <p:nvSpPr>
          <p:cNvPr id="22" name="Shape 8">
            <a:extLst>
              <a:ext uri="{FF2B5EF4-FFF2-40B4-BE49-F238E27FC236}">
                <a16:creationId xmlns:a16="http://schemas.microsoft.com/office/drawing/2014/main" id="{EB785463-A3B3-AC43-961E-D3C46F1A03D9}"/>
              </a:ext>
            </a:extLst>
          </p:cNvPr>
          <p:cNvSpPr/>
          <p:nvPr/>
        </p:nvSpPr>
        <p:spPr>
          <a:xfrm>
            <a:off x="562947" y="5327805"/>
            <a:ext cx="429222" cy="429221"/>
          </a:xfrm>
          <a:prstGeom prst="roundRect">
            <a:avLst>
              <a:gd name="adj" fmla="val 6668"/>
            </a:avLst>
          </a:prstGeom>
          <a:solidFill>
            <a:schemeClr val="tx1">
              <a:lumMod val="75000"/>
              <a:lumOff val="25000"/>
            </a:schemeClr>
          </a:solidFill>
          <a:ln w="12700">
            <a:miter lim="400000"/>
          </a:ln>
        </p:spPr>
        <p:txBody>
          <a:bodyPr lIns="45719" rIns="45719"/>
          <a:lstStyle/>
          <a:p>
            <a:endParaRPr>
              <a:latin typeface="Myriad Pro" panose="020B0503030403020204" pitchFamily="34" charset="0"/>
            </a:endParaRPr>
          </a:p>
        </p:txBody>
      </p:sp>
      <p:sp>
        <p:nvSpPr>
          <p:cNvPr id="23" name="Text 9">
            <a:extLst>
              <a:ext uri="{FF2B5EF4-FFF2-40B4-BE49-F238E27FC236}">
                <a16:creationId xmlns:a16="http://schemas.microsoft.com/office/drawing/2014/main" id="{6B0182B4-31D8-4C40-867A-14FC54A6FC7F}"/>
              </a:ext>
            </a:extLst>
          </p:cNvPr>
          <p:cNvSpPr txBox="1"/>
          <p:nvPr/>
        </p:nvSpPr>
        <p:spPr>
          <a:xfrm>
            <a:off x="704390" y="5381447"/>
            <a:ext cx="166647" cy="3462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ctr">
              <a:lnSpc>
                <a:spcPts val="2700"/>
              </a:lnSpc>
              <a:defRPr sz="2700" spc="-27">
                <a:solidFill>
                  <a:srgbClr val="E0D6DE"/>
                </a:solidFill>
                <a:latin typeface="Anton"/>
                <a:ea typeface="Anton"/>
                <a:cs typeface="Anton"/>
                <a:sym typeface="Anton"/>
              </a:defRPr>
            </a:lvl1pPr>
          </a:lstStyle>
          <a:p>
            <a:r>
              <a:rPr lang="en-US" b="1" dirty="0">
                <a:solidFill>
                  <a:schemeClr val="bg1"/>
                </a:solidFill>
                <a:latin typeface="Myriad Pro" panose="020B0503030403020204" pitchFamily="34" charset="0"/>
              </a:rPr>
              <a:t>3</a:t>
            </a:r>
            <a:endParaRPr b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sp>
        <p:nvSpPr>
          <p:cNvPr id="24" name="Text 5">
            <a:extLst>
              <a:ext uri="{FF2B5EF4-FFF2-40B4-BE49-F238E27FC236}">
                <a16:creationId xmlns:a16="http://schemas.microsoft.com/office/drawing/2014/main" id="{2E833ECF-83A5-6740-A09E-A991F092FE19}"/>
              </a:ext>
            </a:extLst>
          </p:cNvPr>
          <p:cNvSpPr txBox="1"/>
          <p:nvPr/>
        </p:nvSpPr>
        <p:spPr>
          <a:xfrm>
            <a:off x="1990316" y="5327805"/>
            <a:ext cx="9708090" cy="7207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>
              <a:lnSpc>
                <a:spcPts val="2800"/>
              </a:lnSpc>
              <a:defRPr sz="2200" spc="-23">
                <a:solidFill>
                  <a:srgbClr val="E0D6DE"/>
                </a:solidFill>
                <a:latin typeface="Anton"/>
                <a:ea typeface="Anton"/>
                <a:cs typeface="Anton"/>
                <a:sym typeface="Anton"/>
              </a:defRPr>
            </a:lvl1pPr>
          </a:lstStyle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Se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entregará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a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instituciones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y/o personas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peviamente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seleccionadas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, que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consideremos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desean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conservar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una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memoria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histórica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de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su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 </a:t>
            </a:r>
            <a:r>
              <a:rPr lang="en-US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recorrido</a:t>
            </a:r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Myriad Pro" panose="020B0503030403020204" pitchFamily="34" charset="0"/>
              </a:rPr>
              <a:t>.</a:t>
            </a:r>
            <a:endParaRPr sz="2400" dirty="0">
              <a:solidFill>
                <a:schemeClr val="tx1">
                  <a:lumMod val="75000"/>
                  <a:lumOff val="25000"/>
                </a:schemeClr>
              </a:solidFill>
              <a:latin typeface="Myriad Pro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4548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7957947-9C15-734C-831D-41F837920C38}"/>
              </a:ext>
            </a:extLst>
          </p:cNvPr>
          <p:cNvSpPr txBox="1"/>
          <p:nvPr/>
        </p:nvSpPr>
        <p:spPr>
          <a:xfrm>
            <a:off x="1100856" y="4383415"/>
            <a:ext cx="543447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HN" sz="2400" dirty="0">
                <a:latin typeface="Myriad Pro" panose="020B0503030403020204" pitchFamily="34" charset="0"/>
              </a:rPr>
              <a:t>Presentamos un avance del diseño y contenido que podría ser incluido en </a:t>
            </a:r>
          </a:p>
          <a:p>
            <a:r>
              <a:rPr lang="en-HN" sz="2400" dirty="0">
                <a:latin typeface="Myriad Pro" panose="020B0503030403020204" pitchFamily="34" charset="0"/>
              </a:rPr>
              <a:t>la Revista, para anális y evaluación.</a:t>
            </a:r>
          </a:p>
          <a:p>
            <a:r>
              <a:rPr lang="en-HN" sz="2400" b="1" dirty="0">
                <a:solidFill>
                  <a:srgbClr val="FF0000"/>
                </a:solidFill>
                <a:latin typeface="Myriad Pro" panose="020B0503030403020204" pitchFamily="34" charset="0"/>
              </a:rPr>
              <a:t>Contenido, fotos y temática está </a:t>
            </a:r>
          </a:p>
          <a:p>
            <a:r>
              <a:rPr lang="en-HN" sz="2400" b="1" dirty="0">
                <a:solidFill>
                  <a:srgbClr val="FF0000"/>
                </a:solidFill>
                <a:latin typeface="Myriad Pro" panose="020B0503030403020204" pitchFamily="34" charset="0"/>
              </a:rPr>
              <a:t>en construcción.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AC20E1-FD19-4442-88C5-6406A6A0F25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180"/>
          <a:stretch/>
        </p:blipFill>
        <p:spPr>
          <a:xfrm>
            <a:off x="6273209" y="0"/>
            <a:ext cx="5162807" cy="34130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A77090-382E-C244-B69F-36AB04613B5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84913" y="3409810"/>
            <a:ext cx="5151103" cy="34481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721E64C-1CC4-8B41-8287-E6AF236E9B3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50440" y="0"/>
            <a:ext cx="5434473" cy="4148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7190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540</Words>
  <Application>Microsoft Macintosh PowerPoint</Application>
  <PresentationFormat>Widescreen</PresentationFormat>
  <Paragraphs>69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7" baseType="lpstr">
      <vt:lpstr>Arial</vt:lpstr>
      <vt:lpstr>Calibri</vt:lpstr>
      <vt:lpstr>Calibri Light</vt:lpstr>
      <vt:lpstr>Helvetica Neue</vt:lpstr>
      <vt:lpstr>Myriad Pro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32</cp:revision>
  <dcterms:created xsi:type="dcterms:W3CDTF">2024-08-24T21:19:15Z</dcterms:created>
  <dcterms:modified xsi:type="dcterms:W3CDTF">2024-11-05T21:13:11Z</dcterms:modified>
</cp:coreProperties>
</file>