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4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theme/theme8.xml" ContentType="application/vnd.openxmlformats-officedocument.theme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9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theme/theme10.xml" ContentType="application/vnd.openxmlformats-officedocument.theme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theme/theme11.xml" ContentType="application/vnd.openxmlformats-officedocument.theme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theme/theme12.xml" ContentType="application/vnd.openxmlformats-officedocument.theme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theme/theme13.xml" ContentType="application/vnd.openxmlformats-officedocument.theme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theme/theme14.xml" ContentType="application/vnd.openxmlformats-officedocument.theme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theme/theme15.xml" ContentType="application/vnd.openxmlformats-officedocument.theme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theme/theme16.xml" ContentType="application/vnd.openxmlformats-officedocument.theme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theme/theme17.xml" ContentType="application/vnd.openxmlformats-officedocument.theme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theme/theme18.xml" ContentType="application/vnd.openxmlformats-officedocument.theme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6" r:id="rId4"/>
    <p:sldMasterId id="2147483678" r:id="rId5"/>
    <p:sldMasterId id="2147483695" r:id="rId6"/>
    <p:sldMasterId id="2147483710" r:id="rId7"/>
    <p:sldMasterId id="2147483777" r:id="rId8"/>
    <p:sldMasterId id="2147483834" r:id="rId9"/>
    <p:sldMasterId id="2147483854" r:id="rId10"/>
    <p:sldMasterId id="2147483911" r:id="rId11"/>
    <p:sldMasterId id="2147483969" r:id="rId12"/>
    <p:sldMasterId id="2147483655" r:id="rId13"/>
    <p:sldMasterId id="2147484046" r:id="rId14"/>
    <p:sldMasterId id="2147484115" r:id="rId15"/>
    <p:sldMasterId id="2147484179" r:id="rId16"/>
    <p:sldMasterId id="2147484201" r:id="rId17"/>
    <p:sldMasterId id="2147484266" r:id="rId18"/>
    <p:sldMasterId id="2147484402" r:id="rId19"/>
    <p:sldMasterId id="2147484426" r:id="rId20"/>
    <p:sldMasterId id="2147484567" r:id="rId21"/>
    <p:sldMasterId id="2147484591" r:id="rId22"/>
  </p:sldMasterIdLst>
  <p:notesMasterIdLst>
    <p:notesMasterId r:id="rId36"/>
  </p:notesMasterIdLst>
  <p:sldIdLst>
    <p:sldId id="389" r:id="rId23"/>
    <p:sldId id="2147472824" r:id="rId24"/>
    <p:sldId id="264" r:id="rId25"/>
    <p:sldId id="2147472633" r:id="rId26"/>
    <p:sldId id="2147472899" r:id="rId27"/>
    <p:sldId id="2147472893" r:id="rId28"/>
    <p:sldId id="2147375797" r:id="rId29"/>
    <p:sldId id="2147472808" r:id="rId30"/>
    <p:sldId id="2147472894" r:id="rId31"/>
    <p:sldId id="2147472898" r:id="rId32"/>
    <p:sldId id="2147472657" r:id="rId33"/>
    <p:sldId id="2147472895" r:id="rId34"/>
    <p:sldId id="2147472658" r:id="rId3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FE983A1-1637-E464-95AB-7C5981792002}" name="Roberto Santizo" initials="RS" userId="S::roberto.santizo@ogilvy.com::c0e3c8c2-05f5-423a-aff6-f8f9988869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D9D9D9"/>
    <a:srgbClr val="F8D468"/>
    <a:srgbClr val="E8817C"/>
    <a:srgbClr val="00BCFF"/>
    <a:srgbClr val="5995F7"/>
    <a:srgbClr val="D8CFCE"/>
    <a:srgbClr val="009569"/>
    <a:srgbClr val="404E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1267703-CFBF-485C-9AE3-5C98369340AE}" v="63" dt="2024-03-20T23:57:01.3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21"/>
  </p:normalViewPr>
  <p:slideViewPr>
    <p:cSldViewPr snapToGrid="0">
      <p:cViewPr varScale="1">
        <p:scale>
          <a:sx n="108" d="100"/>
          <a:sy n="108" d="100"/>
        </p:scale>
        <p:origin x="73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4.xml"/><Relationship Id="rId39" Type="http://schemas.openxmlformats.org/officeDocument/2006/relationships/theme" Target="theme/theme1.xml"/><Relationship Id="rId21" Type="http://schemas.openxmlformats.org/officeDocument/2006/relationships/slideMaster" Target="slideMasters/slideMaster18.xml"/><Relationship Id="rId34" Type="http://schemas.openxmlformats.org/officeDocument/2006/relationships/slide" Target="slides/slide12.xml"/><Relationship Id="rId42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7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9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Master" Target="slideMasters/slideMaster19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824226071612338E-2"/>
          <c:y val="0.16385747411808013"/>
          <c:w val="0.92035154785677531"/>
          <c:h val="0.52163886262727921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OTV</c:v>
                </c:pt>
              </c:strCache>
            </c:strRef>
          </c:tx>
          <c:spPr>
            <a:solidFill>
              <a:srgbClr val="FBBC4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Hoja1!$B$2:$D$2</c:f>
              <c:numCache>
                <c:formatCode>0%</c:formatCode>
                <c:ptCount val="3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7E-459F-B1B5-488521A8D116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  <c:pt idx="0">
                  <c:v>PTV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3F-4585-923F-854E1175A2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Hoja1!$B$1:$D$1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Hoja1!$B$3:$D$3</c:f>
              <c:numCache>
                <c:formatCode>0%</c:formatCode>
                <c:ptCount val="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7E-459F-B1B5-488521A8D116}"/>
            </c:ext>
          </c:extLst>
        </c:ser>
        <c:ser>
          <c:idx val="2"/>
          <c:order val="2"/>
          <c:tx>
            <c:strRef>
              <c:f>Hoja1!$A$4</c:f>
              <c:strCache>
                <c:ptCount val="1"/>
                <c:pt idx="0">
                  <c:v>Radio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Hoja1!$B$1:$D$1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Hoja1!$B$4:$D$4</c:f>
              <c:numCache>
                <c:formatCode>0%</c:formatCode>
                <c:ptCount val="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07E-459F-B1B5-488521A8D116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Impresos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Hoja1!$B$1:$D$1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Hoja1!$B$5:$D$5</c:f>
              <c:numCache>
                <c:formatCode>0%</c:formatCode>
                <c:ptCount val="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07E-459F-B1B5-488521A8D116}"/>
            </c:ext>
          </c:extLst>
        </c:ser>
        <c:ser>
          <c:idx val="4"/>
          <c:order val="4"/>
          <c:tx>
            <c:strRef>
              <c:f>Hoja1!$A$6</c:f>
              <c:strCache>
                <c:ptCount val="1"/>
                <c:pt idx="0">
                  <c:v>OOH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Hoja1!$B$1:$D$1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Hoja1!$B$6:$D$6</c:f>
              <c:numCache>
                <c:formatCode>0%</c:formatCode>
                <c:ptCount val="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07E-459F-B1B5-488521A8D1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Hoja1!$A$2</c:f>
              <c:strCache>
                <c:ptCount val="1"/>
                <c:pt idx="0">
                  <c:v>QG5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Hoja1!$B$2:$E$2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B2-412B-BBA6-4109358900C5}"/>
            </c:ext>
          </c:extLst>
        </c:ser>
        <c:ser>
          <c:idx val="1"/>
          <c:order val="1"/>
          <c:tx>
            <c:strRef>
              <c:f>Hoja1!$A$3</c:f>
              <c:strCache>
                <c:ptCount val="1"/>
              </c:strCache>
            </c:strRef>
          </c:tx>
          <c:spPr>
            <a:solidFill>
              <a:srgbClr val="FD4D8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Hoja1!$B$1:$E$1</c:f>
              <c:strCache>
                <c:ptCount val="4"/>
                <c:pt idx="0">
                  <c:v>SOI</c:v>
                </c:pt>
                <c:pt idx="1">
                  <c:v>SOV</c:v>
                </c:pt>
                <c:pt idx="2">
                  <c:v>SOI </c:v>
                </c:pt>
                <c:pt idx="3">
                  <c:v>SOV </c:v>
                </c:pt>
              </c:strCache>
            </c:strRef>
          </c:cat>
          <c:val>
            <c:numRef>
              <c:f>Hoja1!$B$3:$E$3</c:f>
              <c:numCache>
                <c:formatCode>0%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BB2-412B-BBA6-4109358900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100"/>
        <c:axId val="506507232"/>
        <c:axId val="506515136"/>
      </c:barChart>
      <c:catAx>
        <c:axId val="50650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egendEntry>
        <c:idx val="0"/>
        <c:delete val="1"/>
      </c:legendEntry>
      <c:layout>
        <c:manualLayout>
          <c:xMode val="edge"/>
          <c:yMode val="edge"/>
          <c:x val="2.1722305129970369E-2"/>
          <c:y val="0.14043626308455776"/>
          <c:w val="0.14419306055021289"/>
          <c:h val="0.7479209816189790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Hoja1!$B$2:$B$4</c:f>
              <c:numCache>
                <c:formatCode>0%</c:formatCode>
                <c:ptCount val="3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BD-9D4C-9516-125A0DE2389E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2023 YTD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Hoja1!$A$2:$A$4</c:f>
              <c:strCache>
                <c:ptCount val="1"/>
                <c:pt idx="0">
                  <c:v>QG5</c:v>
                </c:pt>
              </c:strCache>
            </c:strRef>
          </c:cat>
          <c:val>
            <c:numRef>
              <c:f>Hoja1!$C$2:$C$4</c:f>
              <c:numCache>
                <c:formatCode>0%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1-68BD-9D4C-9516-125A0DE238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-10"/>
        <c:axId val="506507232"/>
        <c:axId val="506515136"/>
      </c:barChart>
      <c:catAx>
        <c:axId val="506507232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506515136"/>
        <c:crosses val="autoZero"/>
        <c:auto val="1"/>
        <c:lblAlgn val="ctr"/>
        <c:lblOffset val="100"/>
        <c:noMultiLvlLbl val="0"/>
      </c:catAx>
      <c:valAx>
        <c:axId val="506515136"/>
        <c:scaling>
          <c:orientation val="minMax"/>
        </c:scaling>
        <c:delete val="1"/>
        <c:axPos val="t"/>
        <c:numFmt formatCode="0%" sourceLinked="1"/>
        <c:majorTickMark val="none"/>
        <c:minorTickMark val="none"/>
        <c:tickLblPos val="nextTo"/>
        <c:crossAx val="50650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HN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H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Hoja1!$A$2:$A$7</c:f>
              <c:strCache>
                <c:ptCount val="6"/>
                <c:pt idx="0">
                  <c:v>TVP</c:v>
                </c:pt>
                <c:pt idx="1">
                  <c:v>INTERNET</c:v>
                </c:pt>
                <c:pt idx="2">
                  <c:v>TVA</c:v>
                </c:pt>
                <c:pt idx="3">
                  <c:v>OOH</c:v>
                </c:pt>
                <c:pt idx="4">
                  <c:v>RADIO</c:v>
                </c:pt>
                <c:pt idx="5">
                  <c:v>PRENSA</c:v>
                </c:pt>
              </c:strCache>
            </c:strRef>
          </c:cat>
          <c:val>
            <c:numRef>
              <c:f>Hoja1!$B$2:$B$7</c:f>
              <c:numCache>
                <c:formatCode>0%</c:formatCode>
                <c:ptCount val="6"/>
                <c:pt idx="0">
                  <c:v>0.87549999999999994</c:v>
                </c:pt>
                <c:pt idx="1">
                  <c:v>0.7772</c:v>
                </c:pt>
                <c:pt idx="2">
                  <c:v>0.77700000000000002</c:v>
                </c:pt>
                <c:pt idx="3">
                  <c:v>0.68799999999999994</c:v>
                </c:pt>
                <c:pt idx="4">
                  <c:v>0.68440000000000001</c:v>
                </c:pt>
                <c:pt idx="5">
                  <c:v>0.14380000000000001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AD-4824-9520-B3F3CD3FAA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"/>
        <c:axId val="1161411439"/>
        <c:axId val="1161410455"/>
      </c:barChart>
      <c:catAx>
        <c:axId val="11614114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HN"/>
          </a:p>
        </c:txPr>
        <c:crossAx val="1161410455"/>
        <c:crosses val="autoZero"/>
        <c:auto val="1"/>
        <c:lblAlgn val="ctr"/>
        <c:lblOffset val="100"/>
        <c:noMultiLvlLbl val="0"/>
      </c:catAx>
      <c:valAx>
        <c:axId val="1161410455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116141143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s-H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148BC9-A4F1-4635-9E59-46BA9860259E}" type="doc">
      <dgm:prSet loTypeId="urn:microsoft.com/office/officeart/2005/8/layout/pyramid3" loCatId="pyramid" qsTypeId="urn:microsoft.com/office/officeart/2005/8/quickstyle/simple1" qsCatId="simple" csTypeId="urn:microsoft.com/office/officeart/2005/8/colors/accent1_3" csCatId="accent1" phldr="1"/>
      <dgm:spPr/>
    </dgm:pt>
    <dgm:pt modelId="{3FEA84E8-F00D-44F7-9CFA-80ECAEFDCB49}">
      <dgm:prSet phldrT="[Text]" custT="1"/>
      <dgm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AWARENESS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80%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2CE1DF6F-BD1E-418A-90BD-DA98FD2DECAA}" type="par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A3350A4-38A7-4096-B4D1-A4F80E9B0AC7}" type="sibTrans" cxnId="{9C8DBC76-5CC9-48A1-98B3-16D409003696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998B8C8F-2E39-4735-99C3-F81D953BD5C8}">
      <dgm:prSet phldrT="[Text]" custT="1"/>
      <dgm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CONSIDERATION</a:t>
          </a:r>
        </a:p>
        <a:p>
          <a:pPr>
            <a:buNone/>
          </a:pPr>
          <a:r>
            <a:rPr lang="en-GB" sz="1400" b="1">
              <a:latin typeface="+mn-lt"/>
              <a:ea typeface="+mn-ea"/>
              <a:cs typeface="+mn-cs"/>
            </a:rPr>
            <a:t>20%</a:t>
          </a:r>
          <a:endParaRPr lang="en-GB" sz="1400" b="1" dirty="0">
            <a:latin typeface="+mn-lt"/>
            <a:ea typeface="+mn-ea"/>
            <a:cs typeface="+mn-cs"/>
          </a:endParaRPr>
        </a:p>
      </dgm:t>
    </dgm:pt>
    <dgm:pt modelId="{39F7917F-2D3D-43C9-8480-DE306DEAA6C6}" type="par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BC552A0-6D75-4D98-ABB5-F10843B90964}" type="sibTrans" cxnId="{972A967F-4208-4CE5-9EF9-6D245D020888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CD4418E0-390C-4DC4-8B58-1DE925CECE36}">
      <dgm:prSet phldrT="[Text]" custT="1"/>
      <dgm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</dgm:spPr>
      <dgm:t>
        <a:bodyPr/>
        <a:lstStyle/>
        <a:p>
          <a:pPr>
            <a:buNone/>
          </a:pPr>
          <a:r>
            <a:rPr lang="en-GB" sz="800" b="1">
              <a:latin typeface="+mn-lt"/>
              <a:ea typeface="+mn-ea"/>
              <a:cs typeface="+mn-cs"/>
            </a:rPr>
            <a:t>ACTION</a:t>
          </a:r>
        </a:p>
        <a:p>
          <a:pPr>
            <a:buNone/>
          </a:pPr>
          <a:r>
            <a:rPr lang="en-GB" sz="1400" b="1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dirty="0">
            <a:latin typeface="Amasis MT Pro Black" panose="02040A04050005020304" pitchFamily="18" charset="0"/>
            <a:ea typeface="+mn-ea"/>
            <a:cs typeface="+mn-cs"/>
          </a:endParaRPr>
        </a:p>
      </dgm:t>
    </dgm:pt>
    <dgm:pt modelId="{B7233CE3-E513-482D-B187-4B31D19C5A25}" type="sib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500911CD-C8FF-4F65-948B-41462153FB0C}" type="parTrans" cxnId="{065E688C-4ADC-43D3-984C-36829CD8ABFD}">
      <dgm:prSet/>
      <dgm:spPr/>
      <dgm:t>
        <a:bodyPr/>
        <a:lstStyle/>
        <a:p>
          <a:endParaRPr lang="en-GB" sz="1400" b="1">
            <a:solidFill>
              <a:schemeClr val="tx1"/>
            </a:solidFill>
            <a:latin typeface="Amasis MT Pro Black" panose="02040A04050005020304" pitchFamily="18" charset="0"/>
          </a:endParaRPr>
        </a:p>
      </dgm:t>
    </dgm:pt>
    <dgm:pt modelId="{842B9222-0487-4157-8215-CCDB10A1C3A3}" type="pres">
      <dgm:prSet presAssocID="{3E148BC9-A4F1-4635-9E59-46BA9860259E}" presName="Name0" presStyleCnt="0">
        <dgm:presLayoutVars>
          <dgm:dir/>
          <dgm:animLvl val="lvl"/>
          <dgm:resizeHandles val="exact"/>
        </dgm:presLayoutVars>
      </dgm:prSet>
      <dgm:spPr/>
    </dgm:pt>
    <dgm:pt modelId="{517DB7D6-DBF7-4939-9C0A-FF1E4E9D4607}" type="pres">
      <dgm:prSet presAssocID="{3FEA84E8-F00D-44F7-9CFA-80ECAEFDCB49}" presName="Name8" presStyleCnt="0"/>
      <dgm:spPr/>
    </dgm:pt>
    <dgm:pt modelId="{DBB27EB3-CD74-4599-A1A3-0C1C56C3B2FB}" type="pres">
      <dgm:prSet presAssocID="{3FEA84E8-F00D-44F7-9CFA-80ECAEFDCB49}" presName="level" presStyleLbl="node1" presStyleIdx="0" presStyleCnt="3" custLinFactNeighborX="213">
        <dgm:presLayoutVars>
          <dgm:chMax val="1"/>
          <dgm:bulletEnabled val="1"/>
        </dgm:presLayoutVars>
      </dgm:prSet>
      <dgm:spPr/>
    </dgm:pt>
    <dgm:pt modelId="{63317AD1-AEC3-4E69-BBE5-47BFC4E6866D}" type="pres">
      <dgm:prSet presAssocID="{3FEA84E8-F00D-44F7-9CFA-80ECAEFDCB49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13B4C781-A08B-4871-8C45-CA543839AD7A}" type="pres">
      <dgm:prSet presAssocID="{998B8C8F-2E39-4735-99C3-F81D953BD5C8}" presName="Name8" presStyleCnt="0"/>
      <dgm:spPr/>
    </dgm:pt>
    <dgm:pt modelId="{A45BF08A-341D-47C9-8C7A-B11E22F807EF}" type="pres">
      <dgm:prSet presAssocID="{998B8C8F-2E39-4735-99C3-F81D953BD5C8}" presName="level" presStyleLbl="node1" presStyleIdx="1" presStyleCnt="3">
        <dgm:presLayoutVars>
          <dgm:chMax val="1"/>
          <dgm:bulletEnabled val="1"/>
        </dgm:presLayoutVars>
      </dgm:prSet>
      <dgm:spPr/>
    </dgm:pt>
    <dgm:pt modelId="{D4344D21-A276-422D-BC4A-33E02314C627}" type="pres">
      <dgm:prSet presAssocID="{998B8C8F-2E39-4735-99C3-F81D953BD5C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D0343472-AFD8-41BE-B6CB-8CBA9909508F}" type="pres">
      <dgm:prSet presAssocID="{CD4418E0-390C-4DC4-8B58-1DE925CECE36}" presName="Name8" presStyleCnt="0"/>
      <dgm:spPr/>
    </dgm:pt>
    <dgm:pt modelId="{64D819AC-9A22-47F4-A8DF-E17B55841C8E}" type="pres">
      <dgm:prSet presAssocID="{CD4418E0-390C-4DC4-8B58-1DE925CECE36}" presName="level" presStyleLbl="node1" presStyleIdx="2" presStyleCnt="3">
        <dgm:presLayoutVars>
          <dgm:chMax val="1"/>
          <dgm:bulletEnabled val="1"/>
        </dgm:presLayoutVars>
      </dgm:prSet>
      <dgm:spPr/>
    </dgm:pt>
    <dgm:pt modelId="{E9BBE4DB-1976-4EAD-A867-66925C9756CD}" type="pres">
      <dgm:prSet presAssocID="{CD4418E0-390C-4DC4-8B58-1DE925CECE36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C8D8DB1A-42B2-4BCF-8669-A92D575A2F06}" type="presOf" srcId="{CD4418E0-390C-4DC4-8B58-1DE925CECE36}" destId="{64D819AC-9A22-47F4-A8DF-E17B55841C8E}" srcOrd="0" destOrd="0" presId="urn:microsoft.com/office/officeart/2005/8/layout/pyramid3"/>
    <dgm:cxn modelId="{1783595D-424D-4687-9D63-B65E818965EC}" type="presOf" srcId="{3E148BC9-A4F1-4635-9E59-46BA9860259E}" destId="{842B9222-0487-4157-8215-CCDB10A1C3A3}" srcOrd="0" destOrd="0" presId="urn:microsoft.com/office/officeart/2005/8/layout/pyramid3"/>
    <dgm:cxn modelId="{D9A0E071-2A0D-42A1-9A44-AE8AB81FB628}" type="presOf" srcId="{3FEA84E8-F00D-44F7-9CFA-80ECAEFDCB49}" destId="{63317AD1-AEC3-4E69-BBE5-47BFC4E6866D}" srcOrd="1" destOrd="0" presId="urn:microsoft.com/office/officeart/2005/8/layout/pyramid3"/>
    <dgm:cxn modelId="{9C8DBC76-5CC9-48A1-98B3-16D409003696}" srcId="{3E148BC9-A4F1-4635-9E59-46BA9860259E}" destId="{3FEA84E8-F00D-44F7-9CFA-80ECAEFDCB49}" srcOrd="0" destOrd="0" parTransId="{2CE1DF6F-BD1E-418A-90BD-DA98FD2DECAA}" sibTransId="{8A3350A4-38A7-4096-B4D1-A4F80E9B0AC7}"/>
    <dgm:cxn modelId="{5722E278-B274-4E1C-9F2C-7E7C438FF62D}" type="presOf" srcId="{998B8C8F-2E39-4735-99C3-F81D953BD5C8}" destId="{D4344D21-A276-422D-BC4A-33E02314C627}" srcOrd="1" destOrd="0" presId="urn:microsoft.com/office/officeart/2005/8/layout/pyramid3"/>
    <dgm:cxn modelId="{B533857B-A236-45E8-843F-7C669CA519A0}" type="presOf" srcId="{998B8C8F-2E39-4735-99C3-F81D953BD5C8}" destId="{A45BF08A-341D-47C9-8C7A-B11E22F807EF}" srcOrd="0" destOrd="0" presId="urn:microsoft.com/office/officeart/2005/8/layout/pyramid3"/>
    <dgm:cxn modelId="{972A967F-4208-4CE5-9EF9-6D245D020888}" srcId="{3E148BC9-A4F1-4635-9E59-46BA9860259E}" destId="{998B8C8F-2E39-4735-99C3-F81D953BD5C8}" srcOrd="1" destOrd="0" parTransId="{39F7917F-2D3D-43C9-8480-DE306DEAA6C6}" sibTransId="{5BC552A0-6D75-4D98-ABB5-F10843B90964}"/>
    <dgm:cxn modelId="{065E688C-4ADC-43D3-984C-36829CD8ABFD}" srcId="{3E148BC9-A4F1-4635-9E59-46BA9860259E}" destId="{CD4418E0-390C-4DC4-8B58-1DE925CECE36}" srcOrd="2" destOrd="0" parTransId="{500911CD-C8FF-4F65-948B-41462153FB0C}" sibTransId="{B7233CE3-E513-482D-B187-4B31D19C5A25}"/>
    <dgm:cxn modelId="{8296CD92-9F97-43A2-9A79-06FF39F2B151}" type="presOf" srcId="{CD4418E0-390C-4DC4-8B58-1DE925CECE36}" destId="{E9BBE4DB-1976-4EAD-A867-66925C9756CD}" srcOrd="1" destOrd="0" presId="urn:microsoft.com/office/officeart/2005/8/layout/pyramid3"/>
    <dgm:cxn modelId="{F4F5B3F3-23B8-4F28-91B6-2B2F9D2E21E2}" type="presOf" srcId="{3FEA84E8-F00D-44F7-9CFA-80ECAEFDCB49}" destId="{DBB27EB3-CD74-4599-A1A3-0C1C56C3B2FB}" srcOrd="0" destOrd="0" presId="urn:microsoft.com/office/officeart/2005/8/layout/pyramid3"/>
    <dgm:cxn modelId="{15AF43C0-AA92-470D-B5CD-7EEDB323FC91}" type="presParOf" srcId="{842B9222-0487-4157-8215-CCDB10A1C3A3}" destId="{517DB7D6-DBF7-4939-9C0A-FF1E4E9D4607}" srcOrd="0" destOrd="0" presId="urn:microsoft.com/office/officeart/2005/8/layout/pyramid3"/>
    <dgm:cxn modelId="{7261B7B4-1DB2-43D8-9DF9-5E86819DA832}" type="presParOf" srcId="{517DB7D6-DBF7-4939-9C0A-FF1E4E9D4607}" destId="{DBB27EB3-CD74-4599-A1A3-0C1C56C3B2FB}" srcOrd="0" destOrd="0" presId="urn:microsoft.com/office/officeart/2005/8/layout/pyramid3"/>
    <dgm:cxn modelId="{AE3222C0-2077-46C7-807C-D3ECC4F7D536}" type="presParOf" srcId="{517DB7D6-DBF7-4939-9C0A-FF1E4E9D4607}" destId="{63317AD1-AEC3-4E69-BBE5-47BFC4E6866D}" srcOrd="1" destOrd="0" presId="urn:microsoft.com/office/officeart/2005/8/layout/pyramid3"/>
    <dgm:cxn modelId="{0CB8F62A-C492-4BAF-9148-8FE9B152813B}" type="presParOf" srcId="{842B9222-0487-4157-8215-CCDB10A1C3A3}" destId="{13B4C781-A08B-4871-8C45-CA543839AD7A}" srcOrd="1" destOrd="0" presId="urn:microsoft.com/office/officeart/2005/8/layout/pyramid3"/>
    <dgm:cxn modelId="{B19FC3FC-37C7-4B53-A045-CAC19B197B02}" type="presParOf" srcId="{13B4C781-A08B-4871-8C45-CA543839AD7A}" destId="{A45BF08A-341D-47C9-8C7A-B11E22F807EF}" srcOrd="0" destOrd="0" presId="urn:microsoft.com/office/officeart/2005/8/layout/pyramid3"/>
    <dgm:cxn modelId="{0A3111AF-2EFC-4576-9136-698DEF667339}" type="presParOf" srcId="{13B4C781-A08B-4871-8C45-CA543839AD7A}" destId="{D4344D21-A276-422D-BC4A-33E02314C627}" srcOrd="1" destOrd="0" presId="urn:microsoft.com/office/officeart/2005/8/layout/pyramid3"/>
    <dgm:cxn modelId="{514ACCCE-EB65-41B1-B902-1017C461598D}" type="presParOf" srcId="{842B9222-0487-4157-8215-CCDB10A1C3A3}" destId="{D0343472-AFD8-41BE-B6CB-8CBA9909508F}" srcOrd="2" destOrd="0" presId="urn:microsoft.com/office/officeart/2005/8/layout/pyramid3"/>
    <dgm:cxn modelId="{FBA2FAE3-46FE-4C32-BD95-FF6D397ACE49}" type="presParOf" srcId="{D0343472-AFD8-41BE-B6CB-8CBA9909508F}" destId="{64D819AC-9A22-47F4-A8DF-E17B55841C8E}" srcOrd="0" destOrd="0" presId="urn:microsoft.com/office/officeart/2005/8/layout/pyramid3"/>
    <dgm:cxn modelId="{636F0C6B-8444-4FCC-9676-7C435B015341}" type="presParOf" srcId="{D0343472-AFD8-41BE-B6CB-8CBA9909508F}" destId="{E9BBE4DB-1976-4EAD-A867-66925C9756CD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27EB3-CD74-4599-A1A3-0C1C56C3B2FB}">
      <dsp:nvSpPr>
        <dsp:cNvPr id="0" name=""/>
        <dsp:cNvSpPr/>
      </dsp:nvSpPr>
      <dsp:spPr>
        <a:xfrm rot="10800000">
          <a:off x="0" y="0"/>
          <a:ext cx="4161575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AWARENESS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80%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190670" y="288958"/>
        <a:ext cx="1780233" cy="1401453"/>
      </dsp:txXfrm>
    </dsp:sp>
    <dsp:sp modelId="{A45BF08A-341D-47C9-8C7A-B11E22F807EF}">
      <dsp:nvSpPr>
        <dsp:cNvPr id="0" name=""/>
        <dsp:cNvSpPr/>
      </dsp:nvSpPr>
      <dsp:spPr>
        <a:xfrm rot="10800000">
          <a:off x="693595" y="1690411"/>
          <a:ext cx="2774383" cy="1690411"/>
        </a:xfrm>
        <a:prstGeom prst="trapezoid">
          <a:avLst>
            <a:gd name="adj" fmla="val 41031"/>
          </a:avLst>
        </a:prstGeom>
        <a:solidFill>
          <a:schemeClr val="accent1">
            <a:shade val="80000"/>
            <a:hueOff val="256810"/>
            <a:satOff val="-6789"/>
            <a:lumOff val="148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CONSIDERATION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+mn-lt"/>
              <a:ea typeface="+mn-ea"/>
              <a:cs typeface="+mn-cs"/>
            </a:rPr>
            <a:t>20%</a:t>
          </a:r>
          <a:endParaRPr lang="en-GB" sz="1400" b="1" kern="1200" dirty="0">
            <a:latin typeface="+mn-lt"/>
            <a:ea typeface="+mn-ea"/>
            <a:cs typeface="+mn-cs"/>
          </a:endParaRPr>
        </a:p>
      </dsp:txBody>
      <dsp:txXfrm rot="-10800000">
        <a:off x="1641507" y="2123848"/>
        <a:ext cx="878559" cy="1256974"/>
      </dsp:txXfrm>
    </dsp:sp>
    <dsp:sp modelId="{64D819AC-9A22-47F4-A8DF-E17B55841C8E}">
      <dsp:nvSpPr>
        <dsp:cNvPr id="0" name=""/>
        <dsp:cNvSpPr/>
      </dsp:nvSpPr>
      <dsp:spPr>
        <a:xfrm rot="10800000">
          <a:off x="1387191" y="3380823"/>
          <a:ext cx="1387191" cy="1690411"/>
        </a:xfrm>
        <a:prstGeom prst="trapezoid">
          <a:avLst>
            <a:gd name="adj" fmla="val 50000"/>
          </a:avLst>
        </a:prstGeom>
        <a:solidFill>
          <a:schemeClr val="accent1">
            <a:shade val="80000"/>
            <a:hueOff val="513621"/>
            <a:satOff val="-13579"/>
            <a:lumOff val="2967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b="1" kern="1200">
              <a:latin typeface="+mn-lt"/>
              <a:ea typeface="+mn-ea"/>
              <a:cs typeface="+mn-cs"/>
            </a:rPr>
            <a:t>ACTION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>
              <a:latin typeface="Amasis MT Pro Black" panose="02040A04050005020304" pitchFamily="18" charset="0"/>
              <a:ea typeface="+mn-ea"/>
              <a:cs typeface="+mn-cs"/>
            </a:rPr>
            <a:t>0%</a:t>
          </a:r>
          <a:endParaRPr lang="en-GB" sz="1400" b="1" kern="1200" dirty="0">
            <a:latin typeface="Amasis MT Pro Black" panose="02040A04050005020304" pitchFamily="18" charset="0"/>
            <a:ea typeface="+mn-ea"/>
            <a:cs typeface="+mn-cs"/>
          </a:endParaRPr>
        </a:p>
      </dsp:txBody>
      <dsp:txXfrm rot="-10800000">
        <a:off x="1849588" y="3944293"/>
        <a:ext cx="462397" cy="1126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88F19-BFE6-452C-BDE8-0D5A6B82B694}" type="datetimeFigureOut">
              <a:rPr lang="es-MX" smtClean="0"/>
              <a:t>24/03/24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7D9D3E-ECF5-42A1-827D-6C9E5FE9A80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2517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B635CC-E9AB-F241-BD47-49145ED01C7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842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53609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7D9D3E-ECF5-42A1-827D-6C9E5FE9A80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075099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/>
              <a:t>BO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7D9D3E-ECF5-42A1-827D-6C9E5FE9A802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9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5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7.png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8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9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0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8.png"/></Relationships>
</file>

<file path=ppt/slideLayouts/_rels/slideLayout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4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4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1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1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2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2.xml"/></Relationships>
</file>

<file path=ppt/slideLayouts/_rels/slideLayout4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2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3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4.xml"/><Relationship Id="rId4" Type="http://schemas.openxmlformats.org/officeDocument/2006/relationships/image" Target="../media/image8.png"/></Relationships>
</file>

<file path=ppt/slideLayouts/_rels/slideLayout5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4.xml"/></Relationships>
</file>

<file path=ppt/slideLayouts/_rels/slideLayout5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4.xml"/></Relationships>
</file>

<file path=ppt/slideLayouts/_rels/slideLayout5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4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4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4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5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6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5.xml"/><Relationship Id="rId4" Type="http://schemas.openxmlformats.org/officeDocument/2006/relationships/image" Target="../media/image8.png"/></Relationships>
</file>

<file path=ppt/slideLayouts/_rels/slideLayout6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5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5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5.xml"/></Relationships>
</file>

<file path=ppt/slideLayouts/_rels/slideLayout6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5.xml"/></Relationships>
</file>

<file path=ppt/slideLayouts/_rels/slideLayout6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5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5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5.xml"/></Relationships>
</file>

<file path=ppt/slideLayouts/_rels/slideLayout6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6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6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6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6.xml"/></Relationships>
</file>

<file path=ppt/slideLayouts/_rels/slideLayout6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9.jpeg"/></Relationships>
</file>

<file path=ppt/slideLayouts/_rels/slideLayout6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6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6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7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7.xml"/></Relationships>
</file>

<file path=ppt/slideLayouts/_rels/slideLayout7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7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7.xml"/></Relationships>
</file>

<file path=ppt/slideLayouts/_rels/slideLayout7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7.xml"/></Relationships>
</file>

<file path=ppt/slideLayouts/_rels/slideLayout7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7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7.xml"/></Relationships>
</file>

<file path=ppt/slideLayouts/_rels/slideLayout7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7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7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8.xml"/></Relationships>
</file>

<file path=ppt/slideLayouts/_rels/slideLayout7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8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9.xml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8.png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7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7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9.xml"/></Relationships>
</file>

<file path=ppt/slideLayouts/_rels/slideLayout7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9.xml"/></Relationships>
</file>

<file path=ppt/slideLayouts/_rels/slideLayout8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9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9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9.xml"/></Relationships>
</file>

<file path=ppt/slideLayouts/_rels/slideLayout8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8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8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30699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60837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2455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7052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317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5643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2603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3755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86144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5052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014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433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934231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77976578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43841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601772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8397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9250755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443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017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180215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618564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785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59400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79863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3461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4994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2393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2083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2019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574989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7049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46859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210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2753811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060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53506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0961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2105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227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19364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995188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8376527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831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51393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72031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0422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93756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061808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207559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0299435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8220689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17839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68564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9415540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225228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52927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9853317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778287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2692995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171668440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7784506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9923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2639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612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35389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7931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4606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974118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5139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6393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63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1086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4307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710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62527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9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2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1" y="804865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FF9B129-CF47-4A4C-8EAF-ED47CAE38682}"/>
              </a:ext>
            </a:extLst>
          </p:cNvPr>
          <p:cNvGrpSpPr/>
          <p:nvPr/>
        </p:nvGrpSpPr>
        <p:grpSpPr>
          <a:xfrm>
            <a:off x="609600" y="2240287"/>
            <a:ext cx="4213253" cy="307777"/>
            <a:chOff x="609600" y="2167932"/>
            <a:chExt cx="4213253" cy="307778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8882C5F-5C5A-5A45-BD08-6A4630295363}"/>
                </a:ext>
              </a:extLst>
            </p:cNvPr>
            <p:cNvSpPr txBox="1"/>
            <p:nvPr/>
          </p:nvSpPr>
          <p:spPr>
            <a:xfrm>
              <a:off x="609600" y="2167932"/>
              <a:ext cx="4213253" cy="307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/>
                <a:t>Powered by </a:t>
              </a:r>
            </a:p>
          </p:txBody>
        </p:sp>
        <p:pic>
          <p:nvPicPr>
            <p:cNvPr id="16" name="Picture 15" descr="Logo&#10;&#10;Description automatically generated with low confidence">
              <a:extLst>
                <a:ext uri="{FF2B5EF4-FFF2-40B4-BE49-F238E27FC236}">
                  <a16:creationId xmlns:a16="http://schemas.microsoft.com/office/drawing/2014/main" id="{29FB1B43-32AB-6241-B807-C6F09E457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0801" y="2238352"/>
              <a:ext cx="1168672" cy="207632"/>
            </a:xfrm>
            <a:prstGeom prst="rect">
              <a:avLst/>
            </a:prstGeom>
          </p:spPr>
        </p:pic>
        <p:pic>
          <p:nvPicPr>
            <p:cNvPr id="17" name="Picture 16" descr="A picture containing kitchenware, necktie, grater, accordion&#10;&#10;Description automatically generated">
              <a:extLst>
                <a:ext uri="{FF2B5EF4-FFF2-40B4-BE49-F238E27FC236}">
                  <a16:creationId xmlns:a16="http://schemas.microsoft.com/office/drawing/2014/main" id="{1AD16CA8-F373-D945-93F4-8B18C14A2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23198" y="2296003"/>
              <a:ext cx="481962" cy="144589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8232E2-45FA-5745-B39D-DB9B186BFCC1}"/>
                </a:ext>
              </a:extLst>
            </p:cNvPr>
            <p:cNvGrpSpPr/>
            <p:nvPr/>
          </p:nvGrpSpPr>
          <p:grpSpPr>
            <a:xfrm>
              <a:off x="3336721" y="2309024"/>
              <a:ext cx="122249" cy="122249"/>
              <a:chOff x="3632751" y="2253656"/>
              <a:chExt cx="144725" cy="14472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B7AC20B-D916-8D4B-917C-72D0E21C1A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E964EE3A-3B66-5C4F-A30E-00F13BA8347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2751" y="2253656"/>
                <a:ext cx="144725" cy="144725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296AC07-F03A-9E4F-BF8C-11FDA9D15DF0}"/>
              </a:ext>
            </a:extLst>
          </p:cNvPr>
          <p:cNvCxnSpPr>
            <a:cxnSpLocks/>
          </p:cNvCxnSpPr>
          <p:nvPr/>
        </p:nvCxnSpPr>
        <p:spPr>
          <a:xfrm>
            <a:off x="644685" y="2157720"/>
            <a:ext cx="4037675" cy="0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2"/>
                </a:gs>
                <a:gs pos="100000">
                  <a:schemeClr val="accent6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F5F6A68-6BCD-C84B-B3D3-2FAFBA0FF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929" y="5633687"/>
            <a:ext cx="2888995" cy="66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1847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8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2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8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0"/>
            <a:ext cx="3120815" cy="6502400"/>
          </a:xfrm>
        </p:spPr>
        <p:txBody>
          <a:bodyPr anchor="ctr">
            <a:normAutofit/>
          </a:bodyPr>
          <a:lstStyle>
            <a:lvl1pPr>
              <a:defRPr sz="4500"/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5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69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3" cy="1758059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7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39691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554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8" y="606553"/>
            <a:ext cx="5740063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/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1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2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2" y="-3701052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7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7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1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1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15762517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9" y="609601"/>
            <a:ext cx="6245995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400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5" y="4261865"/>
            <a:ext cx="4023169" cy="1379539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/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29999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66951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50044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270477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5" y="2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7" y="609601"/>
            <a:ext cx="518764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9"/>
            <a:ext cx="6536431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81471974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1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20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1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48631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1" y="2941639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2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2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1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33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2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2540162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651593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6" y="5119052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6" y="1662668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33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1" y="2866233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33851904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6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6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5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41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41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3" y="2136141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33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8" y="2435403"/>
            <a:ext cx="2717801" cy="547688"/>
          </a:xfrm>
        </p:spPr>
        <p:txBody>
          <a:bodyPr anchor="ctr"/>
          <a:lstStyle>
            <a:lvl4pPr algn="ctr">
              <a:defRPr/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8" y="3140968"/>
            <a:ext cx="2717801" cy="547688"/>
          </a:xfrm>
        </p:spPr>
        <p:txBody>
          <a:bodyPr anchor="t">
            <a:normAutofit/>
          </a:bodyPr>
          <a:lstStyle>
            <a:lvl4pPr algn="ctr">
              <a:defRPr sz="1200" b="0"/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6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7657523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9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5" y="179851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1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6" y="-1414464"/>
            <a:ext cx="2782519" cy="6022347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1" cy="6496051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9" y="162517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7" y="321297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09" y="361444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3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7" y="4780493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8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6" y="609601"/>
            <a:ext cx="3626481" cy="1192743"/>
          </a:xfrm>
        </p:spPr>
        <p:txBody>
          <a:bodyPr>
            <a:normAutofit/>
          </a:bodyPr>
          <a:lstStyle>
            <a:lvl1pPr>
              <a:defRPr sz="4500"/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7" y="21071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5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7" y="2199982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5" y="336603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9" y="-140854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5" y="568694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8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7" y="6088414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33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5" y="725446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7"/>
            <a:ext cx="5708651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152828529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7" y="2510225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6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/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208438624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Imagem 22">
            <a:extLst>
              <a:ext uri="{FF2B5EF4-FFF2-40B4-BE49-F238E27FC236}">
                <a16:creationId xmlns:a16="http://schemas.microsoft.com/office/drawing/2014/main" id="{79A65935-73AF-4DA8-A919-06AF2809A1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6596"/>
          <a:stretch/>
        </p:blipFill>
        <p:spPr>
          <a:xfrm>
            <a:off x="9207115" y="2"/>
            <a:ext cx="2984887" cy="5182049"/>
          </a:xfrm>
          <a:prstGeom prst="rect">
            <a:avLst/>
          </a:prstGeom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36460E4-CDFF-47EB-8B21-4830F17064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708027"/>
            <a:ext cx="1144342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25" name="Marcador de Posição do Texto 15">
            <a:extLst>
              <a:ext uri="{FF2B5EF4-FFF2-40B4-BE49-F238E27FC236}">
                <a16:creationId xmlns:a16="http://schemas.microsoft.com/office/drawing/2014/main" id="{BC6E7B4E-69C0-4C3C-8697-9DDA76B900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1" y="1201713"/>
            <a:ext cx="11443428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7" name="Marcador de Posição do Texto 6">
            <a:extLst>
              <a:ext uri="{FF2B5EF4-FFF2-40B4-BE49-F238E27FC236}">
                <a16:creationId xmlns:a16="http://schemas.microsoft.com/office/drawing/2014/main" id="{993EB591-9A0E-46AA-9045-EB3008B3E0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8388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  <p:sp>
        <p:nvSpPr>
          <p:cNvPr id="8" name="Marcador de Posição do Texto 6">
            <a:extLst>
              <a:ext uri="{FF2B5EF4-FFF2-40B4-BE49-F238E27FC236}">
                <a16:creationId xmlns:a16="http://schemas.microsoft.com/office/drawing/2014/main" id="{2BDE4001-201A-47E3-8090-A0810CB9DA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75452" y="3165423"/>
            <a:ext cx="3569013" cy="2290997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text</a:t>
            </a:r>
            <a:endParaRPr lang="pt-PT"/>
          </a:p>
          <a:p>
            <a:pPr lvl="4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827390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0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ção do SmartArt 7">
            <a:extLst>
              <a:ext uri="{FF2B5EF4-FFF2-40B4-BE49-F238E27FC236}">
                <a16:creationId xmlns:a16="http://schemas.microsoft.com/office/drawing/2014/main" id="{47434D48-6DBF-4A18-AFC2-0416287AC32E}"/>
              </a:ext>
            </a:extLst>
          </p:cNvPr>
          <p:cNvSpPr>
            <a:spLocks noGrp="1"/>
          </p:cNvSpPr>
          <p:nvPr>
            <p:ph type="dgm" sz="quarter" idx="11"/>
          </p:nvPr>
        </p:nvSpPr>
        <p:spPr>
          <a:xfrm>
            <a:off x="692259" y="1693836"/>
            <a:ext cx="10807484" cy="3715072"/>
          </a:xfrm>
        </p:spPr>
        <p:txBody>
          <a:bodyPr anchor="ctr">
            <a:normAutofit/>
          </a:bodyPr>
          <a:lstStyle>
            <a:lvl1pPr algn="ctr">
              <a:defRPr sz="2400" b="1"/>
            </a:lvl1pPr>
          </a:lstStyle>
          <a:p>
            <a:r>
              <a:rPr lang="es-ES"/>
              <a:t>Haga clic en el icono para agregar un elemento gráfico SmartArt</a:t>
            </a:r>
            <a:endParaRPr lang="pt-PT"/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85866D5-220C-4EFD-8466-BB12CD6648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49" y="408223"/>
            <a:ext cx="11338499" cy="473076"/>
          </a:xfrm>
        </p:spPr>
        <p:txBody>
          <a:bodyPr/>
          <a:lstStyle>
            <a:lvl1pPr>
              <a:defRPr/>
            </a:lvl1pPr>
          </a:lstStyle>
          <a:p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17" name="Marcador de Posição do Texto 15">
            <a:extLst>
              <a:ext uri="{FF2B5EF4-FFF2-40B4-BE49-F238E27FC236}">
                <a16:creationId xmlns:a16="http://schemas.microsoft.com/office/drawing/2014/main" id="{7020BC6D-C4C7-47DB-AAE9-331951ECE4E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850" y="901909"/>
            <a:ext cx="11338497" cy="282315"/>
          </a:xfrm>
        </p:spPr>
        <p:txBody>
          <a:bodyPr>
            <a:noAutofit/>
          </a:bodyPr>
          <a:lstStyle>
            <a:lvl1pPr>
              <a:defRPr sz="1600" b="1">
                <a:solidFill>
                  <a:srgbClr val="1B3548"/>
                </a:solidFill>
              </a:defRPr>
            </a:lvl1pPr>
            <a:lvl2pPr>
              <a:defRPr sz="4000" b="1">
                <a:solidFill>
                  <a:schemeClr val="bg1"/>
                </a:solidFill>
              </a:defRPr>
            </a:lvl2pPr>
            <a:lvl3pPr>
              <a:defRPr sz="4000" b="1">
                <a:solidFill>
                  <a:schemeClr val="bg1"/>
                </a:solidFill>
              </a:defRPr>
            </a:lvl3pPr>
            <a:lvl4pPr>
              <a:defRPr sz="4000" b="1">
                <a:solidFill>
                  <a:schemeClr val="bg1"/>
                </a:solidFill>
              </a:defRPr>
            </a:lvl4pPr>
            <a:lvl5pPr>
              <a:defRPr sz="4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pt-PT" err="1"/>
              <a:t>Click</a:t>
            </a:r>
            <a:r>
              <a:rPr lang="pt-PT"/>
              <a:t> to </a:t>
            </a:r>
            <a:r>
              <a:rPr lang="pt-PT" err="1"/>
              <a:t>edit</a:t>
            </a:r>
            <a:r>
              <a:rPr lang="pt-PT"/>
              <a:t>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76642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826074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3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188256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3"/>
          </p:nvPr>
        </p:nvSpPr>
        <p:spPr bwMode="gray">
          <a:xfrm>
            <a:off x="981949" y="1138299"/>
            <a:ext cx="10799867" cy="252000"/>
          </a:xfrm>
        </p:spPr>
        <p:txBody>
          <a:bodyPr anchor="t"/>
          <a:lstStyle>
            <a:lvl1pPr marL="0" indent="0" algn="l">
              <a:buNone/>
              <a:defRPr sz="1800">
                <a:solidFill>
                  <a:schemeClr val="accent1"/>
                </a:solidFill>
              </a:defRPr>
            </a:lvl1pPr>
            <a:lvl2pPr marL="0" indent="0" algn="l">
              <a:buNone/>
              <a:defRPr sz="1800">
                <a:solidFill>
                  <a:schemeClr val="accent1"/>
                </a:solidFill>
              </a:defRPr>
            </a:lvl2pPr>
            <a:lvl3pPr marL="0" indent="0" algn="l">
              <a:buNone/>
              <a:defRPr sz="1800">
                <a:solidFill>
                  <a:schemeClr val="accent1"/>
                </a:solidFill>
              </a:defRPr>
            </a:lvl3pPr>
            <a:lvl4pPr marL="0" indent="0" algn="l">
              <a:buNone/>
              <a:defRPr sz="1800">
                <a:solidFill>
                  <a:schemeClr val="accent1"/>
                </a:solidFill>
              </a:defRPr>
            </a:lvl4pPr>
            <a:lvl5pPr marL="0" indent="0" algn="l">
              <a:buNone/>
              <a:defRPr sz="1800">
                <a:solidFill>
                  <a:schemeClr val="accent1"/>
                </a:solidFill>
              </a:defRPr>
            </a:lvl5pPr>
            <a:lvl6pPr marL="0" indent="0" algn="l">
              <a:buNone/>
              <a:defRPr sz="1800">
                <a:solidFill>
                  <a:schemeClr val="accent1"/>
                </a:solidFill>
              </a:defRPr>
            </a:lvl6pPr>
            <a:lvl7pPr marL="0" indent="0" algn="l">
              <a:buNone/>
              <a:defRPr sz="1800">
                <a:solidFill>
                  <a:schemeClr val="accent1"/>
                </a:solidFill>
              </a:defRPr>
            </a:lvl7pPr>
            <a:lvl8pPr marL="0" indent="0" algn="l">
              <a:buNone/>
              <a:defRPr sz="1800">
                <a:solidFill>
                  <a:schemeClr val="accent1"/>
                </a:solidFill>
              </a:defRPr>
            </a:lvl8pPr>
            <a:lvl9pPr marL="0" indent="0" algn="l">
              <a:buNone/>
              <a:defRPr sz="1800">
                <a:solidFill>
                  <a:schemeClr val="accent1"/>
                </a:solidFill>
              </a:defRPr>
            </a:lvl9pPr>
          </a:lstStyle>
          <a:p>
            <a:pPr lvl="0"/>
            <a:r>
              <a:rPr lang="es-ES"/>
              <a:t>Haga clic para modificar el estilo de subtítulo del patrón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Source: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EEAD9179-7A6B-4268-BEB2-F3B8EB06115B}" type="slidenum">
              <a:rPr lang="en-US" smtClean="0"/>
              <a:t>‹Nº›</a:t>
            </a:fld>
            <a:endParaRPr 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96131" y="617155"/>
            <a:ext cx="399652" cy="39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nhaltsplatzhalter 6"/>
          <p:cNvSpPr>
            <a:spLocks noGrp="1"/>
          </p:cNvSpPr>
          <p:nvPr>
            <p:ph sz="quarter" idx="14"/>
          </p:nvPr>
        </p:nvSpPr>
        <p:spPr>
          <a:xfrm>
            <a:off x="981949" y="1732753"/>
            <a:ext cx="10799867" cy="475199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de-DE"/>
          </a:p>
        </p:txBody>
      </p:sp>
      <p:sp>
        <p:nvSpPr>
          <p:cNvPr id="10" name="Logoschutz" hidden="1"/>
          <p:cNvSpPr/>
          <p:nvPr>
            <p:custDataLst>
              <p:tags r:id="rId1"/>
            </p:custDataLst>
          </p:nvPr>
        </p:nvSpPr>
        <p:spPr bwMode="gray">
          <a:xfrm>
            <a:off x="86017" y="509323"/>
            <a:ext cx="612080" cy="612000"/>
          </a:xfrm>
          <a:prstGeom prst="rect">
            <a:avLst/>
          </a:prstGeom>
          <a:solidFill>
            <a:srgbClr val="00BCF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900">
                <a:solidFill>
                  <a:schemeClr val="tx1"/>
                </a:solidFill>
              </a:rPr>
              <a:t>Logo</a:t>
            </a:r>
          </a:p>
          <a:p>
            <a:pPr algn="ctr"/>
            <a:r>
              <a:rPr lang="de-DE" sz="900">
                <a:solidFill>
                  <a:schemeClr val="tx1"/>
                </a:solidFill>
              </a:rPr>
              <a:t>Schutz</a:t>
            </a:r>
          </a:p>
        </p:txBody>
      </p:sp>
    </p:spTree>
    <p:extLst>
      <p:ext uri="{BB962C8B-B14F-4D97-AF65-F5344CB8AC3E}">
        <p14:creationId xmlns:p14="http://schemas.microsoft.com/office/powerpoint/2010/main" val="59438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619">
          <p15:clr>
            <a:srgbClr val="FBAE40"/>
          </p15:clr>
        </p15:guide>
        <p15:guide id="2" pos="7423">
          <p15:clr>
            <a:srgbClr val="FBAE40"/>
          </p15:clr>
        </p15:guide>
        <p15:guide id="3" orient="horz" pos="1094">
          <p15:clr>
            <a:srgbClr val="FBAE40"/>
          </p15:clr>
        </p15:guide>
        <p15:guide id="4" orient="horz" pos="4085">
          <p15:clr>
            <a:srgbClr val="FBAE40"/>
          </p15:clr>
        </p15:guide>
      </p15:sldGuideLst>
    </p:ext>
  </p:extLs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1221238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9773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53522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97916325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830AFF-C79F-8066-8CFD-9D1BBE86F8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269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5E32D8-CFDD-F631-47A3-76187F7EDA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25171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9228377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0596964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329449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1859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D668BFB-7AE6-2B2A-0F1B-47040C06B9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69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AEF0978F-90E4-D76B-961C-72805ADE8C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4113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63B53E-5502-7482-F8B9-A7C4C1E2D8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4092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338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79867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76079622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041272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937127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1442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700120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8684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32101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9474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47C7E3-6F65-C6E0-1009-5B494C29640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0448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6AFC3-49DA-CB60-1E4D-C6242C7D9C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08005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89095F-CBA9-0776-ED0A-FAB03D7351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55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34640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A5B50F6-35F7-718C-1F0C-C5B564CDF9E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1712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380253169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203595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F41C1-FAFA-0CC5-16FE-9D109EF989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9268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0972419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102627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53689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01114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3263971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49587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4954473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46518402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98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E04968-7379-7B69-6FE0-4E0FCE3370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30328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657535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31689357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68448687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1932624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85884062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038798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07588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17548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30B91A-AC76-0D0B-3122-59AC3FE7DF0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7395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680901-742F-9F90-E2BD-3071E5352F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16360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35C606-E1D6-1462-9E0B-EF1BA51DB0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66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344701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232683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129199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FF024E-B5F9-77F7-53E6-08A4BE4FFD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26244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ABA5A0-51B8-4818-9374-54259B4E47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5355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9C0D61-332A-349D-DFB5-C11361A208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46830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D1678-4E58-3A7B-1F8A-65B93C05F7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153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358292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5B96F7-4A7C-DFEC-C1D3-76CA93197CF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12818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651DD-8F8C-C327-83EE-5DF5D228E2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2698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3DFD3D-D3FB-B36C-9D33-9A5E2CABEA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92348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748617988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42605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0935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4840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959739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65867245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722458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44574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14518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10649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60835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5960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04163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72581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737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55579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800144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3079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5222475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9790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8225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75363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71700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9282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3604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23305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17858841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2393038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9012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30954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4962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2191585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89782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712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469923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1168598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09482011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87530761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331059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240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50691392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1781879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86078946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863079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6311977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42726282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22761800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28293580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913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0062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412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2219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402939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897605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344981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8541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134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941028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55157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97313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66584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840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5470535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3609937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81575"/>
            <a:ext cx="4720182" cy="764359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</p:spTree>
    <p:extLst>
      <p:ext uri="{BB962C8B-B14F-4D97-AF65-F5344CB8AC3E}">
        <p14:creationId xmlns:p14="http://schemas.microsoft.com/office/powerpoint/2010/main" val="3340078801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ient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A00F3E78-2B98-7C49-B46E-A733CA3043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Text Placeholder 27">
            <a:extLst>
              <a:ext uri="{FF2B5EF4-FFF2-40B4-BE49-F238E27FC236}">
                <a16:creationId xmlns:a16="http://schemas.microsoft.com/office/drawing/2014/main" id="{8A646979-CD1E-1D4C-85F5-624B90BE030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09600" y="2615139"/>
            <a:ext cx="3322320" cy="537997"/>
          </a:xfrm>
          <a:custGeom>
            <a:avLst/>
            <a:gdLst>
              <a:gd name="connsiteX0" fmla="*/ 1895453 w 5168519"/>
              <a:gd name="connsiteY0" fmla="*/ 363844 h 836961"/>
              <a:gd name="connsiteX1" fmla="*/ 1733628 w 5168519"/>
              <a:gd name="connsiteY1" fmla="*/ 531675 h 836961"/>
              <a:gd name="connsiteX2" fmla="*/ 1895453 w 5168519"/>
              <a:gd name="connsiteY2" fmla="*/ 700648 h 836961"/>
              <a:gd name="connsiteX3" fmla="*/ 2060515 w 5168519"/>
              <a:gd name="connsiteY3" fmla="*/ 531675 h 836961"/>
              <a:gd name="connsiteX4" fmla="*/ 2060568 w 5168519"/>
              <a:gd name="connsiteY4" fmla="*/ 525121 h 836961"/>
              <a:gd name="connsiteX5" fmla="*/ 1895453 w 5168519"/>
              <a:gd name="connsiteY5" fmla="*/ 363844 h 836961"/>
              <a:gd name="connsiteX6" fmla="*/ 3942071 w 5168519"/>
              <a:gd name="connsiteY6" fmla="*/ 362702 h 836961"/>
              <a:gd name="connsiteX7" fmla="*/ 3787480 w 5168519"/>
              <a:gd name="connsiteY7" fmla="*/ 532818 h 836961"/>
              <a:gd name="connsiteX8" fmla="*/ 3905939 w 5168519"/>
              <a:gd name="connsiteY8" fmla="*/ 698118 h 836961"/>
              <a:gd name="connsiteX9" fmla="*/ 3941976 w 5168519"/>
              <a:gd name="connsiteY9" fmla="*/ 701782 h 836961"/>
              <a:gd name="connsiteX10" fmla="*/ 3941881 w 5168519"/>
              <a:gd name="connsiteY10" fmla="*/ 701792 h 836961"/>
              <a:gd name="connsiteX11" fmla="*/ 3942071 w 5168519"/>
              <a:gd name="connsiteY11" fmla="*/ 701792 h 836961"/>
              <a:gd name="connsiteX12" fmla="*/ 3941976 w 5168519"/>
              <a:gd name="connsiteY12" fmla="*/ 701782 h 836961"/>
              <a:gd name="connsiteX13" fmla="*/ 3978022 w 5168519"/>
              <a:gd name="connsiteY13" fmla="*/ 698067 h 836961"/>
              <a:gd name="connsiteX14" fmla="*/ 4096662 w 5168519"/>
              <a:gd name="connsiteY14" fmla="*/ 532818 h 836961"/>
              <a:gd name="connsiteX15" fmla="*/ 3942071 w 5168519"/>
              <a:gd name="connsiteY15" fmla="*/ 362702 h 836961"/>
              <a:gd name="connsiteX16" fmla="*/ 2787112 w 5168519"/>
              <a:gd name="connsiteY16" fmla="*/ 357654 h 836961"/>
              <a:gd name="connsiteX17" fmla="*/ 2618623 w 5168519"/>
              <a:gd name="connsiteY17" fmla="*/ 531294 h 836961"/>
              <a:gd name="connsiteX18" fmla="*/ 2787112 w 5168519"/>
              <a:gd name="connsiteY18" fmla="*/ 706078 h 836961"/>
              <a:gd name="connsiteX19" fmla="*/ 2787112 w 5168519"/>
              <a:gd name="connsiteY19" fmla="*/ 706459 h 836961"/>
              <a:gd name="connsiteX20" fmla="*/ 2787112 w 5168519"/>
              <a:gd name="connsiteY20" fmla="*/ 357654 h 836961"/>
              <a:gd name="connsiteX21" fmla="*/ 1257575 w 5168519"/>
              <a:gd name="connsiteY21" fmla="*/ 353748 h 836961"/>
              <a:gd name="connsiteX22" fmla="*/ 1098319 w 5168519"/>
              <a:gd name="connsiteY22" fmla="*/ 465667 h 836961"/>
              <a:gd name="connsiteX23" fmla="*/ 1405217 w 5168519"/>
              <a:gd name="connsiteY23" fmla="*/ 465667 h 836961"/>
              <a:gd name="connsiteX24" fmla="*/ 1257575 w 5168519"/>
              <a:gd name="connsiteY24" fmla="*/ 353748 h 836961"/>
              <a:gd name="connsiteX25" fmla="*/ 2275077 w 5168519"/>
              <a:gd name="connsiteY25" fmla="*/ 242687 h 836961"/>
              <a:gd name="connsiteX26" fmla="*/ 2415770 w 5168519"/>
              <a:gd name="connsiteY26" fmla="*/ 242687 h 836961"/>
              <a:gd name="connsiteX27" fmla="*/ 2415770 w 5168519"/>
              <a:gd name="connsiteY27" fmla="*/ 819521 h 836961"/>
              <a:gd name="connsiteX28" fmla="*/ 2275077 w 5168519"/>
              <a:gd name="connsiteY28" fmla="*/ 819521 h 836961"/>
              <a:gd name="connsiteX29" fmla="*/ 4568241 w 5168519"/>
              <a:gd name="connsiteY29" fmla="*/ 234400 h 836961"/>
              <a:gd name="connsiteX30" fmla="*/ 4736730 w 5168519"/>
              <a:gd name="connsiteY30" fmla="*/ 341651 h 836961"/>
              <a:gd name="connsiteX31" fmla="*/ 4927113 w 5168519"/>
              <a:gd name="connsiteY31" fmla="*/ 236877 h 836961"/>
              <a:gd name="connsiteX32" fmla="*/ 5168519 w 5168519"/>
              <a:gd name="connsiteY32" fmla="*/ 509482 h 836961"/>
              <a:gd name="connsiteX33" fmla="*/ 5168519 w 5168519"/>
              <a:gd name="connsiteY33" fmla="*/ 819140 h 836961"/>
              <a:gd name="connsiteX34" fmla="*/ 5027826 w 5168519"/>
              <a:gd name="connsiteY34" fmla="*/ 819140 h 836961"/>
              <a:gd name="connsiteX35" fmla="*/ 5027826 w 5168519"/>
              <a:gd name="connsiteY35" fmla="*/ 509482 h 836961"/>
              <a:gd name="connsiteX36" fmla="*/ 4920450 w 5168519"/>
              <a:gd name="connsiteY36" fmla="*/ 369655 h 836961"/>
              <a:gd name="connsiteX37" fmla="*/ 4796701 w 5168519"/>
              <a:gd name="connsiteY37" fmla="*/ 511863 h 836961"/>
              <a:gd name="connsiteX38" fmla="*/ 4796701 w 5168519"/>
              <a:gd name="connsiteY38" fmla="*/ 819140 h 836961"/>
              <a:gd name="connsiteX39" fmla="*/ 4656008 w 5168519"/>
              <a:gd name="connsiteY39" fmla="*/ 819140 h 836961"/>
              <a:gd name="connsiteX40" fmla="*/ 4656008 w 5168519"/>
              <a:gd name="connsiteY40" fmla="*/ 511863 h 836961"/>
              <a:gd name="connsiteX41" fmla="*/ 4539493 w 5168519"/>
              <a:gd name="connsiteY41" fmla="*/ 367369 h 836961"/>
              <a:gd name="connsiteX42" fmla="*/ 4418314 w 5168519"/>
              <a:gd name="connsiteY42" fmla="*/ 511863 h 836961"/>
              <a:gd name="connsiteX43" fmla="*/ 4418314 w 5168519"/>
              <a:gd name="connsiteY43" fmla="*/ 819140 h 836961"/>
              <a:gd name="connsiteX44" fmla="*/ 4277526 w 5168519"/>
              <a:gd name="connsiteY44" fmla="*/ 819140 h 836961"/>
              <a:gd name="connsiteX45" fmla="*/ 4277526 w 5168519"/>
              <a:gd name="connsiteY45" fmla="*/ 243734 h 836961"/>
              <a:gd name="connsiteX46" fmla="*/ 4407939 w 5168519"/>
              <a:gd name="connsiteY46" fmla="*/ 243734 h 836961"/>
              <a:gd name="connsiteX47" fmla="*/ 4418314 w 5168519"/>
              <a:gd name="connsiteY47" fmla="*/ 313648 h 836961"/>
              <a:gd name="connsiteX48" fmla="*/ 4568241 w 5168519"/>
              <a:gd name="connsiteY48" fmla="*/ 234400 h 836961"/>
              <a:gd name="connsiteX49" fmla="*/ 290715 w 5168519"/>
              <a:gd name="connsiteY49" fmla="*/ 234400 h 836961"/>
              <a:gd name="connsiteX50" fmla="*/ 459204 w 5168519"/>
              <a:gd name="connsiteY50" fmla="*/ 341651 h 836961"/>
              <a:gd name="connsiteX51" fmla="*/ 649587 w 5168519"/>
              <a:gd name="connsiteY51" fmla="*/ 236877 h 836961"/>
              <a:gd name="connsiteX52" fmla="*/ 890707 w 5168519"/>
              <a:gd name="connsiteY52" fmla="*/ 509482 h 836961"/>
              <a:gd name="connsiteX53" fmla="*/ 890707 w 5168519"/>
              <a:gd name="connsiteY53" fmla="*/ 819140 h 836961"/>
              <a:gd name="connsiteX54" fmla="*/ 750300 w 5168519"/>
              <a:gd name="connsiteY54" fmla="*/ 819140 h 836961"/>
              <a:gd name="connsiteX55" fmla="*/ 750300 w 5168519"/>
              <a:gd name="connsiteY55" fmla="*/ 509482 h 836961"/>
              <a:gd name="connsiteX56" fmla="*/ 642924 w 5168519"/>
              <a:gd name="connsiteY56" fmla="*/ 369655 h 836961"/>
              <a:gd name="connsiteX57" fmla="*/ 519175 w 5168519"/>
              <a:gd name="connsiteY57" fmla="*/ 511863 h 836961"/>
              <a:gd name="connsiteX58" fmla="*/ 519175 w 5168519"/>
              <a:gd name="connsiteY58" fmla="*/ 819140 h 836961"/>
              <a:gd name="connsiteX59" fmla="*/ 378482 w 5168519"/>
              <a:gd name="connsiteY59" fmla="*/ 819140 h 836961"/>
              <a:gd name="connsiteX60" fmla="*/ 378482 w 5168519"/>
              <a:gd name="connsiteY60" fmla="*/ 511863 h 836961"/>
              <a:gd name="connsiteX61" fmla="*/ 261967 w 5168519"/>
              <a:gd name="connsiteY61" fmla="*/ 367369 h 836961"/>
              <a:gd name="connsiteX62" fmla="*/ 140788 w 5168519"/>
              <a:gd name="connsiteY62" fmla="*/ 511863 h 836961"/>
              <a:gd name="connsiteX63" fmla="*/ 140788 w 5168519"/>
              <a:gd name="connsiteY63" fmla="*/ 819140 h 836961"/>
              <a:gd name="connsiteX64" fmla="*/ 0 w 5168519"/>
              <a:gd name="connsiteY64" fmla="*/ 819140 h 836961"/>
              <a:gd name="connsiteX65" fmla="*/ 0 w 5168519"/>
              <a:gd name="connsiteY65" fmla="*/ 243830 h 836961"/>
              <a:gd name="connsiteX66" fmla="*/ 130412 w 5168519"/>
              <a:gd name="connsiteY66" fmla="*/ 243830 h 836961"/>
              <a:gd name="connsiteX67" fmla="*/ 140788 w 5168519"/>
              <a:gd name="connsiteY67" fmla="*/ 313648 h 836961"/>
              <a:gd name="connsiteX68" fmla="*/ 290715 w 5168519"/>
              <a:gd name="connsiteY68" fmla="*/ 234400 h 836961"/>
              <a:gd name="connsiteX69" fmla="*/ 3940929 w 5168519"/>
              <a:gd name="connsiteY69" fmla="*/ 233352 h 836961"/>
              <a:gd name="connsiteX70" fmla="*/ 4238307 w 5168519"/>
              <a:gd name="connsiteY70" fmla="*/ 532818 h 836961"/>
              <a:gd name="connsiteX71" fmla="*/ 3941786 w 5168519"/>
              <a:gd name="connsiteY71" fmla="*/ 832284 h 836961"/>
              <a:gd name="connsiteX72" fmla="*/ 3646692 w 5168519"/>
              <a:gd name="connsiteY72" fmla="*/ 532818 h 836961"/>
              <a:gd name="connsiteX73" fmla="*/ 3940929 w 5168519"/>
              <a:gd name="connsiteY73" fmla="*/ 233352 h 836961"/>
              <a:gd name="connsiteX74" fmla="*/ 2774737 w 5168519"/>
              <a:gd name="connsiteY74" fmla="*/ 230590 h 836961"/>
              <a:gd name="connsiteX75" fmla="*/ 2955601 w 5168519"/>
              <a:gd name="connsiteY75" fmla="*/ 323840 h 836961"/>
              <a:gd name="connsiteX76" fmla="*/ 2960456 w 5168519"/>
              <a:gd name="connsiteY76" fmla="*/ 244973 h 836961"/>
              <a:gd name="connsiteX77" fmla="*/ 3095152 w 5168519"/>
              <a:gd name="connsiteY77" fmla="*/ 244973 h 836961"/>
              <a:gd name="connsiteX78" fmla="*/ 3095152 w 5168519"/>
              <a:gd name="connsiteY78" fmla="*/ 819521 h 836961"/>
              <a:gd name="connsiteX79" fmla="*/ 2962455 w 5168519"/>
              <a:gd name="connsiteY79" fmla="*/ 819521 h 836961"/>
              <a:gd name="connsiteX80" fmla="*/ 2955601 w 5168519"/>
              <a:gd name="connsiteY80" fmla="*/ 735606 h 836961"/>
              <a:gd name="connsiteX81" fmla="*/ 2770930 w 5168519"/>
              <a:gd name="connsiteY81" fmla="*/ 836952 h 836961"/>
              <a:gd name="connsiteX82" fmla="*/ 2477930 w 5168519"/>
              <a:gd name="connsiteY82" fmla="*/ 531675 h 836961"/>
              <a:gd name="connsiteX83" fmla="*/ 2774737 w 5168519"/>
              <a:gd name="connsiteY83" fmla="*/ 230590 h 836961"/>
              <a:gd name="connsiteX84" fmla="*/ 3437461 w 5168519"/>
              <a:gd name="connsiteY84" fmla="*/ 228685 h 836961"/>
              <a:gd name="connsiteX85" fmla="*/ 3642885 w 5168519"/>
              <a:gd name="connsiteY85" fmla="*/ 313743 h 836961"/>
              <a:gd name="connsiteX86" fmla="*/ 3553976 w 5168519"/>
              <a:gd name="connsiteY86" fmla="*/ 408136 h 836961"/>
              <a:gd name="connsiteX87" fmla="*/ 3439746 w 5168519"/>
              <a:gd name="connsiteY87" fmla="*/ 362702 h 836961"/>
              <a:gd name="connsiteX88" fmla="*/ 3275921 w 5168519"/>
              <a:gd name="connsiteY88" fmla="*/ 532818 h 836961"/>
              <a:gd name="connsiteX89" fmla="*/ 3437747 w 5168519"/>
              <a:gd name="connsiteY89" fmla="*/ 700649 h 836961"/>
              <a:gd name="connsiteX90" fmla="*/ 3561782 w 5168519"/>
              <a:gd name="connsiteY90" fmla="*/ 652833 h 836961"/>
              <a:gd name="connsiteX91" fmla="*/ 3656402 w 5168519"/>
              <a:gd name="connsiteY91" fmla="*/ 746083 h 836961"/>
              <a:gd name="connsiteX92" fmla="*/ 3437461 w 5168519"/>
              <a:gd name="connsiteY92" fmla="*/ 836952 h 836961"/>
              <a:gd name="connsiteX93" fmla="*/ 3135228 w 5168519"/>
              <a:gd name="connsiteY93" fmla="*/ 532818 h 836961"/>
              <a:gd name="connsiteX94" fmla="*/ 3437461 w 5168519"/>
              <a:gd name="connsiteY94" fmla="*/ 228685 h 836961"/>
              <a:gd name="connsiteX95" fmla="*/ 1252910 w 5168519"/>
              <a:gd name="connsiteY95" fmla="*/ 227542 h 836961"/>
              <a:gd name="connsiteX96" fmla="*/ 1540198 w 5168519"/>
              <a:gd name="connsiteY96" fmla="*/ 582920 h 836961"/>
              <a:gd name="connsiteX97" fmla="*/ 1096415 w 5168519"/>
              <a:gd name="connsiteY97" fmla="*/ 582920 h 836961"/>
              <a:gd name="connsiteX98" fmla="*/ 1266047 w 5168519"/>
              <a:gd name="connsiteY98" fmla="*/ 705316 h 836961"/>
              <a:gd name="connsiteX99" fmla="*/ 1418353 w 5168519"/>
              <a:gd name="connsiteY99" fmla="*/ 651690 h 836961"/>
              <a:gd name="connsiteX100" fmla="*/ 1507928 w 5168519"/>
              <a:gd name="connsiteY100" fmla="*/ 741416 h 836961"/>
              <a:gd name="connsiteX101" fmla="*/ 1263286 w 5168519"/>
              <a:gd name="connsiteY101" fmla="*/ 834666 h 836961"/>
              <a:gd name="connsiteX102" fmla="*/ 950582 w 5168519"/>
              <a:gd name="connsiteY102" fmla="*/ 528151 h 836961"/>
              <a:gd name="connsiteX103" fmla="*/ 1252910 w 5168519"/>
              <a:gd name="connsiteY103" fmla="*/ 227542 h 836961"/>
              <a:gd name="connsiteX104" fmla="*/ 2069749 w 5168519"/>
              <a:gd name="connsiteY104" fmla="*/ 4942 h 836961"/>
              <a:gd name="connsiteX105" fmla="*/ 2210728 w 5168519"/>
              <a:gd name="connsiteY105" fmla="*/ 4942 h 836961"/>
              <a:gd name="connsiteX106" fmla="*/ 2210728 w 5168519"/>
              <a:gd name="connsiteY106" fmla="*/ 819520 h 836961"/>
              <a:gd name="connsiteX107" fmla="*/ 2079268 w 5168519"/>
              <a:gd name="connsiteY107" fmla="*/ 819520 h 836961"/>
              <a:gd name="connsiteX108" fmla="*/ 2069749 w 5168519"/>
              <a:gd name="connsiteY108" fmla="*/ 740272 h 836961"/>
              <a:gd name="connsiteX109" fmla="*/ 1886315 w 5168519"/>
              <a:gd name="connsiteY109" fmla="*/ 832284 h 836961"/>
              <a:gd name="connsiteX110" fmla="*/ 1593220 w 5168519"/>
              <a:gd name="connsiteY110" fmla="*/ 531675 h 836961"/>
              <a:gd name="connsiteX111" fmla="*/ 1882793 w 5168519"/>
              <a:gd name="connsiteY111" fmla="*/ 230970 h 836961"/>
              <a:gd name="connsiteX112" fmla="*/ 2069749 w 5168519"/>
              <a:gd name="connsiteY112" fmla="*/ 323077 h 836961"/>
              <a:gd name="connsiteX113" fmla="*/ 2345423 w 5168519"/>
              <a:gd name="connsiteY113" fmla="*/ 1 h 836961"/>
              <a:gd name="connsiteX114" fmla="*/ 2428525 w 5168519"/>
              <a:gd name="connsiteY114" fmla="*/ 83047 h 836961"/>
              <a:gd name="connsiteX115" fmla="*/ 2262321 w 5168519"/>
              <a:gd name="connsiteY115" fmla="*/ 83047 h 836961"/>
              <a:gd name="connsiteX116" fmla="*/ 2345423 w 5168519"/>
              <a:gd name="connsiteY116" fmla="*/ 1 h 83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</a:cxnLst>
            <a:rect l="l" t="t" r="r" b="b"/>
            <a:pathLst>
              <a:path w="5168519" h="836961">
                <a:moveTo>
                  <a:pt x="1895453" y="363844"/>
                </a:moveTo>
                <a:cubicBezTo>
                  <a:pt x="1805116" y="363844"/>
                  <a:pt x="1733628" y="427947"/>
                  <a:pt x="1733628" y="531675"/>
                </a:cubicBezTo>
                <a:cubicBezTo>
                  <a:pt x="1733628" y="631877"/>
                  <a:pt x="1805497" y="700648"/>
                  <a:pt x="1895453" y="700648"/>
                </a:cubicBezTo>
                <a:cubicBezTo>
                  <a:pt x="1984362" y="700648"/>
                  <a:pt x="2060515" y="635402"/>
                  <a:pt x="2060515" y="531675"/>
                </a:cubicBezTo>
                <a:cubicBezTo>
                  <a:pt x="2060576" y="529491"/>
                  <a:pt x="2060594" y="527306"/>
                  <a:pt x="2060568" y="525121"/>
                </a:cubicBezTo>
                <a:cubicBezTo>
                  <a:pt x="2059481" y="434963"/>
                  <a:pt x="1985556" y="362756"/>
                  <a:pt x="1895453" y="363844"/>
                </a:cubicBezTo>
                <a:close/>
                <a:moveTo>
                  <a:pt x="3942071" y="362702"/>
                </a:moveTo>
                <a:cubicBezTo>
                  <a:pt x="3840502" y="362702"/>
                  <a:pt x="3787480" y="445378"/>
                  <a:pt x="3787480" y="532818"/>
                </a:cubicBezTo>
                <a:cubicBezTo>
                  <a:pt x="3787480" y="609328"/>
                  <a:pt x="3827201" y="681316"/>
                  <a:pt x="3905939" y="698118"/>
                </a:cubicBezTo>
                <a:lnTo>
                  <a:pt x="3941976" y="701782"/>
                </a:lnTo>
                <a:lnTo>
                  <a:pt x="3941881" y="701792"/>
                </a:lnTo>
                <a:lnTo>
                  <a:pt x="3942071" y="701792"/>
                </a:lnTo>
                <a:lnTo>
                  <a:pt x="3941976" y="701782"/>
                </a:lnTo>
                <a:lnTo>
                  <a:pt x="3978022" y="698067"/>
                </a:lnTo>
                <a:cubicBezTo>
                  <a:pt x="4056797" y="681045"/>
                  <a:pt x="4096662" y="608244"/>
                  <a:pt x="4096662" y="532818"/>
                </a:cubicBezTo>
                <a:cubicBezTo>
                  <a:pt x="4096662" y="446617"/>
                  <a:pt x="4036692" y="362702"/>
                  <a:pt x="3942071" y="362702"/>
                </a:cubicBezTo>
                <a:close/>
                <a:moveTo>
                  <a:pt x="2787112" y="357654"/>
                </a:moveTo>
                <a:cubicBezTo>
                  <a:pt x="2693634" y="357654"/>
                  <a:pt x="2618623" y="421757"/>
                  <a:pt x="2618623" y="531294"/>
                </a:cubicBezTo>
                <a:cubicBezTo>
                  <a:pt x="2618623" y="640832"/>
                  <a:pt x="2693634" y="706078"/>
                  <a:pt x="2787112" y="706078"/>
                </a:cubicBezTo>
                <a:lnTo>
                  <a:pt x="2787112" y="706459"/>
                </a:lnTo>
                <a:cubicBezTo>
                  <a:pt x="3008623" y="706459"/>
                  <a:pt x="3008623" y="358035"/>
                  <a:pt x="2787112" y="357654"/>
                </a:cubicBezTo>
                <a:close/>
                <a:moveTo>
                  <a:pt x="1257575" y="353748"/>
                </a:moveTo>
                <a:cubicBezTo>
                  <a:pt x="1181421" y="353748"/>
                  <a:pt x="1119071" y="391086"/>
                  <a:pt x="1098319" y="465667"/>
                </a:cubicBezTo>
                <a:lnTo>
                  <a:pt x="1405217" y="465667"/>
                </a:lnTo>
                <a:cubicBezTo>
                  <a:pt x="1395983" y="391086"/>
                  <a:pt x="1338297" y="353748"/>
                  <a:pt x="1257575" y="353748"/>
                </a:cubicBezTo>
                <a:close/>
                <a:moveTo>
                  <a:pt x="2275077" y="242687"/>
                </a:moveTo>
                <a:lnTo>
                  <a:pt x="2415770" y="242687"/>
                </a:lnTo>
                <a:lnTo>
                  <a:pt x="2415770" y="819521"/>
                </a:lnTo>
                <a:lnTo>
                  <a:pt x="2275077" y="819521"/>
                </a:lnTo>
                <a:close/>
                <a:moveTo>
                  <a:pt x="4568241" y="234400"/>
                </a:moveTo>
                <a:cubicBezTo>
                  <a:pt x="4636398" y="234400"/>
                  <a:pt x="4704460" y="262403"/>
                  <a:pt x="4736730" y="341651"/>
                </a:cubicBezTo>
                <a:cubicBezTo>
                  <a:pt x="4787562" y="260117"/>
                  <a:pt x="4853340" y="236877"/>
                  <a:pt x="4927113" y="236877"/>
                </a:cubicBezTo>
                <a:cubicBezTo>
                  <a:pt x="5088653" y="236877"/>
                  <a:pt x="5168233" y="337079"/>
                  <a:pt x="5168519" y="509482"/>
                </a:cubicBezTo>
                <a:lnTo>
                  <a:pt x="5168519" y="819140"/>
                </a:lnTo>
                <a:lnTo>
                  <a:pt x="5027826" y="819140"/>
                </a:lnTo>
                <a:lnTo>
                  <a:pt x="5027826" y="509482"/>
                </a:lnTo>
                <a:cubicBezTo>
                  <a:pt x="5027826" y="433758"/>
                  <a:pt x="4996603" y="369655"/>
                  <a:pt x="4920450" y="369655"/>
                </a:cubicBezTo>
                <a:cubicBezTo>
                  <a:pt x="4844296" y="369655"/>
                  <a:pt x="4796701" y="435663"/>
                  <a:pt x="4796701" y="511863"/>
                </a:cubicBezTo>
                <a:lnTo>
                  <a:pt x="4796701" y="819140"/>
                </a:lnTo>
                <a:lnTo>
                  <a:pt x="4656008" y="819140"/>
                </a:lnTo>
                <a:lnTo>
                  <a:pt x="4656008" y="511863"/>
                </a:lnTo>
                <a:cubicBezTo>
                  <a:pt x="4656008" y="436140"/>
                  <a:pt x="4615647" y="367369"/>
                  <a:pt x="4539493" y="367369"/>
                </a:cubicBezTo>
                <a:cubicBezTo>
                  <a:pt x="4463340" y="367369"/>
                  <a:pt x="4418314" y="435663"/>
                  <a:pt x="4418314" y="511863"/>
                </a:cubicBezTo>
                <a:lnTo>
                  <a:pt x="4418314" y="819140"/>
                </a:lnTo>
                <a:lnTo>
                  <a:pt x="4277526" y="819140"/>
                </a:lnTo>
                <a:lnTo>
                  <a:pt x="4277526" y="243734"/>
                </a:lnTo>
                <a:lnTo>
                  <a:pt x="4407939" y="243734"/>
                </a:lnTo>
                <a:lnTo>
                  <a:pt x="4418314" y="313648"/>
                </a:lnTo>
                <a:cubicBezTo>
                  <a:pt x="4448300" y="255355"/>
                  <a:pt x="4514077" y="234400"/>
                  <a:pt x="4568241" y="234400"/>
                </a:cubicBezTo>
                <a:close/>
                <a:moveTo>
                  <a:pt x="290715" y="234400"/>
                </a:moveTo>
                <a:cubicBezTo>
                  <a:pt x="358872" y="234400"/>
                  <a:pt x="426934" y="262403"/>
                  <a:pt x="459204" y="341651"/>
                </a:cubicBezTo>
                <a:cubicBezTo>
                  <a:pt x="510036" y="260117"/>
                  <a:pt x="575718" y="236877"/>
                  <a:pt x="649587" y="236877"/>
                </a:cubicBezTo>
                <a:cubicBezTo>
                  <a:pt x="811127" y="236877"/>
                  <a:pt x="890707" y="337079"/>
                  <a:pt x="890707" y="509482"/>
                </a:cubicBezTo>
                <a:lnTo>
                  <a:pt x="890707" y="819140"/>
                </a:lnTo>
                <a:lnTo>
                  <a:pt x="750300" y="819140"/>
                </a:lnTo>
                <a:lnTo>
                  <a:pt x="750300" y="509482"/>
                </a:lnTo>
                <a:cubicBezTo>
                  <a:pt x="750300" y="433758"/>
                  <a:pt x="719077" y="369655"/>
                  <a:pt x="642924" y="369655"/>
                </a:cubicBezTo>
                <a:cubicBezTo>
                  <a:pt x="566770" y="369655"/>
                  <a:pt x="519175" y="435663"/>
                  <a:pt x="519175" y="511863"/>
                </a:cubicBezTo>
                <a:lnTo>
                  <a:pt x="519175" y="819140"/>
                </a:lnTo>
                <a:lnTo>
                  <a:pt x="378482" y="819140"/>
                </a:lnTo>
                <a:lnTo>
                  <a:pt x="378482" y="511863"/>
                </a:lnTo>
                <a:cubicBezTo>
                  <a:pt x="378482" y="436140"/>
                  <a:pt x="338120" y="367369"/>
                  <a:pt x="261967" y="367369"/>
                </a:cubicBezTo>
                <a:cubicBezTo>
                  <a:pt x="185814" y="367369"/>
                  <a:pt x="140788" y="435663"/>
                  <a:pt x="140788" y="511863"/>
                </a:cubicBezTo>
                <a:lnTo>
                  <a:pt x="140788" y="819140"/>
                </a:lnTo>
                <a:lnTo>
                  <a:pt x="0" y="819140"/>
                </a:lnTo>
                <a:lnTo>
                  <a:pt x="0" y="243830"/>
                </a:lnTo>
                <a:lnTo>
                  <a:pt x="130412" y="243830"/>
                </a:lnTo>
                <a:lnTo>
                  <a:pt x="140788" y="313648"/>
                </a:lnTo>
                <a:cubicBezTo>
                  <a:pt x="170774" y="255355"/>
                  <a:pt x="236551" y="234400"/>
                  <a:pt x="290715" y="234400"/>
                </a:cubicBezTo>
                <a:close/>
                <a:moveTo>
                  <a:pt x="3940929" y="233352"/>
                </a:moveTo>
                <a:cubicBezTo>
                  <a:pt x="4121793" y="233352"/>
                  <a:pt x="4238307" y="367369"/>
                  <a:pt x="4238307" y="532818"/>
                </a:cubicBezTo>
                <a:cubicBezTo>
                  <a:pt x="4238307" y="698267"/>
                  <a:pt x="4126077" y="832284"/>
                  <a:pt x="3941786" y="832284"/>
                </a:cubicBezTo>
                <a:cubicBezTo>
                  <a:pt x="3757495" y="832284"/>
                  <a:pt x="3646692" y="697124"/>
                  <a:pt x="3646692" y="532818"/>
                </a:cubicBezTo>
                <a:cubicBezTo>
                  <a:pt x="3646692" y="368512"/>
                  <a:pt x="3760065" y="233352"/>
                  <a:pt x="3940929" y="233352"/>
                </a:cubicBezTo>
                <a:close/>
                <a:moveTo>
                  <a:pt x="2774737" y="230590"/>
                </a:moveTo>
                <a:cubicBezTo>
                  <a:pt x="2850890" y="230590"/>
                  <a:pt x="2923236" y="266690"/>
                  <a:pt x="2955601" y="323840"/>
                </a:cubicBezTo>
                <a:lnTo>
                  <a:pt x="2960456" y="244973"/>
                </a:lnTo>
                <a:lnTo>
                  <a:pt x="3095152" y="244973"/>
                </a:lnTo>
                <a:lnTo>
                  <a:pt x="3095152" y="819521"/>
                </a:lnTo>
                <a:lnTo>
                  <a:pt x="2962455" y="819521"/>
                </a:lnTo>
                <a:lnTo>
                  <a:pt x="2955601" y="735606"/>
                </a:lnTo>
                <a:cubicBezTo>
                  <a:pt x="2923236" y="803233"/>
                  <a:pt x="2834422" y="835809"/>
                  <a:pt x="2770930" y="836952"/>
                </a:cubicBezTo>
                <a:cubicBezTo>
                  <a:pt x="2602441" y="838095"/>
                  <a:pt x="2477930" y="733224"/>
                  <a:pt x="2477930" y="531675"/>
                </a:cubicBezTo>
                <a:cubicBezTo>
                  <a:pt x="2477930" y="333365"/>
                  <a:pt x="2608247" y="229828"/>
                  <a:pt x="2774737" y="230590"/>
                </a:cubicBezTo>
                <a:close/>
                <a:moveTo>
                  <a:pt x="3437461" y="228685"/>
                </a:moveTo>
                <a:cubicBezTo>
                  <a:pt x="3518184" y="228685"/>
                  <a:pt x="3580534" y="252021"/>
                  <a:pt x="3642885" y="313743"/>
                </a:cubicBezTo>
                <a:lnTo>
                  <a:pt x="3553976" y="408136"/>
                </a:lnTo>
                <a:cubicBezTo>
                  <a:pt x="3522801" y="379414"/>
                  <a:pt x="3482119" y="363233"/>
                  <a:pt x="3439746" y="362702"/>
                </a:cubicBezTo>
                <a:cubicBezTo>
                  <a:pt x="3345126" y="362702"/>
                  <a:pt x="3275921" y="432615"/>
                  <a:pt x="3275921" y="532818"/>
                </a:cubicBezTo>
                <a:cubicBezTo>
                  <a:pt x="3275921" y="642356"/>
                  <a:pt x="3350075" y="700649"/>
                  <a:pt x="3437747" y="700649"/>
                </a:cubicBezTo>
                <a:cubicBezTo>
                  <a:pt x="3483860" y="702191"/>
                  <a:pt x="3528623" y="684935"/>
                  <a:pt x="3561782" y="652833"/>
                </a:cubicBezTo>
                <a:lnTo>
                  <a:pt x="3656402" y="746083"/>
                </a:lnTo>
                <a:cubicBezTo>
                  <a:pt x="3590910" y="811329"/>
                  <a:pt x="3521706" y="836952"/>
                  <a:pt x="3437461" y="836952"/>
                </a:cubicBezTo>
                <a:cubicBezTo>
                  <a:pt x="3272494" y="836952"/>
                  <a:pt x="3135228" y="736748"/>
                  <a:pt x="3135228" y="532818"/>
                </a:cubicBezTo>
                <a:cubicBezTo>
                  <a:pt x="3135228" y="328888"/>
                  <a:pt x="3272494" y="228685"/>
                  <a:pt x="3437461" y="228685"/>
                </a:cubicBezTo>
                <a:close/>
                <a:moveTo>
                  <a:pt x="1252910" y="227542"/>
                </a:moveTo>
                <a:cubicBezTo>
                  <a:pt x="1443293" y="227542"/>
                  <a:pt x="1562188" y="346414"/>
                  <a:pt x="1540198" y="582920"/>
                </a:cubicBezTo>
                <a:lnTo>
                  <a:pt x="1096415" y="582920"/>
                </a:lnTo>
                <a:cubicBezTo>
                  <a:pt x="1105649" y="653976"/>
                  <a:pt x="1166762" y="705316"/>
                  <a:pt x="1266047" y="705316"/>
                </a:cubicBezTo>
                <a:cubicBezTo>
                  <a:pt x="1318021" y="705316"/>
                  <a:pt x="1386083" y="685504"/>
                  <a:pt x="1418353" y="651690"/>
                </a:cubicBezTo>
                <a:lnTo>
                  <a:pt x="1507928" y="741416"/>
                </a:lnTo>
                <a:cubicBezTo>
                  <a:pt x="1447958" y="804376"/>
                  <a:pt x="1349815" y="834666"/>
                  <a:pt x="1263286" y="834666"/>
                </a:cubicBezTo>
                <a:cubicBezTo>
                  <a:pt x="1067192" y="834666"/>
                  <a:pt x="950582" y="712269"/>
                  <a:pt x="950582" y="528151"/>
                </a:cubicBezTo>
                <a:cubicBezTo>
                  <a:pt x="950582" y="353367"/>
                  <a:pt x="1068334" y="227542"/>
                  <a:pt x="1252910" y="227542"/>
                </a:cubicBezTo>
                <a:close/>
                <a:moveTo>
                  <a:pt x="2069749" y="4942"/>
                </a:moveTo>
                <a:lnTo>
                  <a:pt x="2210728" y="4942"/>
                </a:lnTo>
                <a:lnTo>
                  <a:pt x="2210728" y="819520"/>
                </a:lnTo>
                <a:lnTo>
                  <a:pt x="2079268" y="819520"/>
                </a:lnTo>
                <a:lnTo>
                  <a:pt x="2069749" y="740272"/>
                </a:lnTo>
                <a:cubicBezTo>
                  <a:pt x="2025866" y="809043"/>
                  <a:pt x="1955519" y="832284"/>
                  <a:pt x="1886315" y="832284"/>
                </a:cubicBezTo>
                <a:cubicBezTo>
                  <a:pt x="1718968" y="832284"/>
                  <a:pt x="1593220" y="720460"/>
                  <a:pt x="1593220" y="531675"/>
                </a:cubicBezTo>
                <a:cubicBezTo>
                  <a:pt x="1593220" y="333555"/>
                  <a:pt x="1716683" y="230970"/>
                  <a:pt x="1882793" y="230970"/>
                </a:cubicBezTo>
                <a:cubicBezTo>
                  <a:pt x="1942763" y="230970"/>
                  <a:pt x="2036241" y="263641"/>
                  <a:pt x="2069749" y="323077"/>
                </a:cubicBezTo>
                <a:close/>
                <a:moveTo>
                  <a:pt x="2345423" y="1"/>
                </a:moveTo>
                <a:cubicBezTo>
                  <a:pt x="2386974" y="13"/>
                  <a:pt x="2428525" y="27707"/>
                  <a:pt x="2428525" y="83047"/>
                </a:cubicBezTo>
                <a:cubicBezTo>
                  <a:pt x="2428525" y="193728"/>
                  <a:pt x="2262321" y="193728"/>
                  <a:pt x="2262321" y="83047"/>
                </a:cubicBezTo>
                <a:cubicBezTo>
                  <a:pt x="2262321" y="27659"/>
                  <a:pt x="2303872" y="-11"/>
                  <a:pt x="2345423" y="1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 anchor="ctr">
            <a:noAutofit/>
          </a:bodyPr>
          <a:lstStyle>
            <a:lvl1pPr algn="ct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9600" y="3548063"/>
            <a:ext cx="5486400" cy="981075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24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title goes here</a:t>
            </a:r>
          </a:p>
          <a:p>
            <a:pPr lvl="1"/>
            <a:r>
              <a:rPr lang="en-GB"/>
              <a:t>Subtitle // Date here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D2C025E0-A506-1143-A09B-93B6849AD5E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9600" y="1895206"/>
            <a:ext cx="5486400" cy="780893"/>
          </a:xfrm>
        </p:spPr>
        <p:txBody>
          <a:bodyPr lIns="0" rIns="0"/>
          <a:lstStyle>
            <a:lvl1pPr>
              <a:lnSpc>
                <a:spcPct val="90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Client Name x</a:t>
            </a:r>
          </a:p>
        </p:txBody>
      </p:sp>
    </p:spTree>
    <p:extLst>
      <p:ext uri="{BB962C8B-B14F-4D97-AF65-F5344CB8AC3E}">
        <p14:creationId xmlns:p14="http://schemas.microsoft.com/office/powerpoint/2010/main" val="1418754247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0915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95211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whit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A120D8-5636-9A4F-8906-32FAC15D5D2A}"/>
              </a:ext>
            </a:extLst>
          </p:cNvPr>
          <p:cNvSpPr/>
          <p:nvPr/>
        </p:nvSpPr>
        <p:spPr>
          <a:xfrm>
            <a:off x="0" y="0"/>
            <a:ext cx="12192000" cy="1920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737705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3FF5F25-B55D-EF45-8D4F-5FA1FB0ABF04}"/>
              </a:ext>
            </a:extLst>
          </p:cNvPr>
          <p:cNvSpPr/>
          <p:nvPr/>
        </p:nvSpPr>
        <p:spPr>
          <a:xfrm>
            <a:off x="4029890" y="1920240"/>
            <a:ext cx="8162110" cy="4575810"/>
          </a:xfrm>
          <a:custGeom>
            <a:avLst/>
            <a:gdLst>
              <a:gd name="connsiteX0" fmla="*/ 1143953 w 8162110"/>
              <a:gd name="connsiteY0" fmla="*/ 0 h 4575810"/>
              <a:gd name="connsiteX1" fmla="*/ 8162110 w 8162110"/>
              <a:gd name="connsiteY1" fmla="*/ 0 h 4575810"/>
              <a:gd name="connsiteX2" fmla="*/ 8162110 w 8162110"/>
              <a:gd name="connsiteY2" fmla="*/ 4575810 h 4575810"/>
              <a:gd name="connsiteX3" fmla="*/ 2318110 w 8162110"/>
              <a:gd name="connsiteY3" fmla="*/ 4575810 h 4575810"/>
              <a:gd name="connsiteX4" fmla="*/ 2066110 w 8162110"/>
              <a:gd name="connsiteY4" fmla="*/ 4323810 h 4575810"/>
              <a:gd name="connsiteX5" fmla="*/ 1814110 w 8162110"/>
              <a:gd name="connsiteY5" fmla="*/ 4575810 h 4575810"/>
              <a:gd name="connsiteX6" fmla="*/ 0 w 8162110"/>
              <a:gd name="connsiteY6" fmla="*/ 4575810 h 4575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62110" h="4575810">
                <a:moveTo>
                  <a:pt x="1143953" y="0"/>
                </a:moveTo>
                <a:lnTo>
                  <a:pt x="8162110" y="0"/>
                </a:lnTo>
                <a:lnTo>
                  <a:pt x="8162110" y="4575810"/>
                </a:lnTo>
                <a:lnTo>
                  <a:pt x="2318110" y="4575810"/>
                </a:lnTo>
                <a:cubicBezTo>
                  <a:pt x="2318110" y="4436634"/>
                  <a:pt x="2205286" y="4323810"/>
                  <a:pt x="2066110" y="4323810"/>
                </a:cubicBezTo>
                <a:cubicBezTo>
                  <a:pt x="1926934" y="4323810"/>
                  <a:pt x="1814110" y="4436634"/>
                  <a:pt x="1814110" y="4575810"/>
                </a:cubicBezTo>
                <a:lnTo>
                  <a:pt x="0" y="457581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FEBA9-C2CA-8346-AF90-6D5EF450509E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124037299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AD76E50-EFA7-1C46-804E-CB0D4D316B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5737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0E98D378-AB82-9D45-BF79-EC8EF8269A5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0" y="0"/>
            <a:ext cx="3965834" cy="6497638"/>
          </a:xfrm>
          <a:custGeom>
            <a:avLst/>
            <a:gdLst>
              <a:gd name="connsiteX0" fmla="*/ 0 w 3965834"/>
              <a:gd name="connsiteY0" fmla="*/ 0 h 6497638"/>
              <a:gd name="connsiteX1" fmla="*/ 3965834 w 3965834"/>
              <a:gd name="connsiteY1" fmla="*/ 0 h 6497638"/>
              <a:gd name="connsiteX2" fmla="*/ 2341425 w 3965834"/>
              <a:gd name="connsiteY2" fmla="*/ 6497638 h 6497638"/>
              <a:gd name="connsiteX3" fmla="*/ 0 w 396583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5834" h="6497638">
                <a:moveTo>
                  <a:pt x="0" y="0"/>
                </a:moveTo>
                <a:lnTo>
                  <a:pt x="3965834" y="0"/>
                </a:lnTo>
                <a:lnTo>
                  <a:pt x="234142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3018270" cy="24419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2270" y="609600"/>
            <a:ext cx="7511396" cy="563874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6C455E-8F77-4547-BEB5-D5A8EEA43578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901365584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3629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362725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9CDF396-1F79-0A43-A175-442AB7F6FB1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61840" y="362"/>
            <a:ext cx="6583680" cy="6497638"/>
          </a:xfrm>
          <a:custGeom>
            <a:avLst/>
            <a:gdLst>
              <a:gd name="connsiteX0" fmla="*/ 1624410 w 6583680"/>
              <a:gd name="connsiteY0" fmla="*/ 0 h 6497638"/>
              <a:gd name="connsiteX1" fmla="*/ 6583680 w 6583680"/>
              <a:gd name="connsiteY1" fmla="*/ 0 h 6497638"/>
              <a:gd name="connsiteX2" fmla="*/ 4959271 w 6583680"/>
              <a:gd name="connsiteY2" fmla="*/ 6497638 h 6497638"/>
              <a:gd name="connsiteX3" fmla="*/ 1785964 w 6583680"/>
              <a:gd name="connsiteY3" fmla="*/ 6497638 h 6497638"/>
              <a:gd name="connsiteX4" fmla="*/ 1786160 w 6583680"/>
              <a:gd name="connsiteY4" fmla="*/ 6495688 h 6497638"/>
              <a:gd name="connsiteX5" fmla="*/ 1534160 w 6583680"/>
              <a:gd name="connsiteY5" fmla="*/ 6243688 h 6497638"/>
              <a:gd name="connsiteX6" fmla="*/ 1282160 w 6583680"/>
              <a:gd name="connsiteY6" fmla="*/ 6495688 h 6497638"/>
              <a:gd name="connsiteX7" fmla="*/ 1282357 w 6583680"/>
              <a:gd name="connsiteY7" fmla="*/ 6497638 h 6497638"/>
              <a:gd name="connsiteX8" fmla="*/ 0 w 658368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83680" h="6497638">
                <a:moveTo>
                  <a:pt x="1624410" y="0"/>
                </a:moveTo>
                <a:lnTo>
                  <a:pt x="6583680" y="0"/>
                </a:lnTo>
                <a:lnTo>
                  <a:pt x="4959271" y="6497638"/>
                </a:lnTo>
                <a:lnTo>
                  <a:pt x="1785964" y="6497638"/>
                </a:lnTo>
                <a:lnTo>
                  <a:pt x="1786160" y="6495688"/>
                </a:lnTo>
                <a:cubicBezTo>
                  <a:pt x="1786160" y="6356512"/>
                  <a:pt x="1673336" y="6243688"/>
                  <a:pt x="1534160" y="6243688"/>
                </a:cubicBezTo>
                <a:cubicBezTo>
                  <a:pt x="1394984" y="6243688"/>
                  <a:pt x="1282160" y="6356512"/>
                  <a:pt x="1282160" y="6495688"/>
                </a:cubicBezTo>
                <a:lnTo>
                  <a:pt x="128235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605003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Basic - gre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5392949-F42B-1349-B6ED-F209823B19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1365923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741514 w 12192000"/>
              <a:gd name="connsiteY3" fmla="*/ 6497638 h 6497638"/>
              <a:gd name="connsiteX4" fmla="*/ 0 w 12192000"/>
              <a:gd name="connsiteY4" fmla="*/ 0 h 6497638"/>
              <a:gd name="connsiteX5" fmla="*/ 5866986 w 12192000"/>
              <a:gd name="connsiteY5" fmla="*/ 0 h 6497638"/>
              <a:gd name="connsiteX6" fmla="*/ 4242577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1365923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741514" y="6497638"/>
                </a:lnTo>
                <a:close/>
                <a:moveTo>
                  <a:pt x="0" y="0"/>
                </a:moveTo>
                <a:lnTo>
                  <a:pt x="5866986" y="0"/>
                </a:lnTo>
                <a:lnTo>
                  <a:pt x="4242577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4012001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224744CA-31FB-8D46-BA94-61401A91EF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4948039" cy="6497638"/>
          </a:xfrm>
          <a:custGeom>
            <a:avLst/>
            <a:gdLst>
              <a:gd name="connsiteX0" fmla="*/ 0 w 4948039"/>
              <a:gd name="connsiteY0" fmla="*/ 0 h 6497638"/>
              <a:gd name="connsiteX1" fmla="*/ 1045171 w 4948039"/>
              <a:gd name="connsiteY1" fmla="*/ 0 h 6497638"/>
              <a:gd name="connsiteX2" fmla="*/ 2641600 w 4948039"/>
              <a:gd name="connsiteY2" fmla="*/ 0 h 6497638"/>
              <a:gd name="connsiteX3" fmla="*/ 4948039 w 4948039"/>
              <a:gd name="connsiteY3" fmla="*/ 0 h 6497638"/>
              <a:gd name="connsiteX4" fmla="*/ 3323630 w 4948039"/>
              <a:gd name="connsiteY4" fmla="*/ 6497638 h 6497638"/>
              <a:gd name="connsiteX5" fmla="*/ 0 w 4948039"/>
              <a:gd name="connsiteY5" fmla="*/ 6497638 h 6497638"/>
              <a:gd name="connsiteX6" fmla="*/ 0 w 4948039"/>
              <a:gd name="connsiteY6" fmla="*/ 4180683 h 6497638"/>
              <a:gd name="connsiteX7" fmla="*/ 0 w 4948039"/>
              <a:gd name="connsiteY7" fmla="*/ 1391920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0" y="0"/>
                </a:moveTo>
                <a:lnTo>
                  <a:pt x="1045171" y="0"/>
                </a:lnTo>
                <a:lnTo>
                  <a:pt x="2641600" y="0"/>
                </a:lnTo>
                <a:lnTo>
                  <a:pt x="4948039" y="0"/>
                </a:lnTo>
                <a:lnTo>
                  <a:pt x="3323630" y="6497638"/>
                </a:lnTo>
                <a:lnTo>
                  <a:pt x="0" y="6497638"/>
                </a:lnTo>
                <a:lnTo>
                  <a:pt x="0" y="4180683"/>
                </a:lnTo>
                <a:lnTo>
                  <a:pt x="0" y="139192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1756ECA7-E48C-0348-9B3B-5EB99CC875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43962" y="0"/>
            <a:ext cx="4948039" cy="6497638"/>
          </a:xfrm>
          <a:custGeom>
            <a:avLst/>
            <a:gdLst>
              <a:gd name="connsiteX0" fmla="*/ 1624410 w 4948039"/>
              <a:gd name="connsiteY0" fmla="*/ 0 h 6497638"/>
              <a:gd name="connsiteX1" fmla="*/ 4948039 w 4948039"/>
              <a:gd name="connsiteY1" fmla="*/ 0 h 6497638"/>
              <a:gd name="connsiteX2" fmla="*/ 4948039 w 4948039"/>
              <a:gd name="connsiteY2" fmla="*/ 2316957 h 6497638"/>
              <a:gd name="connsiteX3" fmla="*/ 4948039 w 4948039"/>
              <a:gd name="connsiteY3" fmla="*/ 5598160 h 6497638"/>
              <a:gd name="connsiteX4" fmla="*/ 4948039 w 4948039"/>
              <a:gd name="connsiteY4" fmla="*/ 6497638 h 6497638"/>
              <a:gd name="connsiteX5" fmla="*/ 3902869 w 4948039"/>
              <a:gd name="connsiteY5" fmla="*/ 6497638 h 6497638"/>
              <a:gd name="connsiteX6" fmla="*/ 2306439 w 4948039"/>
              <a:gd name="connsiteY6" fmla="*/ 6497638 h 6497638"/>
              <a:gd name="connsiteX7" fmla="*/ 0 w 4948039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8039" h="6497638">
                <a:moveTo>
                  <a:pt x="1624410" y="0"/>
                </a:moveTo>
                <a:lnTo>
                  <a:pt x="4948039" y="0"/>
                </a:lnTo>
                <a:lnTo>
                  <a:pt x="4948039" y="2316957"/>
                </a:lnTo>
                <a:lnTo>
                  <a:pt x="4948039" y="5598160"/>
                </a:lnTo>
                <a:lnTo>
                  <a:pt x="4948039" y="6497638"/>
                </a:lnTo>
                <a:lnTo>
                  <a:pt x="3902869" y="6497638"/>
                </a:lnTo>
                <a:lnTo>
                  <a:pt x="230643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3FACA75-D11C-A445-BACF-8256874A598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038639" y="0"/>
            <a:ext cx="6114723" cy="6497638"/>
          </a:xfrm>
          <a:custGeom>
            <a:avLst/>
            <a:gdLst>
              <a:gd name="connsiteX0" fmla="*/ 1624409 w 6114723"/>
              <a:gd name="connsiteY0" fmla="*/ 0 h 6497638"/>
              <a:gd name="connsiteX1" fmla="*/ 6114723 w 6114723"/>
              <a:gd name="connsiteY1" fmla="*/ 0 h 6497638"/>
              <a:gd name="connsiteX2" fmla="*/ 4490314 w 6114723"/>
              <a:gd name="connsiteY2" fmla="*/ 6497638 h 6497638"/>
              <a:gd name="connsiteX3" fmla="*/ 3309201 w 6114723"/>
              <a:gd name="connsiteY3" fmla="*/ 6497638 h 6497638"/>
              <a:gd name="connsiteX4" fmla="*/ 3309361 w 6114723"/>
              <a:gd name="connsiteY4" fmla="*/ 6496050 h 6497638"/>
              <a:gd name="connsiteX5" fmla="*/ 3057361 w 6114723"/>
              <a:gd name="connsiteY5" fmla="*/ 6244050 h 6497638"/>
              <a:gd name="connsiteX6" fmla="*/ 2805361 w 6114723"/>
              <a:gd name="connsiteY6" fmla="*/ 6496050 h 6497638"/>
              <a:gd name="connsiteX7" fmla="*/ 2805521 w 6114723"/>
              <a:gd name="connsiteY7" fmla="*/ 6497638 h 6497638"/>
              <a:gd name="connsiteX8" fmla="*/ 0 w 6114723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14723" h="6497638">
                <a:moveTo>
                  <a:pt x="1624409" y="0"/>
                </a:moveTo>
                <a:lnTo>
                  <a:pt x="6114723" y="0"/>
                </a:lnTo>
                <a:lnTo>
                  <a:pt x="4490314" y="6497638"/>
                </a:lnTo>
                <a:lnTo>
                  <a:pt x="3309201" y="6497638"/>
                </a:lnTo>
                <a:lnTo>
                  <a:pt x="3309361" y="6496050"/>
                </a:lnTo>
                <a:cubicBezTo>
                  <a:pt x="3309361" y="6356874"/>
                  <a:pt x="3196537" y="6244050"/>
                  <a:pt x="3057361" y="6244050"/>
                </a:cubicBezTo>
                <a:cubicBezTo>
                  <a:pt x="2918185" y="6244050"/>
                  <a:pt x="2805361" y="6356874"/>
                  <a:pt x="2805361" y="6496050"/>
                </a:cubicBezTo>
                <a:lnTo>
                  <a:pt x="2805521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850E4CA7-3414-3447-AE99-8AC0E9CEB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8717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42744605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0E8297A-1925-3442-B39E-AF6799BA71B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13861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04889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54AEB6E9-5A32-C542-B22F-8A95F294D1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0660" y="0"/>
            <a:ext cx="8091340" cy="6497638"/>
          </a:xfrm>
          <a:custGeom>
            <a:avLst/>
            <a:gdLst>
              <a:gd name="connsiteX0" fmla="*/ 0 w 8091340"/>
              <a:gd name="connsiteY0" fmla="*/ 0 h 6497638"/>
              <a:gd name="connsiteX1" fmla="*/ 8091340 w 8091340"/>
              <a:gd name="connsiteY1" fmla="*/ 0 h 6497638"/>
              <a:gd name="connsiteX2" fmla="*/ 8091340 w 8091340"/>
              <a:gd name="connsiteY2" fmla="*/ 6497638 h 6497638"/>
              <a:gd name="connsiteX3" fmla="*/ 2247180 w 8091340"/>
              <a:gd name="connsiteY3" fmla="*/ 6497638 h 6497638"/>
              <a:gd name="connsiteX4" fmla="*/ 2247340 w 8091340"/>
              <a:gd name="connsiteY4" fmla="*/ 6496050 h 6497638"/>
              <a:gd name="connsiteX5" fmla="*/ 1995340 w 8091340"/>
              <a:gd name="connsiteY5" fmla="*/ 6244050 h 6497638"/>
              <a:gd name="connsiteX6" fmla="*/ 1743340 w 8091340"/>
              <a:gd name="connsiteY6" fmla="*/ 6496050 h 6497638"/>
              <a:gd name="connsiteX7" fmla="*/ 1743500 w 8091340"/>
              <a:gd name="connsiteY7" fmla="*/ 6497638 h 6497638"/>
              <a:gd name="connsiteX8" fmla="*/ 0 w 809134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1340" h="6497638">
                <a:moveTo>
                  <a:pt x="0" y="0"/>
                </a:moveTo>
                <a:lnTo>
                  <a:pt x="8091340" y="0"/>
                </a:lnTo>
                <a:lnTo>
                  <a:pt x="8091340" y="6497638"/>
                </a:lnTo>
                <a:lnTo>
                  <a:pt x="2247180" y="6497638"/>
                </a:lnTo>
                <a:lnTo>
                  <a:pt x="2247340" y="6496050"/>
                </a:lnTo>
                <a:cubicBezTo>
                  <a:pt x="2247340" y="6356874"/>
                  <a:pt x="2134516" y="6244050"/>
                  <a:pt x="1995340" y="6244050"/>
                </a:cubicBezTo>
                <a:cubicBezTo>
                  <a:pt x="1856164" y="6244050"/>
                  <a:pt x="1743340" y="6356874"/>
                  <a:pt x="1743340" y="6496050"/>
                </a:cubicBezTo>
                <a:lnTo>
                  <a:pt x="17435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>
            <a:noAutofit/>
          </a:bodyPr>
          <a:lstStyle>
            <a:lvl1pPr>
              <a:defRPr sz="2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436813"/>
            <a:ext cx="2514241" cy="311443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2214" y="609600"/>
            <a:ext cx="5831452" cy="563874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831E4E05-C83C-1C4F-A555-318083D89DB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207830" y="0"/>
            <a:ext cx="3622914" cy="6497638"/>
          </a:xfrm>
          <a:custGeom>
            <a:avLst/>
            <a:gdLst>
              <a:gd name="connsiteX0" fmla="*/ 0 w 3622914"/>
              <a:gd name="connsiteY0" fmla="*/ 0 h 6497638"/>
              <a:gd name="connsiteX1" fmla="*/ 1998505 w 3622914"/>
              <a:gd name="connsiteY1" fmla="*/ 0 h 6497638"/>
              <a:gd name="connsiteX2" fmla="*/ 3622914 w 3622914"/>
              <a:gd name="connsiteY2" fmla="*/ 6497638 h 6497638"/>
              <a:gd name="connsiteX3" fmla="*/ 1624409 w 3622914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22914" h="6497638">
                <a:moveTo>
                  <a:pt x="0" y="0"/>
                </a:moveTo>
                <a:lnTo>
                  <a:pt x="1998505" y="0"/>
                </a:lnTo>
                <a:lnTo>
                  <a:pt x="3622914" y="6497638"/>
                </a:lnTo>
                <a:lnTo>
                  <a:pt x="1624409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B06D63-175D-524A-8C0D-287C5255EA82}"/>
              </a:ext>
            </a:extLst>
          </p:cNvPr>
          <p:cNvSpPr txBox="1"/>
          <p:nvPr/>
        </p:nvSpPr>
        <p:spPr>
          <a:xfrm>
            <a:off x="0" y="-427599"/>
            <a:ext cx="30348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>
                <a:solidFill>
                  <a:schemeClr val="bg1"/>
                </a:solidFill>
              </a:rPr>
              <a:t>Change colour to match section</a:t>
            </a:r>
          </a:p>
        </p:txBody>
      </p:sp>
    </p:spTree>
    <p:extLst>
      <p:ext uri="{BB962C8B-B14F-4D97-AF65-F5344CB8AC3E}">
        <p14:creationId xmlns:p14="http://schemas.microsoft.com/office/powerpoint/2010/main" val="189770216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A058B1E-06B9-194A-BDEE-F49C12F6683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621868" y="1063625"/>
            <a:ext cx="6570133" cy="4767263"/>
          </a:xfrm>
          <a:custGeom>
            <a:avLst/>
            <a:gdLst>
              <a:gd name="connsiteX0" fmla="*/ 1191816 w 6570133"/>
              <a:gd name="connsiteY0" fmla="*/ 0 h 4767263"/>
              <a:gd name="connsiteX1" fmla="*/ 6570133 w 6570133"/>
              <a:gd name="connsiteY1" fmla="*/ 0 h 4767263"/>
              <a:gd name="connsiteX2" fmla="*/ 6570133 w 6570133"/>
              <a:gd name="connsiteY2" fmla="*/ 4767263 h 4767263"/>
              <a:gd name="connsiteX3" fmla="*/ 0 w 6570133"/>
              <a:gd name="connsiteY3" fmla="*/ 4767263 h 4767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70133" h="4767263">
                <a:moveTo>
                  <a:pt x="1191816" y="0"/>
                </a:moveTo>
                <a:lnTo>
                  <a:pt x="6570133" y="0"/>
                </a:lnTo>
                <a:lnTo>
                  <a:pt x="6570133" y="4767263"/>
                </a:lnTo>
                <a:lnTo>
                  <a:pt x="0" y="4767263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356893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241678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1345453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7513084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79E272C5-D13A-D942-B952-1D833D58E8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31150" y="0"/>
            <a:ext cx="4060849" cy="6498000"/>
          </a:xfrm>
          <a:custGeom>
            <a:avLst/>
            <a:gdLst>
              <a:gd name="connsiteX0" fmla="*/ 1624500 w 4060848"/>
              <a:gd name="connsiteY0" fmla="*/ 0 h 6497999"/>
              <a:gd name="connsiteX1" fmla="*/ 4060848 w 4060848"/>
              <a:gd name="connsiteY1" fmla="*/ 0 h 6497999"/>
              <a:gd name="connsiteX2" fmla="*/ 4060848 w 4060848"/>
              <a:gd name="connsiteY2" fmla="*/ 6497999 h 6497999"/>
              <a:gd name="connsiteX3" fmla="*/ 0 w 4060848"/>
              <a:gd name="connsiteY3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0848" h="6497999">
                <a:moveTo>
                  <a:pt x="1624500" y="0"/>
                </a:moveTo>
                <a:lnTo>
                  <a:pt x="4060848" y="0"/>
                </a:lnTo>
                <a:lnTo>
                  <a:pt x="4060848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8869646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04916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1D84973-19DB-3C48-A938-6E1DACD5C28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33084" y="0"/>
            <a:ext cx="9758915" cy="6501600"/>
          </a:xfrm>
          <a:custGeom>
            <a:avLst/>
            <a:gdLst>
              <a:gd name="connsiteX0" fmla="*/ 1624501 w 9758915"/>
              <a:gd name="connsiteY0" fmla="*/ 0 h 6501600"/>
              <a:gd name="connsiteX1" fmla="*/ 2400172 w 9758915"/>
              <a:gd name="connsiteY1" fmla="*/ 0 h 6501600"/>
              <a:gd name="connsiteX2" fmla="*/ 4060849 w 9758915"/>
              <a:gd name="connsiteY2" fmla="*/ 0 h 6501600"/>
              <a:gd name="connsiteX3" fmla="*/ 9758915 w 9758915"/>
              <a:gd name="connsiteY3" fmla="*/ 0 h 6501600"/>
              <a:gd name="connsiteX4" fmla="*/ 9758915 w 9758915"/>
              <a:gd name="connsiteY4" fmla="*/ 6501600 h 6501600"/>
              <a:gd name="connsiteX5" fmla="*/ 4060849 w 9758915"/>
              <a:gd name="connsiteY5" fmla="*/ 6501600 h 6501600"/>
              <a:gd name="connsiteX6" fmla="*/ 3913796 w 9758915"/>
              <a:gd name="connsiteY6" fmla="*/ 6501600 h 6501600"/>
              <a:gd name="connsiteX7" fmla="*/ 3914916 w 9758915"/>
              <a:gd name="connsiteY7" fmla="*/ 6496050 h 6501600"/>
              <a:gd name="connsiteX8" fmla="*/ 3662916 w 9758915"/>
              <a:gd name="connsiteY8" fmla="*/ 6244050 h 6501600"/>
              <a:gd name="connsiteX9" fmla="*/ 3410916 w 9758915"/>
              <a:gd name="connsiteY9" fmla="*/ 6496050 h 6501600"/>
              <a:gd name="connsiteX10" fmla="*/ 3412037 w 9758915"/>
              <a:gd name="connsiteY10" fmla="*/ 6501600 h 6501600"/>
              <a:gd name="connsiteX11" fmla="*/ 2400172 w 9758915"/>
              <a:gd name="connsiteY11" fmla="*/ 6501600 h 6501600"/>
              <a:gd name="connsiteX12" fmla="*/ 0 w 9758915"/>
              <a:gd name="connsiteY12" fmla="*/ 6501600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758915" h="6501600">
                <a:moveTo>
                  <a:pt x="1624501" y="0"/>
                </a:moveTo>
                <a:lnTo>
                  <a:pt x="2400172" y="0"/>
                </a:lnTo>
                <a:lnTo>
                  <a:pt x="4060849" y="0"/>
                </a:lnTo>
                <a:lnTo>
                  <a:pt x="9758915" y="0"/>
                </a:lnTo>
                <a:lnTo>
                  <a:pt x="9758915" y="6501600"/>
                </a:lnTo>
                <a:lnTo>
                  <a:pt x="4060849" y="6501600"/>
                </a:lnTo>
                <a:lnTo>
                  <a:pt x="3913796" y="6501600"/>
                </a:lnTo>
                <a:lnTo>
                  <a:pt x="3914916" y="6496050"/>
                </a:lnTo>
                <a:cubicBezTo>
                  <a:pt x="3914916" y="6356874"/>
                  <a:pt x="3802092" y="6244050"/>
                  <a:pt x="3662916" y="6244050"/>
                </a:cubicBezTo>
                <a:cubicBezTo>
                  <a:pt x="3523740" y="6244050"/>
                  <a:pt x="3410916" y="6356874"/>
                  <a:pt x="3410916" y="6496050"/>
                </a:cubicBezTo>
                <a:lnTo>
                  <a:pt x="3412037" y="6501600"/>
                </a:lnTo>
                <a:lnTo>
                  <a:pt x="2400172" y="6501600"/>
                </a:lnTo>
                <a:lnTo>
                  <a:pt x="0" y="650160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115162" cy="341238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96168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2781729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5CB573B-2568-6246-9F01-9C335F79621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231118" cy="6497638"/>
          </a:xfrm>
          <a:custGeom>
            <a:avLst/>
            <a:gdLst>
              <a:gd name="connsiteX0" fmla="*/ 0 w 6231118"/>
              <a:gd name="connsiteY0" fmla="*/ 0 h 6497638"/>
              <a:gd name="connsiteX1" fmla="*/ 6231118 w 6231118"/>
              <a:gd name="connsiteY1" fmla="*/ 0 h 6497638"/>
              <a:gd name="connsiteX2" fmla="*/ 4606709 w 6231118"/>
              <a:gd name="connsiteY2" fmla="*/ 6497638 h 6497638"/>
              <a:gd name="connsiteX3" fmla="*/ 0 w 6231118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1118" h="6497638">
                <a:moveTo>
                  <a:pt x="0" y="0"/>
                </a:moveTo>
                <a:lnTo>
                  <a:pt x="6231118" y="0"/>
                </a:lnTo>
                <a:lnTo>
                  <a:pt x="4606709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9F9F02D-42E6-8E46-8C4B-F728CEA443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48113" y="609600"/>
            <a:ext cx="7635875" cy="5376421"/>
          </a:xfrm>
          <a:solidFill>
            <a:schemeClr val="accent5"/>
          </a:solidFill>
        </p:spPr>
        <p:txBody>
          <a:bodyPr>
            <a:norm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330048" cy="254838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208" y="871920"/>
            <a:ext cx="7360458" cy="511410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01967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- 50/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>
            <a:extLst>
              <a:ext uri="{FF2B5EF4-FFF2-40B4-BE49-F238E27FC236}">
                <a16:creationId xmlns:a16="http://schemas.microsoft.com/office/drawing/2014/main" id="{476D85D8-44D1-3346-A88C-E1C4318EBD4E}"/>
              </a:ext>
            </a:extLst>
          </p:cNvPr>
          <p:cNvSpPr/>
          <p:nvPr/>
        </p:nvSpPr>
        <p:spPr>
          <a:xfrm>
            <a:off x="0" y="0"/>
            <a:ext cx="6096000" cy="64980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197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4" y="6244050"/>
                  <a:pt x="5844000" y="6356874"/>
                  <a:pt x="5844000" y="6496050"/>
                </a:cubicBezTo>
                <a:lnTo>
                  <a:pt x="5844197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304753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5304753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74154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4828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33960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image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052569D9-CE1C-EC4F-B932-F0ADE6E84BF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999" y="1802342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BC6EDB3-DD20-244A-A980-6A1FD175B5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5999" y="2466686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2F01659-8CFF-1A43-B4AE-8DD102C457B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5999" y="3131030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43A65C-73BE-6543-8FD4-911F06EFCC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95999" y="3795374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16C2078-9A7F-AA44-B351-57E689A3C22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5999" y="4459718"/>
            <a:ext cx="792480" cy="528398"/>
          </a:xfrm>
        </p:spPr>
        <p:txBody>
          <a:bodyPr tIns="0" bIns="0" anchor="ctr">
            <a:noAutofit/>
          </a:bodyPr>
          <a:lstStyle>
            <a:lvl1pPr algn="r"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05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C7FCC43-6167-0241-8E00-E6CDF85B9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9354" y="1802342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2DFF8DF8-0C9B-8B46-B0B4-2371F11D3103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969354" y="2466686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4A9762A-B8E1-2D48-820F-6869A93BB63F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969353" y="3153100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1594578-C69C-4343-8929-33038993FB8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6969353" y="3806964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E5B61243-FB61-9E4D-A5DF-2275F80DD1E7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6969353" y="4457103"/>
            <a:ext cx="4860696" cy="528398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302845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-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E3FC6C-2F1E-FE41-BDBC-E6D440A6021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45000" y="1704600"/>
            <a:ext cx="7902000" cy="3448800"/>
          </a:xfrm>
          <a:solidFill>
            <a:schemeClr val="bg1"/>
          </a:solidFill>
        </p:spPr>
        <p:txBody>
          <a:bodyPr lIns="360000" rIns="5184000" anchor="ctr">
            <a:norm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3200" b="1"/>
            </a:lvl1pPr>
          </a:lstStyle>
          <a:p>
            <a:pPr lvl="0"/>
            <a:r>
              <a:rPr lang="en-GB"/>
              <a:t>Agenda slide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96E59D0-2D90-6947-A2A4-A20F81D6202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294599" y="1704600"/>
            <a:ext cx="4752402" cy="3448800"/>
          </a:xfrm>
          <a:noFill/>
        </p:spPr>
        <p:txBody>
          <a:bodyPr lIns="90000" rIns="90000" anchor="ctr"/>
          <a:lstStyle>
            <a:lvl1pPr marL="622300" indent="-622300">
              <a:lnSpc>
                <a:spcPct val="80000"/>
              </a:lnSpc>
              <a:spcAft>
                <a:spcPts val="1800"/>
              </a:spcAft>
              <a:buClr>
                <a:schemeClr val="accent4"/>
              </a:buClr>
              <a:buFont typeface="+mj-lt"/>
              <a:buAutoNum type="arabicPeriod"/>
              <a:tabLst/>
              <a:defRPr sz="2400" b="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24784972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16495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 /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55C9D7FD-4372-984B-82EC-1682388A058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286575" y="0"/>
            <a:ext cx="6905425" cy="6496050"/>
          </a:xfrm>
          <a:custGeom>
            <a:avLst/>
            <a:gdLst>
              <a:gd name="connsiteX0" fmla="*/ 1674037 w 6905425"/>
              <a:gd name="connsiteY0" fmla="*/ 0 h 6496050"/>
              <a:gd name="connsiteX1" fmla="*/ 6905425 w 6905425"/>
              <a:gd name="connsiteY1" fmla="*/ 0 h 6496050"/>
              <a:gd name="connsiteX2" fmla="*/ 6905425 w 6905425"/>
              <a:gd name="connsiteY2" fmla="*/ 6496050 h 6496050"/>
              <a:gd name="connsiteX3" fmla="*/ 1061425 w 6905425"/>
              <a:gd name="connsiteY3" fmla="*/ 6496050 h 6496050"/>
              <a:gd name="connsiteX4" fmla="*/ 809425 w 6905425"/>
              <a:gd name="connsiteY4" fmla="*/ 6244050 h 6496050"/>
              <a:gd name="connsiteX5" fmla="*/ 557425 w 6905425"/>
              <a:gd name="connsiteY5" fmla="*/ 6496050 h 6496050"/>
              <a:gd name="connsiteX6" fmla="*/ 0 w 6905425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905425" h="6496050">
                <a:moveTo>
                  <a:pt x="1674037" y="0"/>
                </a:moveTo>
                <a:lnTo>
                  <a:pt x="6905425" y="0"/>
                </a:lnTo>
                <a:lnTo>
                  <a:pt x="6905425" y="6496050"/>
                </a:lnTo>
                <a:lnTo>
                  <a:pt x="1061425" y="6496050"/>
                </a:lnTo>
                <a:cubicBezTo>
                  <a:pt x="1061425" y="6356874"/>
                  <a:pt x="948601" y="6244050"/>
                  <a:pt x="809425" y="6244050"/>
                </a:cubicBezTo>
                <a:cubicBezTo>
                  <a:pt x="670249" y="6244050"/>
                  <a:pt x="557425" y="6356874"/>
                  <a:pt x="557425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206A2BC-C7D2-1F4A-8EFA-C1457E5BF1A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960612" cy="6497638"/>
          </a:xfrm>
          <a:custGeom>
            <a:avLst/>
            <a:gdLst>
              <a:gd name="connsiteX0" fmla="*/ 0 w 6960612"/>
              <a:gd name="connsiteY0" fmla="*/ 0 h 6497638"/>
              <a:gd name="connsiteX1" fmla="*/ 6960612 w 6960612"/>
              <a:gd name="connsiteY1" fmla="*/ 0 h 6497638"/>
              <a:gd name="connsiteX2" fmla="*/ 5286165 w 6960612"/>
              <a:gd name="connsiteY2" fmla="*/ 6497638 h 6497638"/>
              <a:gd name="connsiteX3" fmla="*/ 0 w 6960612"/>
              <a:gd name="connsiteY3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0612" h="6497638"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8697FE-A3E1-4148-AE49-9A90AB99A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9858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/ statement - image w/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5585" y="1704806"/>
            <a:ext cx="7900830" cy="3448388"/>
          </a:xfrm>
          <a:solidFill>
            <a:schemeClr val="bg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97338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quo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200" y="1620078"/>
            <a:ext cx="10965600" cy="3617843"/>
          </a:xfrm>
        </p:spPr>
        <p:txBody>
          <a:bodyPr anchor="ctr"/>
          <a:lstStyle>
            <a:lvl1pPr algn="ctr">
              <a:defRPr b="0"/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Graphic 6">
            <a:extLst>
              <a:ext uri="{FF2B5EF4-FFF2-40B4-BE49-F238E27FC236}">
                <a16:creationId xmlns:a16="http://schemas.microsoft.com/office/drawing/2014/main" id="{6AFF0189-2B17-044A-95A5-0CE65C3B7CF9}"/>
              </a:ext>
            </a:extLst>
          </p:cNvPr>
          <p:cNvSpPr/>
          <p:nvPr/>
        </p:nvSpPr>
        <p:spPr>
          <a:xfrm>
            <a:off x="5877609" y="1210876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" name="Graphic 9">
            <a:extLst>
              <a:ext uri="{FF2B5EF4-FFF2-40B4-BE49-F238E27FC236}">
                <a16:creationId xmlns:a16="http://schemas.microsoft.com/office/drawing/2014/main" id="{8FDACD0F-927F-324F-81B7-9EB5A9A2FA9B}"/>
              </a:ext>
            </a:extLst>
          </p:cNvPr>
          <p:cNvSpPr/>
          <p:nvPr/>
        </p:nvSpPr>
        <p:spPr>
          <a:xfrm>
            <a:off x="5877608" y="5348453"/>
            <a:ext cx="441598" cy="301070"/>
          </a:xfrm>
          <a:custGeom>
            <a:avLst/>
            <a:gdLst>
              <a:gd name="connsiteX0" fmla="*/ 0 w 441598"/>
              <a:gd name="connsiteY0" fmla="*/ 200707 h 301070"/>
              <a:gd name="connsiteX1" fmla="*/ 100363 w 441598"/>
              <a:gd name="connsiteY1" fmla="*/ 301070 h 301070"/>
              <a:gd name="connsiteX2" fmla="*/ 200726 w 441598"/>
              <a:gd name="connsiteY2" fmla="*/ 200707 h 301070"/>
              <a:gd name="connsiteX3" fmla="*/ 102389 w 441598"/>
              <a:gd name="connsiteY3" fmla="*/ 100402 h 301070"/>
              <a:gd name="connsiteX4" fmla="*/ 200726 w 441598"/>
              <a:gd name="connsiteY4" fmla="*/ 60204 h 301070"/>
              <a:gd name="connsiteX5" fmla="*/ 200708 w 441598"/>
              <a:gd name="connsiteY5" fmla="*/ 0 h 301070"/>
              <a:gd name="connsiteX6" fmla="*/ 0 w 441598"/>
              <a:gd name="connsiteY6" fmla="*/ 200707 h 301070"/>
              <a:gd name="connsiteX7" fmla="*/ 441579 w 441598"/>
              <a:gd name="connsiteY7" fmla="*/ 0 h 301070"/>
              <a:gd name="connsiteX8" fmla="*/ 240872 w 441598"/>
              <a:gd name="connsiteY8" fmla="*/ 200707 h 301070"/>
              <a:gd name="connsiteX9" fmla="*/ 341235 w 441598"/>
              <a:gd name="connsiteY9" fmla="*/ 301070 h 301070"/>
              <a:gd name="connsiteX10" fmla="*/ 441598 w 441598"/>
              <a:gd name="connsiteY10" fmla="*/ 200707 h 301070"/>
              <a:gd name="connsiteX11" fmla="*/ 343260 w 441598"/>
              <a:gd name="connsiteY11" fmla="*/ 100402 h 301070"/>
              <a:gd name="connsiteX12" fmla="*/ 441598 w 441598"/>
              <a:gd name="connsiteY12" fmla="*/ 60204 h 301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41598" h="301070">
                <a:moveTo>
                  <a:pt x="0" y="200707"/>
                </a:moveTo>
                <a:cubicBezTo>
                  <a:pt x="0" y="256130"/>
                  <a:pt x="44923" y="301070"/>
                  <a:pt x="100363" y="301070"/>
                </a:cubicBezTo>
                <a:cubicBezTo>
                  <a:pt x="155786" y="301070"/>
                  <a:pt x="200726" y="256147"/>
                  <a:pt x="200726" y="200707"/>
                </a:cubicBezTo>
                <a:cubicBezTo>
                  <a:pt x="200726" y="145961"/>
                  <a:pt x="156872" y="101486"/>
                  <a:pt x="102389" y="100402"/>
                </a:cubicBezTo>
                <a:cubicBezTo>
                  <a:pt x="127719" y="75559"/>
                  <a:pt x="162424" y="60204"/>
                  <a:pt x="200726" y="60204"/>
                </a:cubicBezTo>
                <a:lnTo>
                  <a:pt x="200708" y="0"/>
                </a:lnTo>
                <a:cubicBezTo>
                  <a:pt x="89862" y="0"/>
                  <a:pt x="0" y="89866"/>
                  <a:pt x="0" y="200707"/>
                </a:cubicBezTo>
                <a:close/>
                <a:moveTo>
                  <a:pt x="441579" y="0"/>
                </a:moveTo>
                <a:cubicBezTo>
                  <a:pt x="330733" y="0"/>
                  <a:pt x="240872" y="89866"/>
                  <a:pt x="240872" y="200707"/>
                </a:cubicBezTo>
                <a:cubicBezTo>
                  <a:pt x="240872" y="256130"/>
                  <a:pt x="285813" y="301070"/>
                  <a:pt x="341235" y="301070"/>
                </a:cubicBezTo>
                <a:cubicBezTo>
                  <a:pt x="396656" y="301070"/>
                  <a:pt x="441598" y="256147"/>
                  <a:pt x="441598" y="200707"/>
                </a:cubicBezTo>
                <a:cubicBezTo>
                  <a:pt x="441598" y="145961"/>
                  <a:pt x="397744" y="101486"/>
                  <a:pt x="343260" y="100402"/>
                </a:cubicBezTo>
                <a:cubicBezTo>
                  <a:pt x="368590" y="75559"/>
                  <a:pt x="403315" y="60204"/>
                  <a:pt x="441598" y="60204"/>
                </a:cubicBezTo>
                <a:close/>
              </a:path>
            </a:pathLst>
          </a:custGeom>
          <a:solidFill>
            <a:schemeClr val="accent4"/>
          </a:solidFill>
          <a:ln w="4763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9645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90D2185-5F86-7749-BB4E-183109B4026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2192000 w 12192000"/>
              <a:gd name="connsiteY0" fmla="*/ 2425083 h 6497638"/>
              <a:gd name="connsiteX1" fmla="*/ 12192000 w 12192000"/>
              <a:gd name="connsiteY1" fmla="*/ 6496050 h 6497638"/>
              <a:gd name="connsiteX2" fmla="*/ 11143308 w 12192000"/>
              <a:gd name="connsiteY2" fmla="*/ 6496050 h 6497638"/>
              <a:gd name="connsiteX3" fmla="*/ 0 w 12192000"/>
              <a:gd name="connsiteY3" fmla="*/ 0 h 6497638"/>
              <a:gd name="connsiteX4" fmla="*/ 6960612 w 12192000"/>
              <a:gd name="connsiteY4" fmla="*/ 0 h 6497638"/>
              <a:gd name="connsiteX5" fmla="*/ 5286165 w 12192000"/>
              <a:gd name="connsiteY5" fmla="*/ 6497638 h 6497638"/>
              <a:gd name="connsiteX6" fmla="*/ 0 w 12192000"/>
              <a:gd name="connsiteY6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497638">
                <a:moveTo>
                  <a:pt x="12192000" y="2425083"/>
                </a:moveTo>
                <a:lnTo>
                  <a:pt x="12192000" y="6496050"/>
                </a:lnTo>
                <a:lnTo>
                  <a:pt x="11143308" y="6496050"/>
                </a:lnTo>
                <a:close/>
                <a:moveTo>
                  <a:pt x="0" y="0"/>
                </a:moveTo>
                <a:lnTo>
                  <a:pt x="6960612" y="0"/>
                </a:lnTo>
                <a:lnTo>
                  <a:pt x="5286165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3"/>
          </a:solidFill>
        </p:spPr>
        <p:txBody>
          <a:bodyPr wrap="square" anchor="ctr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81921-067E-D84A-964D-D16F6D724D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293766" y="0"/>
            <a:ext cx="6116546" cy="3249000"/>
          </a:xfrm>
        </p:spPr>
        <p:txBody>
          <a:bodyPr tIns="0" bIns="0" anchor="b">
            <a:noAutofit/>
          </a:bodyPr>
          <a:lstStyle>
            <a:lvl1pPr>
              <a:defRPr sz="200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892ADA3-681B-4848-8013-ACCCDEB5DE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57963" y="3081200"/>
            <a:ext cx="4852349" cy="3169219"/>
          </a:xfrm>
        </p:spPr>
        <p:txBody>
          <a:bodyPr>
            <a:noAutofit/>
          </a:bodyPr>
          <a:lstStyle>
            <a:lvl1pPr>
              <a:lnSpc>
                <a:spcPts val="6000"/>
              </a:lnSpc>
              <a:spcAft>
                <a:spcPts val="0"/>
              </a:spcAft>
              <a:defRPr sz="6000" b="1" i="1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43F26965-B205-DB42-AEAF-942D75F53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69605" y="822037"/>
            <a:ext cx="3524708" cy="1865746"/>
          </a:xfrm>
          <a:custGeom>
            <a:avLst/>
            <a:gdLst>
              <a:gd name="connsiteX0" fmla="*/ 3242518 w 3524708"/>
              <a:gd name="connsiteY0" fmla="*/ 0 h 1865746"/>
              <a:gd name="connsiteX1" fmla="*/ 3524708 w 3524708"/>
              <a:gd name="connsiteY1" fmla="*/ 0 h 1865746"/>
              <a:gd name="connsiteX2" fmla="*/ 3044984 w 3524708"/>
              <a:gd name="connsiteY2" fmla="*/ 1865746 h 1865746"/>
              <a:gd name="connsiteX3" fmla="*/ 2762794 w 3524708"/>
              <a:gd name="connsiteY3" fmla="*/ 1865746 h 1865746"/>
              <a:gd name="connsiteX4" fmla="*/ 2689960 w 3524708"/>
              <a:gd name="connsiteY4" fmla="*/ 0 h 1865746"/>
              <a:gd name="connsiteX5" fmla="*/ 2972150 w 3524708"/>
              <a:gd name="connsiteY5" fmla="*/ 0 h 1865746"/>
              <a:gd name="connsiteX6" fmla="*/ 2492426 w 3524708"/>
              <a:gd name="connsiteY6" fmla="*/ 1865746 h 1865746"/>
              <a:gd name="connsiteX7" fmla="*/ 2210236 w 3524708"/>
              <a:gd name="connsiteY7" fmla="*/ 1865746 h 1865746"/>
              <a:gd name="connsiteX8" fmla="*/ 2137401 w 3524708"/>
              <a:gd name="connsiteY8" fmla="*/ 0 h 1865746"/>
              <a:gd name="connsiteX9" fmla="*/ 2419591 w 3524708"/>
              <a:gd name="connsiteY9" fmla="*/ 0 h 1865746"/>
              <a:gd name="connsiteX10" fmla="*/ 1939867 w 3524708"/>
              <a:gd name="connsiteY10" fmla="*/ 1865746 h 1865746"/>
              <a:gd name="connsiteX11" fmla="*/ 1657677 w 3524708"/>
              <a:gd name="connsiteY11" fmla="*/ 1865746 h 1865746"/>
              <a:gd name="connsiteX12" fmla="*/ 1584842 w 3524708"/>
              <a:gd name="connsiteY12" fmla="*/ 0 h 1865746"/>
              <a:gd name="connsiteX13" fmla="*/ 1867032 w 3524708"/>
              <a:gd name="connsiteY13" fmla="*/ 0 h 1865746"/>
              <a:gd name="connsiteX14" fmla="*/ 1387308 w 3524708"/>
              <a:gd name="connsiteY14" fmla="*/ 1865746 h 1865746"/>
              <a:gd name="connsiteX15" fmla="*/ 1105118 w 3524708"/>
              <a:gd name="connsiteY15" fmla="*/ 1865746 h 1865746"/>
              <a:gd name="connsiteX16" fmla="*/ 1032283 w 3524708"/>
              <a:gd name="connsiteY16" fmla="*/ 0 h 1865746"/>
              <a:gd name="connsiteX17" fmla="*/ 1314473 w 3524708"/>
              <a:gd name="connsiteY17" fmla="*/ 0 h 1865746"/>
              <a:gd name="connsiteX18" fmla="*/ 834749 w 3524708"/>
              <a:gd name="connsiteY18" fmla="*/ 1865746 h 1865746"/>
              <a:gd name="connsiteX19" fmla="*/ 552559 w 3524708"/>
              <a:gd name="connsiteY19" fmla="*/ 1865746 h 1865746"/>
              <a:gd name="connsiteX20" fmla="*/ 479724 w 3524708"/>
              <a:gd name="connsiteY20" fmla="*/ 0 h 1865746"/>
              <a:gd name="connsiteX21" fmla="*/ 761914 w 3524708"/>
              <a:gd name="connsiteY21" fmla="*/ 0 h 1865746"/>
              <a:gd name="connsiteX22" fmla="*/ 282190 w 3524708"/>
              <a:gd name="connsiteY22" fmla="*/ 1865746 h 1865746"/>
              <a:gd name="connsiteX23" fmla="*/ 0 w 3524708"/>
              <a:gd name="connsiteY23" fmla="*/ 1865746 h 186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524708" h="1865746">
                <a:moveTo>
                  <a:pt x="3242518" y="0"/>
                </a:moveTo>
                <a:lnTo>
                  <a:pt x="3524708" y="0"/>
                </a:lnTo>
                <a:lnTo>
                  <a:pt x="3044984" y="1865746"/>
                </a:lnTo>
                <a:lnTo>
                  <a:pt x="2762794" y="1865746"/>
                </a:lnTo>
                <a:close/>
                <a:moveTo>
                  <a:pt x="2689960" y="0"/>
                </a:moveTo>
                <a:lnTo>
                  <a:pt x="2972150" y="0"/>
                </a:lnTo>
                <a:lnTo>
                  <a:pt x="2492426" y="1865746"/>
                </a:lnTo>
                <a:lnTo>
                  <a:pt x="2210236" y="1865746"/>
                </a:lnTo>
                <a:close/>
                <a:moveTo>
                  <a:pt x="2137401" y="0"/>
                </a:moveTo>
                <a:lnTo>
                  <a:pt x="2419591" y="0"/>
                </a:lnTo>
                <a:lnTo>
                  <a:pt x="1939867" y="1865746"/>
                </a:lnTo>
                <a:lnTo>
                  <a:pt x="1657677" y="1865746"/>
                </a:lnTo>
                <a:close/>
                <a:moveTo>
                  <a:pt x="1584842" y="0"/>
                </a:moveTo>
                <a:lnTo>
                  <a:pt x="1867032" y="0"/>
                </a:lnTo>
                <a:lnTo>
                  <a:pt x="1387308" y="1865746"/>
                </a:lnTo>
                <a:lnTo>
                  <a:pt x="1105118" y="1865746"/>
                </a:lnTo>
                <a:close/>
                <a:moveTo>
                  <a:pt x="1032283" y="0"/>
                </a:moveTo>
                <a:lnTo>
                  <a:pt x="1314473" y="0"/>
                </a:lnTo>
                <a:lnTo>
                  <a:pt x="834749" y="1865746"/>
                </a:lnTo>
                <a:lnTo>
                  <a:pt x="552559" y="1865746"/>
                </a:lnTo>
                <a:close/>
                <a:moveTo>
                  <a:pt x="479724" y="0"/>
                </a:moveTo>
                <a:lnTo>
                  <a:pt x="761914" y="0"/>
                </a:lnTo>
                <a:lnTo>
                  <a:pt x="282190" y="1865746"/>
                </a:lnTo>
                <a:lnTo>
                  <a:pt x="0" y="1865746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61302693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divider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A072DD46-3F51-A748-8F94-B6F9001382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878904" y="-362"/>
            <a:ext cx="7974904" cy="6497638"/>
          </a:xfrm>
        </p:spPr>
        <p:txBody>
          <a:bodyPr wrap="none" anchor="ctr">
            <a:noAutofit/>
          </a:bodyPr>
          <a:lstStyle>
            <a:lvl1pPr>
              <a:lnSpc>
                <a:spcPct val="100000"/>
              </a:lnSpc>
              <a:spcAft>
                <a:spcPts val="0"/>
              </a:spcAft>
              <a:defRPr sz="50000" b="1" spc="-30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54E8F8-3509-FA4A-84BE-D7B63C4C46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16257" y="609600"/>
            <a:ext cx="6762967" cy="5635625"/>
          </a:xfrm>
        </p:spPr>
        <p:txBody>
          <a:bodyPr anchor="ctr"/>
          <a:lstStyle>
            <a:lvl1pPr>
              <a:lnSpc>
                <a:spcPts val="6000"/>
              </a:lnSpc>
              <a:spcAft>
                <a:spcPts val="0"/>
              </a:spcAft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51995247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7B3EDD58-5FA3-6140-B17B-40F7C1CD1135}"/>
              </a:ext>
            </a:extLst>
          </p:cNvPr>
          <p:cNvSpPr/>
          <p:nvPr/>
        </p:nvSpPr>
        <p:spPr>
          <a:xfrm>
            <a:off x="609600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23508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AF442D-09D5-E949-9926-48F727EB856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1C0B5-0FE4-AA45-86C1-CD72BD8791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EDC06073-822D-C148-9EA1-733BA6032B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32CC8F85-F28A-DB4E-8753-4470623EA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716F3C-0A12-0A43-AAAF-C19A6B6DA59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23062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7698736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13847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Do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>
            <a:extLst>
              <a:ext uri="{FF2B5EF4-FFF2-40B4-BE49-F238E27FC236}">
                <a16:creationId xmlns:a16="http://schemas.microsoft.com/office/drawing/2014/main" id="{74D4A870-F17A-F442-8E79-D6593E5CEED2}"/>
              </a:ext>
            </a:extLst>
          </p:cNvPr>
          <p:cNvSpPr/>
          <p:nvPr/>
        </p:nvSpPr>
        <p:spPr>
          <a:xfrm flipH="1">
            <a:off x="0" y="0"/>
            <a:ext cx="6098400" cy="650160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496050 h 6496050"/>
              <a:gd name="connsiteX3" fmla="*/ 252000 w 6096000"/>
              <a:gd name="connsiteY3" fmla="*/ 6496050 h 6496050"/>
              <a:gd name="connsiteX4" fmla="*/ 0 w 6096000"/>
              <a:gd name="connsiteY4" fmla="*/ 6244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496050"/>
                </a:lnTo>
                <a:lnTo>
                  <a:pt x="252000" y="6496050"/>
                </a:lnTo>
                <a:cubicBezTo>
                  <a:pt x="252000" y="6356874"/>
                  <a:pt x="139176" y="6244050"/>
                  <a:pt x="0" y="624405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48060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318214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righ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357532" y="0"/>
            <a:ext cx="4834469" cy="64980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66451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07185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3E5BD-E875-EE4C-9CB4-36F3C3D3E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46335" cy="97498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Picture Placeholder 16">
            <a:extLst>
              <a:ext uri="{FF2B5EF4-FFF2-40B4-BE49-F238E27FC236}">
                <a16:creationId xmlns:a16="http://schemas.microsoft.com/office/drawing/2014/main" id="{5ABFEEB8-51F9-0142-A050-4625F632551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898470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9E2A247-90BA-314A-BDCD-0A4AECB670C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2325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A3DB6A0-2E22-9F4E-8C30-ECA98F4FDBD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98470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C9E62EE-D701-B347-BBEF-F2599FBBA8F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522325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945DC05E-C003-B74C-9DD3-11B31C7A2EB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435679" y="1584585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15B1402-52BD-4944-86EC-993B6CCD1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09233" y="1969477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38615044-966E-9341-99DF-7BCA47F3C021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6435679" y="3877718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E7B9924-E501-1945-9875-2CFFD00358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309233" y="4262610"/>
            <a:ext cx="2376145" cy="1097070"/>
          </a:xfrm>
        </p:spPr>
        <p:txBody>
          <a:bodyPr lIns="180000" tIns="36000" rIns="180000" bIns="36000" anchor="ctr">
            <a:noAutofit/>
          </a:bodyPr>
          <a:lstStyle>
            <a:lvl1pPr algn="l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l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44840397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>
            <a:extLst>
              <a:ext uri="{FF2B5EF4-FFF2-40B4-BE49-F238E27FC236}">
                <a16:creationId xmlns:a16="http://schemas.microsoft.com/office/drawing/2014/main" id="{CA9069D4-BBD5-6840-9646-5955E2C1E9C0}"/>
              </a:ext>
            </a:extLst>
          </p:cNvPr>
          <p:cNvSpPr/>
          <p:nvPr/>
        </p:nvSpPr>
        <p:spPr>
          <a:xfrm>
            <a:off x="0" y="3429000"/>
            <a:ext cx="12192000" cy="3069000"/>
          </a:xfrm>
          <a:custGeom>
            <a:avLst/>
            <a:gdLst>
              <a:gd name="connsiteX0" fmla="*/ 0 w 12192000"/>
              <a:gd name="connsiteY0" fmla="*/ 0 h 3069000"/>
              <a:gd name="connsiteX1" fmla="*/ 12192000 w 12192000"/>
              <a:gd name="connsiteY1" fmla="*/ 0 h 3069000"/>
              <a:gd name="connsiteX2" fmla="*/ 12192000 w 12192000"/>
              <a:gd name="connsiteY2" fmla="*/ 3069000 h 3069000"/>
              <a:gd name="connsiteX3" fmla="*/ 6347607 w 12192000"/>
              <a:gd name="connsiteY3" fmla="*/ 3069000 h 3069000"/>
              <a:gd name="connsiteX4" fmla="*/ 6348000 w 12192000"/>
              <a:gd name="connsiteY4" fmla="*/ 3067050 h 3069000"/>
              <a:gd name="connsiteX5" fmla="*/ 6096000 w 12192000"/>
              <a:gd name="connsiteY5" fmla="*/ 2815050 h 3069000"/>
              <a:gd name="connsiteX6" fmla="*/ 5844000 w 12192000"/>
              <a:gd name="connsiteY6" fmla="*/ 3067050 h 3069000"/>
              <a:gd name="connsiteX7" fmla="*/ 5844394 w 12192000"/>
              <a:gd name="connsiteY7" fmla="*/ 3069000 h 3069000"/>
              <a:gd name="connsiteX8" fmla="*/ 0 w 12192000"/>
              <a:gd name="connsiteY8" fmla="*/ 3069000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069000">
                <a:moveTo>
                  <a:pt x="0" y="0"/>
                </a:moveTo>
                <a:lnTo>
                  <a:pt x="12192000" y="0"/>
                </a:lnTo>
                <a:lnTo>
                  <a:pt x="12192000" y="3069000"/>
                </a:lnTo>
                <a:lnTo>
                  <a:pt x="6347607" y="3069000"/>
                </a:lnTo>
                <a:lnTo>
                  <a:pt x="6348000" y="3067050"/>
                </a:lnTo>
                <a:cubicBezTo>
                  <a:pt x="6348000" y="2927874"/>
                  <a:pt x="6235176" y="2815050"/>
                  <a:pt x="6096000" y="2815050"/>
                </a:cubicBezTo>
                <a:cubicBezTo>
                  <a:pt x="5956825" y="2815050"/>
                  <a:pt x="5844000" y="2927874"/>
                  <a:pt x="5844000" y="3067050"/>
                </a:cubicBezTo>
                <a:lnTo>
                  <a:pt x="5844394" y="3069000"/>
                </a:lnTo>
                <a:lnTo>
                  <a:pt x="0" y="306900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88810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6645180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388810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904652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904652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420494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20494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36335" y="2245892"/>
            <a:ext cx="1866855" cy="1866855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36335" y="4119144"/>
            <a:ext cx="1866855" cy="1131120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29238779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 29">
            <a:extLst>
              <a:ext uri="{FF2B5EF4-FFF2-40B4-BE49-F238E27FC236}">
                <a16:creationId xmlns:a16="http://schemas.microsoft.com/office/drawing/2014/main" id="{B4DB38A8-ED85-1347-B790-9A2BE1DBEF4C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71538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1784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08738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762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603222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3468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1906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77930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571538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31784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08738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762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6603222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3468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911906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7930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427974970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layout x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>
            <a:extLst>
              <a:ext uri="{FF2B5EF4-FFF2-40B4-BE49-F238E27FC236}">
                <a16:creationId xmlns:a16="http://schemas.microsoft.com/office/drawing/2014/main" id="{197B69D6-70A7-CE4F-9A01-697D3720C72F}"/>
              </a:ext>
            </a:extLst>
          </p:cNvPr>
          <p:cNvSpPr/>
          <p:nvPr/>
        </p:nvSpPr>
        <p:spPr>
          <a:xfrm>
            <a:off x="0" y="4546834"/>
            <a:ext cx="12192000" cy="1951167"/>
          </a:xfrm>
          <a:custGeom>
            <a:avLst/>
            <a:gdLst>
              <a:gd name="connsiteX0" fmla="*/ 0 w 12192000"/>
              <a:gd name="connsiteY0" fmla="*/ 0 h 1951167"/>
              <a:gd name="connsiteX1" fmla="*/ 12192000 w 12192000"/>
              <a:gd name="connsiteY1" fmla="*/ 0 h 1951167"/>
              <a:gd name="connsiteX2" fmla="*/ 12192000 w 12192000"/>
              <a:gd name="connsiteY2" fmla="*/ 1951167 h 1951167"/>
              <a:gd name="connsiteX3" fmla="*/ 6347607 w 12192000"/>
              <a:gd name="connsiteY3" fmla="*/ 1951167 h 1951167"/>
              <a:gd name="connsiteX4" fmla="*/ 6348000 w 12192000"/>
              <a:gd name="connsiteY4" fmla="*/ 1949217 h 1951167"/>
              <a:gd name="connsiteX5" fmla="*/ 6096000 w 12192000"/>
              <a:gd name="connsiteY5" fmla="*/ 1697217 h 1951167"/>
              <a:gd name="connsiteX6" fmla="*/ 5844000 w 12192000"/>
              <a:gd name="connsiteY6" fmla="*/ 1949217 h 1951167"/>
              <a:gd name="connsiteX7" fmla="*/ 5844394 w 12192000"/>
              <a:gd name="connsiteY7" fmla="*/ 1951167 h 1951167"/>
              <a:gd name="connsiteX8" fmla="*/ 0 w 12192000"/>
              <a:gd name="connsiteY8" fmla="*/ 1951167 h 1951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1951167">
                <a:moveTo>
                  <a:pt x="0" y="0"/>
                </a:moveTo>
                <a:lnTo>
                  <a:pt x="12192000" y="0"/>
                </a:lnTo>
                <a:lnTo>
                  <a:pt x="12192000" y="1951167"/>
                </a:lnTo>
                <a:lnTo>
                  <a:pt x="6347607" y="1951167"/>
                </a:lnTo>
                <a:lnTo>
                  <a:pt x="6348000" y="1949217"/>
                </a:lnTo>
                <a:cubicBezTo>
                  <a:pt x="6348000" y="1810041"/>
                  <a:pt x="6235176" y="1697217"/>
                  <a:pt x="6096000" y="1697217"/>
                </a:cubicBezTo>
                <a:cubicBezTo>
                  <a:pt x="5956825" y="1697217"/>
                  <a:pt x="5844000" y="1810041"/>
                  <a:pt x="5844000" y="1949217"/>
                </a:cubicBezTo>
                <a:lnTo>
                  <a:pt x="5844394" y="1951167"/>
                </a:lnTo>
                <a:lnTo>
                  <a:pt x="0" y="195116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D3C20F34-4FD5-2143-AB4D-393C884A409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57806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1160" cy="85427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79CEDD1-36EF-F74A-8498-C86A35DDEC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8052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6" name="Picture Placeholder 16">
            <a:extLst>
              <a:ext uri="{FF2B5EF4-FFF2-40B4-BE49-F238E27FC236}">
                <a16:creationId xmlns:a16="http://schemas.microsoft.com/office/drawing/2014/main" id="{AFBFBD49-A7E5-1444-9DA5-265ACB7E390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51553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57C6F73E-3CE7-7A49-A51E-6165B69AAC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11799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2" name="Picture Placeholder 16">
            <a:extLst>
              <a:ext uri="{FF2B5EF4-FFF2-40B4-BE49-F238E27FC236}">
                <a16:creationId xmlns:a16="http://schemas.microsoft.com/office/drawing/2014/main" id="{A5015BF3-DD4C-2A4F-BADA-651E110BBD6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345300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2939BC0D-5961-E046-A808-6B8AC8099F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05546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4" name="Picture Placeholder 16">
            <a:extLst>
              <a:ext uri="{FF2B5EF4-FFF2-40B4-BE49-F238E27FC236}">
                <a16:creationId xmlns:a16="http://schemas.microsoft.com/office/drawing/2014/main" id="{A638653C-41FC-DA4F-A786-E9195EF83B38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39047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9C40C38-C66F-8C44-963F-5DD7D91C70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99293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16">
            <a:extLst>
              <a:ext uri="{FF2B5EF4-FFF2-40B4-BE49-F238E27FC236}">
                <a16:creationId xmlns:a16="http://schemas.microsoft.com/office/drawing/2014/main" id="{89EE7683-3A0A-0B47-9813-78A5473FCCF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7806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AB55A3A9-FB25-AF40-BC32-AC3C3DA4E6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18052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0" name="Picture Placeholder 16">
            <a:extLst>
              <a:ext uri="{FF2B5EF4-FFF2-40B4-BE49-F238E27FC236}">
                <a16:creationId xmlns:a16="http://schemas.microsoft.com/office/drawing/2014/main" id="{EDA73697-3874-C344-AAE5-CE24B2383EF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051553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62B0DD7-8060-A542-B772-E1F818A32D9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11799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6" name="Picture Placeholder 16">
            <a:extLst>
              <a:ext uri="{FF2B5EF4-FFF2-40B4-BE49-F238E27FC236}">
                <a16:creationId xmlns:a16="http://schemas.microsoft.com/office/drawing/2014/main" id="{105967BD-F5FD-9F41-9CC6-8784B49815D8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345300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BDABB33E-69CC-1B46-AC9C-83F4DCC4D1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05546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8" name="Picture Placeholder 16">
            <a:extLst>
              <a:ext uri="{FF2B5EF4-FFF2-40B4-BE49-F238E27FC236}">
                <a16:creationId xmlns:a16="http://schemas.microsoft.com/office/drawing/2014/main" id="{35B3E652-6F5F-B643-9023-FF57D267CDC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639047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C17B9C40-A873-8740-BC3A-4781CC1D4B9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99293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Picture Placeholder 16">
            <a:extLst>
              <a:ext uri="{FF2B5EF4-FFF2-40B4-BE49-F238E27FC236}">
                <a16:creationId xmlns:a16="http://schemas.microsoft.com/office/drawing/2014/main" id="{133D25D3-41F4-CF45-B3FB-081FF3E957B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9932794" y="14638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02652BE-BCA5-5E41-A735-774F4FD0223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593040" y="29741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Picture Placeholder 16">
            <a:extLst>
              <a:ext uri="{FF2B5EF4-FFF2-40B4-BE49-F238E27FC236}">
                <a16:creationId xmlns:a16="http://schemas.microsoft.com/office/drawing/2014/main" id="{3A70D29D-1742-1E42-A75A-59E3F3070059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9932794" y="3782179"/>
            <a:ext cx="1501400" cy="1501400"/>
          </a:xfrm>
          <a:custGeom>
            <a:avLst/>
            <a:gdLst>
              <a:gd name="connsiteX0" fmla="*/ 0 w 4063573"/>
              <a:gd name="connsiteY0" fmla="*/ 0 h 6498000"/>
              <a:gd name="connsiteX1" fmla="*/ 4063573 w 4063573"/>
              <a:gd name="connsiteY1" fmla="*/ 0 h 6498000"/>
              <a:gd name="connsiteX2" fmla="*/ 4063573 w 4063573"/>
              <a:gd name="connsiteY2" fmla="*/ 6498000 h 6498000"/>
              <a:gd name="connsiteX3" fmla="*/ 0 w 4063573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3573" h="6498000">
                <a:moveTo>
                  <a:pt x="0" y="0"/>
                </a:moveTo>
                <a:lnTo>
                  <a:pt x="4063573" y="0"/>
                </a:lnTo>
                <a:lnTo>
                  <a:pt x="4063573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0120ECA6-14E8-FE4E-BFAC-0B4E36A5886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593040" y="5292454"/>
            <a:ext cx="2180908" cy="808025"/>
          </a:xfrm>
        </p:spPr>
        <p:txBody>
          <a:bodyPr tIns="72000">
            <a:noAutofit/>
          </a:bodyPr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accent4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tx1"/>
                </a:solidFill>
              </a:defRPr>
            </a:lvl2pPr>
            <a:lvl3pPr>
              <a:defRPr sz="1200"/>
            </a:lvl3pPr>
            <a:lvl4pPr>
              <a:defRPr sz="1200"/>
            </a:lvl4pPr>
            <a:lvl5pPr>
              <a:defRPr sz="1050"/>
            </a:lvl5pPr>
          </a:lstStyle>
          <a:p>
            <a:pPr lvl="0"/>
            <a:r>
              <a:rPr lang="en-GB"/>
              <a:t>First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25058871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- left 3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02DB30E-67C0-3445-AA5E-A5CC215D9884}"/>
              </a:ext>
            </a:extLst>
          </p:cNvPr>
          <p:cNvSpPr/>
          <p:nvPr/>
        </p:nvSpPr>
        <p:spPr>
          <a:xfrm>
            <a:off x="0" y="0"/>
            <a:ext cx="6096000" cy="6496050"/>
          </a:xfrm>
          <a:custGeom>
            <a:avLst/>
            <a:gdLst>
              <a:gd name="connsiteX0" fmla="*/ 0 w 6096000"/>
              <a:gd name="connsiteY0" fmla="*/ 0 h 6496050"/>
              <a:gd name="connsiteX1" fmla="*/ 6096000 w 6096000"/>
              <a:gd name="connsiteY1" fmla="*/ 0 h 6496050"/>
              <a:gd name="connsiteX2" fmla="*/ 6096000 w 6096000"/>
              <a:gd name="connsiteY2" fmla="*/ 6244050 h 6496050"/>
              <a:gd name="connsiteX3" fmla="*/ 5844000 w 6096000"/>
              <a:gd name="connsiteY3" fmla="*/ 6496050 h 6496050"/>
              <a:gd name="connsiteX4" fmla="*/ 0 w 6096000"/>
              <a:gd name="connsiteY4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49605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6D988FC3-040D-EF47-819D-2C866022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55600"/>
            <a:ext cx="3026526" cy="6140450"/>
          </a:xfrm>
          <a:custGeom>
            <a:avLst/>
            <a:gdLst>
              <a:gd name="connsiteX0" fmla="*/ 0 w 3026526"/>
              <a:gd name="connsiteY0" fmla="*/ 0 h 6140450"/>
              <a:gd name="connsiteX1" fmla="*/ 3026526 w 3026526"/>
              <a:gd name="connsiteY1" fmla="*/ 0 h 6140450"/>
              <a:gd name="connsiteX2" fmla="*/ 1491414 w 3026526"/>
              <a:gd name="connsiteY2" fmla="*/ 6140450 h 6140450"/>
              <a:gd name="connsiteX3" fmla="*/ 0 w 3026526"/>
              <a:gd name="connsiteY3" fmla="*/ 6140450 h 6140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6526" h="6140450">
                <a:moveTo>
                  <a:pt x="0" y="0"/>
                </a:moveTo>
                <a:lnTo>
                  <a:pt x="3026526" y="0"/>
                </a:lnTo>
                <a:lnTo>
                  <a:pt x="1491414" y="6140450"/>
                </a:lnTo>
                <a:lnTo>
                  <a:pt x="0" y="614045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9149" y="609600"/>
            <a:ext cx="8540076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9150" y="2436812"/>
            <a:ext cx="2963332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726608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all ou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83C2CFA2-B26F-9B4B-99FF-BACD59C72A9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1084580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9221390 w 12192000"/>
              <a:gd name="connsiteY3" fmla="*/ 6497638 h 6497638"/>
              <a:gd name="connsiteX4" fmla="*/ 0 w 12192000"/>
              <a:gd name="connsiteY4" fmla="*/ 0 h 6497638"/>
              <a:gd name="connsiteX5" fmla="*/ 4267200 w 12192000"/>
              <a:gd name="connsiteY5" fmla="*/ 0 h 6497638"/>
              <a:gd name="connsiteX6" fmla="*/ 4267200 w 12192000"/>
              <a:gd name="connsiteY6" fmla="*/ 6497638 h 6497638"/>
              <a:gd name="connsiteX7" fmla="*/ 0 w 12192000"/>
              <a:gd name="connsiteY7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497638">
                <a:moveTo>
                  <a:pt x="1084580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9221390" y="6497638"/>
                </a:lnTo>
                <a:close/>
                <a:moveTo>
                  <a:pt x="0" y="0"/>
                </a:moveTo>
                <a:lnTo>
                  <a:pt x="4267200" y="0"/>
                </a:lnTo>
                <a:lnTo>
                  <a:pt x="4267200" y="6497638"/>
                </a:lnTo>
                <a:lnTo>
                  <a:pt x="0" y="6497638"/>
                </a:ln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3434105" cy="2819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8704764-5568-8B41-B513-A6931F89260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40239" y="1056612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DEAE2D71-1538-5D46-A3E8-201696276CE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9937" y="1056612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33C59DB6-68B7-5C4A-8106-D74E5DF19A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40239" y="2710048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D36210B-701B-D042-B701-14479EBE281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9937" y="2710048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FC3F4854-7AB9-D14B-9695-E24C3E2F0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40239" y="4363484"/>
            <a:ext cx="1655762" cy="1413266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6000" b="1" i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XX</a:t>
            </a:r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DB0BC641-2F1D-BB47-ABAC-E5C26E2A8A1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9937" y="4363484"/>
            <a:ext cx="2975169" cy="1413266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16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Text goes here</a:t>
            </a:r>
          </a:p>
        </p:txBody>
      </p:sp>
    </p:spTree>
    <p:extLst>
      <p:ext uri="{BB962C8B-B14F-4D97-AF65-F5344CB8AC3E}">
        <p14:creationId xmlns:p14="http://schemas.microsoft.com/office/powerpoint/2010/main" val="571834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6774308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t layout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3A4938D4-7324-F04A-8293-68CFC05B0F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lIns="4680000" rIns="4680000" anchor="ctr">
            <a:noAutofit/>
          </a:bodyPr>
          <a:lstStyle>
            <a:lvl1pPr algn="ctr">
              <a:defRPr/>
            </a:lvl1pPr>
          </a:lstStyle>
          <a:p>
            <a:r>
              <a:rPr lang="en-GB"/>
              <a:t>Click icon to add image – then send to back so the gradient overlay is top of image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5063118" cy="184636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609600"/>
            <a:ext cx="5487666" cy="5638742"/>
          </a:xfrm>
        </p:spPr>
        <p:txBody>
          <a:bodyPr anchor="ctr"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7704238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 i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7449044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979" y="3070253"/>
            <a:ext cx="2973600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4341" y="3070253"/>
            <a:ext cx="2973032" cy="2663744"/>
          </a:xfrm>
          <a:solidFill>
            <a:schemeClr val="accent5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EECB1B2-4B29-F74A-823F-6BCFA66286D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937979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59023512-711F-0C4F-A156-FD720C66A3F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609200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BA21B11-DA81-F149-A2C0-25651AB36E5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264057" y="2951452"/>
            <a:ext cx="2973600" cy="118800"/>
          </a:xfrm>
          <a:solidFill>
            <a:schemeClr val="bg1"/>
          </a:solidFill>
        </p:spPr>
        <p:txBody>
          <a:bodyPr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3216285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 alterna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5507098-AC0F-3642-8D84-AA8E6D44B04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356264 h 6498000"/>
              <a:gd name="connsiteX18" fmla="*/ 12192000 w 12192000"/>
              <a:gd name="connsiteY18" fmla="*/ 3428999 h 6498000"/>
              <a:gd name="connsiteX19" fmla="*/ 12192000 w 12192000"/>
              <a:gd name="connsiteY19" fmla="*/ 3915787 h 6498000"/>
              <a:gd name="connsiteX20" fmla="*/ 0 w 12192000"/>
              <a:gd name="connsiteY20" fmla="*/ 3915787 h 6498000"/>
              <a:gd name="connsiteX21" fmla="*/ 0 w 12192000"/>
              <a:gd name="connsiteY21" fmla="*/ 3428999 h 6498000"/>
              <a:gd name="connsiteX22" fmla="*/ 0 w 12192000"/>
              <a:gd name="connsiteY22" fmla="*/ 335626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356264"/>
                </a:lnTo>
                <a:lnTo>
                  <a:pt x="12192000" y="3428999"/>
                </a:lnTo>
                <a:lnTo>
                  <a:pt x="12192000" y="3915787"/>
                </a:lnTo>
                <a:lnTo>
                  <a:pt x="0" y="3915787"/>
                </a:lnTo>
                <a:lnTo>
                  <a:pt x="0" y="3428999"/>
                </a:lnTo>
                <a:lnTo>
                  <a:pt x="0" y="335626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44910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- imag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3428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FA9E08D-EBBC-D74C-8F0C-DD8EE542819B}"/>
              </a:ext>
            </a:extLst>
          </p:cNvPr>
          <p:cNvSpPr/>
          <p:nvPr/>
        </p:nvSpPr>
        <p:spPr>
          <a:xfrm>
            <a:off x="4062000" y="3429000"/>
            <a:ext cx="4069800" cy="3069000"/>
          </a:xfrm>
          <a:custGeom>
            <a:avLst/>
            <a:gdLst>
              <a:gd name="connsiteX0" fmla="*/ 0 w 4069800"/>
              <a:gd name="connsiteY0" fmla="*/ 0 h 3069000"/>
              <a:gd name="connsiteX1" fmla="*/ 4068000 w 4069800"/>
              <a:gd name="connsiteY1" fmla="*/ 0 h 3069000"/>
              <a:gd name="connsiteX2" fmla="*/ 4069800 w 4069800"/>
              <a:gd name="connsiteY2" fmla="*/ 0 h 3069000"/>
              <a:gd name="connsiteX3" fmla="*/ 4069800 w 4069800"/>
              <a:gd name="connsiteY3" fmla="*/ 3069000 h 3069000"/>
              <a:gd name="connsiteX4" fmla="*/ 2287827 w 4069800"/>
              <a:gd name="connsiteY4" fmla="*/ 3069000 h 3069000"/>
              <a:gd name="connsiteX5" fmla="*/ 2288023 w 4069800"/>
              <a:gd name="connsiteY5" fmla="*/ 3067050 h 3069000"/>
              <a:gd name="connsiteX6" fmla="*/ 2035800 w 4069800"/>
              <a:gd name="connsiteY6" fmla="*/ 2815050 h 3069000"/>
              <a:gd name="connsiteX7" fmla="*/ 1783577 w 4069800"/>
              <a:gd name="connsiteY7" fmla="*/ 3067050 h 3069000"/>
              <a:gd name="connsiteX8" fmla="*/ 1783774 w 4069800"/>
              <a:gd name="connsiteY8" fmla="*/ 3069000 h 3069000"/>
              <a:gd name="connsiteX9" fmla="*/ 1800 w 4069800"/>
              <a:gd name="connsiteY9" fmla="*/ 3069000 h 3069000"/>
              <a:gd name="connsiteX10" fmla="*/ 1800 w 4069800"/>
              <a:gd name="connsiteY10" fmla="*/ 235974 h 3069000"/>
              <a:gd name="connsiteX11" fmla="*/ 0 w 4069800"/>
              <a:gd name="connsiteY11" fmla="*/ 235974 h 306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9800" h="3069000">
                <a:moveTo>
                  <a:pt x="0" y="0"/>
                </a:moveTo>
                <a:lnTo>
                  <a:pt x="4068000" y="0"/>
                </a:lnTo>
                <a:lnTo>
                  <a:pt x="4069800" y="0"/>
                </a:lnTo>
                <a:lnTo>
                  <a:pt x="4069800" y="3069000"/>
                </a:lnTo>
                <a:lnTo>
                  <a:pt x="2287827" y="3069000"/>
                </a:lnTo>
                <a:lnTo>
                  <a:pt x="2288023" y="3067050"/>
                </a:lnTo>
                <a:cubicBezTo>
                  <a:pt x="2288023" y="2927874"/>
                  <a:pt x="2175099" y="2815050"/>
                  <a:pt x="2035800" y="2815050"/>
                </a:cubicBezTo>
                <a:cubicBezTo>
                  <a:pt x="1896501" y="2815050"/>
                  <a:pt x="1783577" y="2927874"/>
                  <a:pt x="1783577" y="3067050"/>
                </a:cubicBezTo>
                <a:lnTo>
                  <a:pt x="1783774" y="3069000"/>
                </a:lnTo>
                <a:lnTo>
                  <a:pt x="1800" y="3069000"/>
                </a:lnTo>
                <a:lnTo>
                  <a:pt x="1800" y="235974"/>
                </a:lnTo>
                <a:lnTo>
                  <a:pt x="0" y="235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631013-65DA-1041-8C57-167C9C534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D0E0DA3E-4AF8-B845-A89E-05FD19C066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7B26C98B-BE8E-EA41-A524-6B126A418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F025497E-6F36-0141-BDA5-C0C567EDA4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accent5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0FE8E897-71C0-C94C-839C-F99C35B926B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100" b="0">
                <a:noFill/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44BA5F78-CC72-F644-9807-405760E5415F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F427550E-A2A3-D34D-A752-8FBB32D00B2C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969327"/>
            <a:ext cx="2973032" cy="2232260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accent6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6196512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har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513BF868-2674-8347-88DF-930682D7414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064000" y="0"/>
            <a:ext cx="8128000" cy="6496050"/>
          </a:xfrm>
          <a:custGeom>
            <a:avLst/>
            <a:gdLst>
              <a:gd name="connsiteX0" fmla="*/ 0 w 8128000"/>
              <a:gd name="connsiteY0" fmla="*/ 0 h 6496050"/>
              <a:gd name="connsiteX1" fmla="*/ 8128000 w 8128000"/>
              <a:gd name="connsiteY1" fmla="*/ 0 h 6496050"/>
              <a:gd name="connsiteX2" fmla="*/ 8128000 w 8128000"/>
              <a:gd name="connsiteY2" fmla="*/ 6496050 h 6496050"/>
              <a:gd name="connsiteX3" fmla="*/ 2284000 w 8128000"/>
              <a:gd name="connsiteY3" fmla="*/ 6496050 h 6496050"/>
              <a:gd name="connsiteX4" fmla="*/ 2032000 w 8128000"/>
              <a:gd name="connsiteY4" fmla="*/ 6244050 h 6496050"/>
              <a:gd name="connsiteX5" fmla="*/ 1780000 w 8128000"/>
              <a:gd name="connsiteY5" fmla="*/ 6496050 h 6496050"/>
              <a:gd name="connsiteX6" fmla="*/ 0 w 8128000"/>
              <a:gd name="connsiteY6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128000" h="6496050">
                <a:moveTo>
                  <a:pt x="0" y="0"/>
                </a:moveTo>
                <a:lnTo>
                  <a:pt x="8128000" y="0"/>
                </a:lnTo>
                <a:lnTo>
                  <a:pt x="8128000" y="6496050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0" y="64960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pPr lvl="0"/>
            <a:r>
              <a:rPr lang="en-GB"/>
              <a:t>Click to add chart or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3229316" cy="182721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3229316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611112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1">
            <a:extLst>
              <a:ext uri="{FF2B5EF4-FFF2-40B4-BE49-F238E27FC236}">
                <a16:creationId xmlns:a16="http://schemas.microsoft.com/office/drawing/2014/main" id="{D7245059-C77A-F54C-A53E-4CBA0C853BFB}"/>
              </a:ext>
            </a:extLst>
          </p:cNvPr>
          <p:cNvSpPr/>
          <p:nvPr/>
        </p:nvSpPr>
        <p:spPr>
          <a:xfrm>
            <a:off x="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48DB6C09-42FA-2A46-BC78-D93D37BEBB29}"/>
              </a:ext>
            </a:extLst>
          </p:cNvPr>
          <p:cNvSpPr/>
          <p:nvPr/>
        </p:nvSpPr>
        <p:spPr>
          <a:xfrm>
            <a:off x="8127600" y="0"/>
            <a:ext cx="4064400" cy="6498000"/>
          </a:xfrm>
          <a:custGeom>
            <a:avLst/>
            <a:gdLst>
              <a:gd name="connsiteX0" fmla="*/ 0 w 4064400"/>
              <a:gd name="connsiteY0" fmla="*/ 0 h 6498000"/>
              <a:gd name="connsiteX1" fmla="*/ 4064400 w 4064400"/>
              <a:gd name="connsiteY1" fmla="*/ 0 h 6498000"/>
              <a:gd name="connsiteX2" fmla="*/ 4064400 w 4064400"/>
              <a:gd name="connsiteY2" fmla="*/ 6498000 h 6498000"/>
              <a:gd name="connsiteX3" fmla="*/ 0 w 4064400"/>
              <a:gd name="connsiteY3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498000">
                <a:moveTo>
                  <a:pt x="0" y="0"/>
                </a:moveTo>
                <a:lnTo>
                  <a:pt x="4064400" y="0"/>
                </a:lnTo>
                <a:lnTo>
                  <a:pt x="4064400" y="6498000"/>
                </a:lnTo>
                <a:lnTo>
                  <a:pt x="0" y="6498000"/>
                </a:lnTo>
                <a:close/>
              </a:path>
            </a:pathLst>
          </a:custGeom>
          <a:solidFill>
            <a:srgbClr val="EDF2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8BD2C5B-4AEB-2742-96C2-7BBFA14B32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064400" y="0"/>
            <a:ext cx="4063200" cy="6498000"/>
          </a:xfrm>
          <a:custGeom>
            <a:avLst/>
            <a:gdLst>
              <a:gd name="connsiteX0" fmla="*/ 0 w 4063200"/>
              <a:gd name="connsiteY0" fmla="*/ 0 h 6498000"/>
              <a:gd name="connsiteX1" fmla="*/ 4063200 w 4063200"/>
              <a:gd name="connsiteY1" fmla="*/ 0 h 6498000"/>
              <a:gd name="connsiteX2" fmla="*/ 4063200 w 4063200"/>
              <a:gd name="connsiteY2" fmla="*/ 6498000 h 6498000"/>
              <a:gd name="connsiteX3" fmla="*/ 2283207 w 4063200"/>
              <a:gd name="connsiteY3" fmla="*/ 6498000 h 6498000"/>
              <a:gd name="connsiteX4" fmla="*/ 2283600 w 4063200"/>
              <a:gd name="connsiteY4" fmla="*/ 6496050 h 6498000"/>
              <a:gd name="connsiteX5" fmla="*/ 2031600 w 4063200"/>
              <a:gd name="connsiteY5" fmla="*/ 6244050 h 6498000"/>
              <a:gd name="connsiteX6" fmla="*/ 1779600 w 4063200"/>
              <a:gd name="connsiteY6" fmla="*/ 6496050 h 6498000"/>
              <a:gd name="connsiteX7" fmla="*/ 1779994 w 4063200"/>
              <a:gd name="connsiteY7" fmla="*/ 6498000 h 6498000"/>
              <a:gd name="connsiteX8" fmla="*/ 0 w 40632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3200" h="6498000">
                <a:moveTo>
                  <a:pt x="0" y="0"/>
                </a:moveTo>
                <a:lnTo>
                  <a:pt x="4063200" y="0"/>
                </a:lnTo>
                <a:lnTo>
                  <a:pt x="4063200" y="6498000"/>
                </a:lnTo>
                <a:lnTo>
                  <a:pt x="2283207" y="6498000"/>
                </a:lnTo>
                <a:lnTo>
                  <a:pt x="2283600" y="6496050"/>
                </a:lnTo>
                <a:cubicBezTo>
                  <a:pt x="2283600" y="6356874"/>
                  <a:pt x="2170776" y="6244050"/>
                  <a:pt x="2031600" y="6244050"/>
                </a:cubicBezTo>
                <a:cubicBezTo>
                  <a:pt x="1892425" y="6244050"/>
                  <a:pt x="1779600" y="6356874"/>
                  <a:pt x="1779600" y="6496050"/>
                </a:cubicBezTo>
                <a:lnTo>
                  <a:pt x="17799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F44BA-467F-BE4D-A5C2-016062F34C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01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462AB0BE-6BC7-8849-AB16-35B14C0D9DB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02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7B6257F5-DB36-8642-9B67-DCE0EA0BB99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04959" y="1960070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03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18DF41C-28AB-DF43-913D-52E963D595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504959" y="4290971"/>
            <a:ext cx="3189288" cy="2109210"/>
          </a:xfrm>
        </p:spPr>
        <p:txBody>
          <a:bodyPr/>
          <a:lstStyle>
            <a:lvl1pPr algn="ctr">
              <a:lnSpc>
                <a:spcPct val="100000"/>
              </a:lnSpc>
              <a:spcAft>
                <a:spcPts val="0"/>
              </a:spcAft>
              <a:defRPr sz="3200" b="1">
                <a:solidFill>
                  <a:schemeClr val="accent4"/>
                </a:solidFill>
              </a:defRPr>
            </a:lvl1pPr>
            <a:lvl2pPr algn="ctr">
              <a:lnSpc>
                <a:spcPct val="120000"/>
              </a:lnSpc>
              <a:defRPr sz="16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GB"/>
              <a:t>04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2D083FB-B098-954D-9DC4-850B3E001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7011782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805700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/ content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D76F5CAF-A32B-7A49-875F-78FB038A9479}"/>
              </a:ext>
            </a:extLst>
          </p:cNvPr>
          <p:cNvSpPr/>
          <p:nvPr/>
        </p:nvSpPr>
        <p:spPr>
          <a:xfrm>
            <a:off x="4062000" y="0"/>
            <a:ext cx="4069800" cy="6498000"/>
          </a:xfrm>
          <a:custGeom>
            <a:avLst/>
            <a:gdLst>
              <a:gd name="connsiteX0" fmla="*/ 0 w 4069800"/>
              <a:gd name="connsiteY0" fmla="*/ 0 h 6498000"/>
              <a:gd name="connsiteX1" fmla="*/ 4068000 w 4069800"/>
              <a:gd name="connsiteY1" fmla="*/ 0 h 6498000"/>
              <a:gd name="connsiteX2" fmla="*/ 4068000 w 4069800"/>
              <a:gd name="connsiteY2" fmla="*/ 3429000 h 6498000"/>
              <a:gd name="connsiteX3" fmla="*/ 4069800 w 4069800"/>
              <a:gd name="connsiteY3" fmla="*/ 3429000 h 6498000"/>
              <a:gd name="connsiteX4" fmla="*/ 4069800 w 4069800"/>
              <a:gd name="connsiteY4" fmla="*/ 6498000 h 6498000"/>
              <a:gd name="connsiteX5" fmla="*/ 2287827 w 4069800"/>
              <a:gd name="connsiteY5" fmla="*/ 6498000 h 6498000"/>
              <a:gd name="connsiteX6" fmla="*/ 2288023 w 4069800"/>
              <a:gd name="connsiteY6" fmla="*/ 6496050 h 6498000"/>
              <a:gd name="connsiteX7" fmla="*/ 2035800 w 4069800"/>
              <a:gd name="connsiteY7" fmla="*/ 6244050 h 6498000"/>
              <a:gd name="connsiteX8" fmla="*/ 1783577 w 4069800"/>
              <a:gd name="connsiteY8" fmla="*/ 6496050 h 6498000"/>
              <a:gd name="connsiteX9" fmla="*/ 1783774 w 4069800"/>
              <a:gd name="connsiteY9" fmla="*/ 6498000 h 6498000"/>
              <a:gd name="connsiteX10" fmla="*/ 1800 w 4069800"/>
              <a:gd name="connsiteY10" fmla="*/ 6498000 h 6498000"/>
              <a:gd name="connsiteX11" fmla="*/ 1800 w 4069800"/>
              <a:gd name="connsiteY11" fmla="*/ 3664974 h 6498000"/>
              <a:gd name="connsiteX12" fmla="*/ 0 w 4069800"/>
              <a:gd name="connsiteY12" fmla="*/ 366497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69800" h="6498000">
                <a:moveTo>
                  <a:pt x="0" y="0"/>
                </a:moveTo>
                <a:lnTo>
                  <a:pt x="4068000" y="0"/>
                </a:lnTo>
                <a:lnTo>
                  <a:pt x="4068000" y="3429000"/>
                </a:lnTo>
                <a:lnTo>
                  <a:pt x="4069800" y="3429000"/>
                </a:lnTo>
                <a:lnTo>
                  <a:pt x="4069800" y="6498000"/>
                </a:lnTo>
                <a:lnTo>
                  <a:pt x="2287827" y="6498000"/>
                </a:lnTo>
                <a:lnTo>
                  <a:pt x="2288023" y="6496050"/>
                </a:lnTo>
                <a:cubicBezTo>
                  <a:pt x="2288023" y="6356874"/>
                  <a:pt x="2175099" y="6244050"/>
                  <a:pt x="2035800" y="6244050"/>
                </a:cubicBezTo>
                <a:cubicBezTo>
                  <a:pt x="1896501" y="6244050"/>
                  <a:pt x="1783577" y="6356874"/>
                  <a:pt x="1783577" y="6496050"/>
                </a:cubicBezTo>
                <a:lnTo>
                  <a:pt x="1783774" y="6498000"/>
                </a:lnTo>
                <a:lnTo>
                  <a:pt x="1800" y="6498000"/>
                </a:lnTo>
                <a:lnTo>
                  <a:pt x="1800" y="3664974"/>
                </a:lnTo>
                <a:lnTo>
                  <a:pt x="0" y="3664974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928844B-AF4D-EB48-8B2E-034A716B99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4063800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2928" y="609599"/>
            <a:ext cx="3531201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6F666979-0ECE-B949-BA37-13C1BF6241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2928" y="2436814"/>
            <a:ext cx="3531201" cy="381152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80266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ices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7" y="2436812"/>
            <a:ext cx="296258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9F6A902-93DF-154B-893D-0DF72E2759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62050" y="1422000"/>
            <a:ext cx="6768000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9AB4AE55-198A-9245-9842-304475D1849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062294" y="1712514"/>
            <a:ext cx="6767512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C95FFF9-8E14-6A49-9689-F0419B544A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062050" y="5400000"/>
            <a:ext cx="6768000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EC4594DC-56B1-CF41-9D14-1F429D8D888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428050" y="1541493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4B8FE8A3-A2FB-2B45-BB88-4AB826079E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962200" y="2150333"/>
            <a:ext cx="1962204" cy="4014000"/>
          </a:xfrm>
          <a:prstGeom prst="round2SameRect">
            <a:avLst>
              <a:gd name="adj1" fmla="val 6156"/>
              <a:gd name="adj2" fmla="val 0"/>
            </a:avLst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F22E1CA-D39E-CF4F-8BC3-E45962EB36D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962444" y="2440847"/>
            <a:ext cx="1962063" cy="3723486"/>
          </a:xfr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515B4EF-4C39-FA47-B386-295D0DE1549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962200" y="6128333"/>
            <a:ext cx="1962204" cy="36000"/>
          </a:xfrm>
          <a:prstGeom prst="rect">
            <a:avLst/>
          </a:prstGeom>
          <a:solidFill>
            <a:schemeClr val="accent4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E428CB56-8DB8-424F-B8A1-7AD238B12D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807103" y="2271316"/>
            <a:ext cx="36000" cy="360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EECF6EC-E44D-3B4E-832E-79B18420F6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99178" y="2271316"/>
            <a:ext cx="182876" cy="36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</p:spPr>
        <p:txBody>
          <a:bodyPr anchor="ctr">
            <a:norm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2579867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20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6FB7A9AC-BCBE-074D-9620-C5FAB2B9DA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37109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71CE8E07-4968-2149-AED9-530684741F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15014" y="609601"/>
            <a:ext cx="3517784" cy="5325610"/>
          </a:xfrm>
        </p:spPr>
        <p:txBody>
          <a:bodyPr anchor="ctr"/>
          <a:lstStyle>
            <a:lvl1pPr algn="ctr">
              <a:lnSpc>
                <a:spcPct val="80000"/>
              </a:lnSpc>
              <a:defRPr sz="3600" b="1">
                <a:solidFill>
                  <a:schemeClr val="bg1"/>
                </a:solidFill>
              </a:defRPr>
            </a:lvl1pPr>
            <a:lvl2pPr algn="ctr">
              <a:spcAft>
                <a:spcPts val="12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80000"/>
              </a:lnSpc>
              <a:spcAft>
                <a:spcPts val="0"/>
              </a:spcAft>
              <a:buNone/>
              <a:defRPr sz="13800" b="1">
                <a:solidFill>
                  <a:schemeClr val="accent4"/>
                </a:solidFill>
              </a:defRPr>
            </a:lvl3pPr>
            <a:lvl4pPr algn="ctr">
              <a:lnSpc>
                <a:spcPct val="100000"/>
              </a:lnSpc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Big stat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XX</a:t>
            </a:r>
          </a:p>
          <a:p>
            <a:pPr lvl="3"/>
            <a:r>
              <a:rPr lang="en-GB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66261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6473027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ints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B46106E-6485-954E-BED7-0B3CFBD389E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0"/>
            <a:ext cx="12192000" cy="6497638"/>
          </a:xfrm>
          <a:custGeom>
            <a:avLst/>
            <a:gdLst>
              <a:gd name="connsiteX0" fmla="*/ 0 w 12192000"/>
              <a:gd name="connsiteY0" fmla="*/ 0 h 6497638"/>
              <a:gd name="connsiteX1" fmla="*/ 12192000 w 12192000"/>
              <a:gd name="connsiteY1" fmla="*/ 0 h 6497638"/>
              <a:gd name="connsiteX2" fmla="*/ 12192000 w 12192000"/>
              <a:gd name="connsiteY2" fmla="*/ 6497638 h 6497638"/>
              <a:gd name="connsiteX3" fmla="*/ 6347680 w 12192000"/>
              <a:gd name="connsiteY3" fmla="*/ 6497638 h 6497638"/>
              <a:gd name="connsiteX4" fmla="*/ 6348000 w 12192000"/>
              <a:gd name="connsiteY4" fmla="*/ 6496050 h 6497638"/>
              <a:gd name="connsiteX5" fmla="*/ 6096000 w 12192000"/>
              <a:gd name="connsiteY5" fmla="*/ 6244050 h 6497638"/>
              <a:gd name="connsiteX6" fmla="*/ 5844000 w 12192000"/>
              <a:gd name="connsiteY6" fmla="*/ 6496050 h 6497638"/>
              <a:gd name="connsiteX7" fmla="*/ 5844321 w 12192000"/>
              <a:gd name="connsiteY7" fmla="*/ 6497638 h 6497638"/>
              <a:gd name="connsiteX8" fmla="*/ 0 w 12192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7638">
                <a:moveTo>
                  <a:pt x="0" y="0"/>
                </a:moveTo>
                <a:lnTo>
                  <a:pt x="12192000" y="0"/>
                </a:lnTo>
                <a:lnTo>
                  <a:pt x="12192000" y="6497638"/>
                </a:lnTo>
                <a:lnTo>
                  <a:pt x="6347680" y="6497638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Picture Placeholder 13">
            <a:extLst>
              <a:ext uri="{FF2B5EF4-FFF2-40B4-BE49-F238E27FC236}">
                <a16:creationId xmlns:a16="http://schemas.microsoft.com/office/drawing/2014/main" id="{59DACD9E-3955-7B45-96B2-7D8BE4726AF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6750970C-3138-B24B-B5BE-424C94FFCB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13">
            <a:extLst>
              <a:ext uri="{FF2B5EF4-FFF2-40B4-BE49-F238E27FC236}">
                <a16:creationId xmlns:a16="http://schemas.microsoft.com/office/drawing/2014/main" id="{947B9FEA-9C3C-8144-BBAC-02AAECE365E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4643645-909A-E64C-AECF-FF8D2549E9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3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905D865-DB29-824B-83F4-98D1B8D13D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08685FA2-5439-8249-9C6F-580A601085E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45E1A5-F9AA-8E45-87DA-48733FB4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713817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2 callouts with imag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05D707-B941-E742-B3A1-EC33D25DD37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064000" y="1"/>
            <a:ext cx="4064000" cy="6497999"/>
          </a:xfrm>
          <a:custGeom>
            <a:avLst/>
            <a:gdLst>
              <a:gd name="connsiteX0" fmla="*/ 0 w 4064000"/>
              <a:gd name="connsiteY0" fmla="*/ 0 h 6497999"/>
              <a:gd name="connsiteX1" fmla="*/ 4064000 w 4064000"/>
              <a:gd name="connsiteY1" fmla="*/ 0 h 6497999"/>
              <a:gd name="connsiteX2" fmla="*/ 4064000 w 4064000"/>
              <a:gd name="connsiteY2" fmla="*/ 6497999 h 6497999"/>
              <a:gd name="connsiteX3" fmla="*/ 2283804 w 4064000"/>
              <a:gd name="connsiteY3" fmla="*/ 6497999 h 6497999"/>
              <a:gd name="connsiteX4" fmla="*/ 2284000 w 4064000"/>
              <a:gd name="connsiteY4" fmla="*/ 6496049 h 6497999"/>
              <a:gd name="connsiteX5" fmla="*/ 2032000 w 4064000"/>
              <a:gd name="connsiteY5" fmla="*/ 6244049 h 6497999"/>
              <a:gd name="connsiteX6" fmla="*/ 1780000 w 4064000"/>
              <a:gd name="connsiteY6" fmla="*/ 6496049 h 6497999"/>
              <a:gd name="connsiteX7" fmla="*/ 1780197 w 4064000"/>
              <a:gd name="connsiteY7" fmla="*/ 6497999 h 6497999"/>
              <a:gd name="connsiteX8" fmla="*/ 0 w 4064000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64000" h="6497999">
                <a:moveTo>
                  <a:pt x="0" y="0"/>
                </a:moveTo>
                <a:lnTo>
                  <a:pt x="4064000" y="0"/>
                </a:lnTo>
                <a:lnTo>
                  <a:pt x="4064000" y="6497999"/>
                </a:lnTo>
                <a:lnTo>
                  <a:pt x="2283804" y="6497999"/>
                </a:lnTo>
                <a:lnTo>
                  <a:pt x="2284000" y="6496049"/>
                </a:lnTo>
                <a:cubicBezTo>
                  <a:pt x="2284000" y="6356873"/>
                  <a:pt x="2171176" y="6244049"/>
                  <a:pt x="2032000" y="6244049"/>
                </a:cubicBezTo>
                <a:cubicBezTo>
                  <a:pt x="1892824" y="6244049"/>
                  <a:pt x="1780000" y="6356873"/>
                  <a:pt x="1780000" y="6496049"/>
                </a:cubicBezTo>
                <a:lnTo>
                  <a:pt x="1780197" y="6497999"/>
                </a:lnTo>
                <a:lnTo>
                  <a:pt x="0" y="6497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13">
            <a:extLst>
              <a:ext uri="{FF2B5EF4-FFF2-40B4-BE49-F238E27FC236}">
                <a16:creationId xmlns:a16="http://schemas.microsoft.com/office/drawing/2014/main" id="{F1958CA4-4DE3-104F-87CF-B9883AE1372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117178" y="1"/>
            <a:ext cx="4074822" cy="6497999"/>
          </a:xfrm>
          <a:custGeom>
            <a:avLst/>
            <a:gdLst>
              <a:gd name="connsiteX0" fmla="*/ 0 w 12192000"/>
              <a:gd name="connsiteY0" fmla="*/ 0 h 3428999"/>
              <a:gd name="connsiteX1" fmla="*/ 12192000 w 12192000"/>
              <a:gd name="connsiteY1" fmla="*/ 0 h 3428999"/>
              <a:gd name="connsiteX2" fmla="*/ 12192000 w 12192000"/>
              <a:gd name="connsiteY2" fmla="*/ 3428999 h 3428999"/>
              <a:gd name="connsiteX3" fmla="*/ 0 w 12192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428999"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noFill/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F8530DE-535A-084C-8B5E-A85ECC159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0"/>
            <a:ext cx="8128000" cy="6497638"/>
          </a:xfrm>
          <a:custGeom>
            <a:avLst/>
            <a:gdLst>
              <a:gd name="connsiteX0" fmla="*/ 0 w 8128000"/>
              <a:gd name="connsiteY0" fmla="*/ 0 h 6497638"/>
              <a:gd name="connsiteX1" fmla="*/ 8128000 w 8128000"/>
              <a:gd name="connsiteY1" fmla="*/ 0 h 6497638"/>
              <a:gd name="connsiteX2" fmla="*/ 8128000 w 8128000"/>
              <a:gd name="connsiteY2" fmla="*/ 6497638 h 6497638"/>
              <a:gd name="connsiteX3" fmla="*/ 2283680 w 8128000"/>
              <a:gd name="connsiteY3" fmla="*/ 6497638 h 6497638"/>
              <a:gd name="connsiteX4" fmla="*/ 2284000 w 8128000"/>
              <a:gd name="connsiteY4" fmla="*/ 6496050 h 6497638"/>
              <a:gd name="connsiteX5" fmla="*/ 2032000 w 8128000"/>
              <a:gd name="connsiteY5" fmla="*/ 6244050 h 6497638"/>
              <a:gd name="connsiteX6" fmla="*/ 1780000 w 8128000"/>
              <a:gd name="connsiteY6" fmla="*/ 6496050 h 6497638"/>
              <a:gd name="connsiteX7" fmla="*/ 1780321 w 8128000"/>
              <a:gd name="connsiteY7" fmla="*/ 6497638 h 6497638"/>
              <a:gd name="connsiteX8" fmla="*/ 0 w 8128000"/>
              <a:gd name="connsiteY8" fmla="*/ 6497638 h 6497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128000" h="6497638">
                <a:moveTo>
                  <a:pt x="0" y="0"/>
                </a:moveTo>
                <a:lnTo>
                  <a:pt x="8128000" y="0"/>
                </a:lnTo>
                <a:lnTo>
                  <a:pt x="8128000" y="6497638"/>
                </a:lnTo>
                <a:lnTo>
                  <a:pt x="2283680" y="6497638"/>
                </a:lnTo>
                <a:lnTo>
                  <a:pt x="2284000" y="6496050"/>
                </a:lnTo>
                <a:cubicBezTo>
                  <a:pt x="2284000" y="6356874"/>
                  <a:pt x="2171176" y="6244050"/>
                  <a:pt x="2032000" y="6244050"/>
                </a:cubicBezTo>
                <a:cubicBezTo>
                  <a:pt x="1892825" y="6244050"/>
                  <a:pt x="1780000" y="6356874"/>
                  <a:pt x="1780000" y="6496050"/>
                </a:cubicBezTo>
                <a:lnTo>
                  <a:pt x="1780321" y="6497638"/>
                </a:lnTo>
                <a:lnTo>
                  <a:pt x="0" y="6497638"/>
                </a:lnTo>
                <a:close/>
              </a:path>
            </a:pathLst>
          </a:custGeom>
          <a:gradFill>
            <a:gsLst>
              <a:gs pos="0">
                <a:srgbClr val="2B2D42">
                  <a:alpha val="19000"/>
                </a:srgbClr>
              </a:gs>
              <a:gs pos="100000">
                <a:srgbClr val="2B2D42"/>
              </a:gs>
            </a:gsLst>
            <a:lin ang="5400000" scaled="1"/>
          </a:gra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2436813"/>
            <a:ext cx="3023302" cy="349839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7B439116-0AC7-6E49-9EE3-FFE1BD1C3F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77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CA3AD4B1-EF8E-F84F-8EB4-0633A7A509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41750" y="2283295"/>
            <a:ext cx="3036500" cy="3651916"/>
          </a:xfrm>
        </p:spPr>
        <p:txBody>
          <a:bodyPr anchor="t"/>
          <a:lstStyle>
            <a:lvl1pPr algn="ctr">
              <a:lnSpc>
                <a:spcPct val="90000"/>
              </a:lnSpc>
              <a:spcAft>
                <a:spcPts val="600"/>
              </a:spcAft>
              <a:defRPr sz="6000" b="1">
                <a:solidFill>
                  <a:schemeClr val="accent4"/>
                </a:solidFill>
              </a:defRPr>
            </a:lvl1pPr>
            <a:lvl2pPr algn="ctr">
              <a:lnSpc>
                <a:spcPct val="90000"/>
              </a:lnSpc>
              <a:spcAft>
                <a:spcPts val="600"/>
              </a:spcAft>
              <a:defRPr sz="1600" b="0">
                <a:solidFill>
                  <a:schemeClr val="bg1"/>
                </a:solidFill>
              </a:defRPr>
            </a:lvl2pPr>
            <a:lvl3pPr marL="0" indent="0" algn="ctr">
              <a:lnSpc>
                <a:spcPct val="90000"/>
              </a:lnSpc>
              <a:spcAft>
                <a:spcPts val="600"/>
              </a:spcAft>
              <a:buNone/>
              <a:defRPr sz="1800" b="1">
                <a:solidFill>
                  <a:schemeClr val="bg2"/>
                </a:solidFill>
              </a:defRPr>
            </a:lvl3pPr>
            <a:lvl4pPr algn="ctr">
              <a:lnSpc>
                <a:spcPct val="90000"/>
              </a:lnSpc>
              <a:spcAft>
                <a:spcPts val="600"/>
              </a:spcAft>
              <a:defRPr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658830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61155005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>
                <a:solidFill>
                  <a:srgbClr val="404E5C"/>
                </a:solidFill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 txBox="1">
            <a:spLocks/>
          </p:cNvSpPr>
          <p:nvPr/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B1D7550-0EB0-3A43-B3ED-278106F7B6C0}" type="slidenum">
              <a:rPr lang="en-GB" smtClean="0">
                <a:solidFill>
                  <a:srgbClr val="404E5C"/>
                </a:solidFill>
              </a:rPr>
              <a:pPr/>
              <a:t>‹Nº›</a:t>
            </a:fld>
            <a:endParaRPr lang="en-GB">
              <a:solidFill>
                <a:srgbClr val="404E5C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EA482E0-B01C-F146-BA1B-F2A64B1E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93" y="6335850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39885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9D9B270-FE21-444E-AB80-6A52EC0C50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</p:spTree>
    <p:extLst>
      <p:ext uri="{BB962C8B-B14F-4D97-AF65-F5344CB8AC3E}">
        <p14:creationId xmlns:p14="http://schemas.microsoft.com/office/powerpoint/2010/main" val="50601919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678254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+ title #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F43660B-81B2-B143-B11D-85302EECFDBE}"/>
              </a:ext>
            </a:extLst>
          </p:cNvPr>
          <p:cNvSpPr/>
          <p:nvPr/>
        </p:nvSpPr>
        <p:spPr>
          <a:xfrm>
            <a:off x="-1" y="169378"/>
            <a:ext cx="6096001" cy="651399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E9EEBBFB-5AFB-E546-B708-FD2A696F2A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67241" y="346075"/>
            <a:ext cx="5124760" cy="6165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tIns="0" rIns="0" bIns="0" anchor="ctr">
            <a:normAutofit/>
          </a:bodyPr>
          <a:lstStyle>
            <a:lvl1pPr marL="0" indent="0" algn="ctr">
              <a:buNone/>
              <a:defRPr sz="1400" b="0">
                <a:solidFill>
                  <a:schemeClr val="accent3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4BCEEAE9-2632-734D-A333-1202EB0610B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1" y="346075"/>
            <a:ext cx="7067241" cy="6165850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marL="0" indent="0">
              <a:buNone/>
              <a:defRPr sz="200">
                <a:solidFill>
                  <a:schemeClr val="tx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n-US"/>
              <a:t>Box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A09681D-22B5-6548-919F-52B58046082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1473" y="572255"/>
            <a:ext cx="328492" cy="50392"/>
          </a:xfrm>
          <a:prstGeom prst="rect">
            <a:avLst/>
          </a:prstGeom>
          <a:solidFill>
            <a:schemeClr val="bg2"/>
          </a:solidFill>
        </p:spPr>
        <p:txBody>
          <a:bodyPr wrap="none" lIns="0" tIns="0" rIns="0" bIns="0" anchor="ctr"/>
          <a:lstStyle>
            <a:lvl1pPr>
              <a:defRPr lang="en-US" sz="200" smtClean="0">
                <a:solidFill>
                  <a:schemeClr val="bg2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>
              <a:defRPr lang="en-US" sz="800" smtClean="0">
                <a:solidFill>
                  <a:schemeClr val="bg2"/>
                </a:solidFill>
              </a:defRPr>
            </a:lvl2pPr>
            <a:lvl3pPr>
              <a:defRPr lang="en-US" sz="800" smtClean="0">
                <a:solidFill>
                  <a:schemeClr val="bg2"/>
                </a:solidFill>
              </a:defRPr>
            </a:lvl3pPr>
            <a:lvl4pPr>
              <a:defRPr lang="en-US" sz="800" smtClean="0">
                <a:solidFill>
                  <a:schemeClr val="bg2"/>
                </a:solidFill>
              </a:defRPr>
            </a:lvl4pPr>
            <a:lvl5pPr>
              <a:defRPr lang="en-US" sz="800">
                <a:solidFill>
                  <a:schemeClr val="bg2"/>
                </a:solidFill>
              </a:defRPr>
            </a:lvl5pPr>
          </a:lstStyle>
          <a:p>
            <a:pPr marL="0" lvl="0" indent="0" algn="ctr">
              <a:buNone/>
            </a:pPr>
            <a:r>
              <a:rPr lang="en-US"/>
              <a:t>Line</a:t>
            </a:r>
          </a:p>
        </p:txBody>
      </p:sp>
      <p:sp>
        <p:nvSpPr>
          <p:cNvPr id="18" name="Slide Number Placeholder 11">
            <a:extLst>
              <a:ext uri="{FF2B5EF4-FFF2-40B4-BE49-F238E27FC236}">
                <a16:creationId xmlns:a16="http://schemas.microsoft.com/office/drawing/2014/main" id="{BF6D8E5A-A926-EA42-9DD8-56755A428205}"/>
              </a:ext>
            </a:extLst>
          </p:cNvPr>
          <p:cNvSpPr txBox="1">
            <a:spLocks/>
          </p:cNvSpPr>
          <p:nvPr/>
        </p:nvSpPr>
        <p:spPr>
          <a:xfrm>
            <a:off x="337856" y="6515474"/>
            <a:ext cx="612000" cy="172068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ctr" defTabSz="914400" rtl="0" eaLnBrk="1" latinLnBrk="0" hangingPunct="1">
              <a:defRPr sz="1800" kern="12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BC3BBC56-5B77-964C-A5B4-F225189E1B1A}" type="slidenum">
              <a:rPr lang="en-US" sz="800" i="0" smtClean="0"/>
              <a:pPr algn="l"/>
              <a:t>‹Nº›</a:t>
            </a:fld>
            <a:endParaRPr lang="en-US" sz="800" i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F70018-73A1-A742-95B2-3D6B76F2D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728662"/>
            <a:ext cx="6367128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F23E93F2-6A96-924E-ADF9-C3E512F7364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71475" y="2054225"/>
            <a:ext cx="6315075" cy="411797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FF180C-B320-DC49-8D0B-5BC885F62D2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r>
              <a:rPr lang="en-US"/>
              <a:t>Source: </a:t>
            </a:r>
          </a:p>
        </p:txBody>
      </p:sp>
    </p:spTree>
    <p:extLst>
      <p:ext uri="{BB962C8B-B14F-4D97-AF65-F5344CB8AC3E}">
        <p14:creationId xmlns:p14="http://schemas.microsoft.com/office/powerpoint/2010/main" val="141550334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2034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- lef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458B8BC-0C6F-BA4E-BBD7-C13C2911268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501600"/>
          </a:xfrm>
          <a:custGeom>
            <a:avLst/>
            <a:gdLst>
              <a:gd name="connsiteX0" fmla="*/ 0 w 6096000"/>
              <a:gd name="connsiteY0" fmla="*/ 0 h 6498000"/>
              <a:gd name="connsiteX1" fmla="*/ 6096000 w 6096000"/>
              <a:gd name="connsiteY1" fmla="*/ 0 h 6498000"/>
              <a:gd name="connsiteX2" fmla="*/ 6096000 w 6096000"/>
              <a:gd name="connsiteY2" fmla="*/ 6244050 h 6498000"/>
              <a:gd name="connsiteX3" fmla="*/ 5844000 w 6096000"/>
              <a:gd name="connsiteY3" fmla="*/ 6496050 h 6498000"/>
              <a:gd name="connsiteX4" fmla="*/ 5844394 w 6096000"/>
              <a:gd name="connsiteY4" fmla="*/ 6498000 h 6498000"/>
              <a:gd name="connsiteX5" fmla="*/ 0 w 6096000"/>
              <a:gd name="connsiteY5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498000">
                <a:moveTo>
                  <a:pt x="0" y="0"/>
                </a:moveTo>
                <a:lnTo>
                  <a:pt x="6096000" y="0"/>
                </a:lnTo>
                <a:lnTo>
                  <a:pt x="6096000" y="6244050"/>
                </a:ln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7168" y="609600"/>
            <a:ext cx="5392882" cy="56387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932163BD-71D9-E440-8A6E-95C8EB751FB7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CE9AE3-C6C6-E54C-8688-ACA184A30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 rIns="216000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037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81003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63591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6179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3620333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6302921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F0E6ED9-CD03-A24A-A1BD-565AA6C21F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8985600" y="3826883"/>
            <a:ext cx="2336116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5D686E51-941A-824E-AD7D-9E47C1DA30B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728767" y="2980823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422603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301586351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57796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26308"/>
            <a:ext cx="11392930" cy="5690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2"/>
            <a:ext cx="1092817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2603024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3 points -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F59B994F-868B-BB40-8716-B060187918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6096000 w 12192000"/>
              <a:gd name="connsiteY0" fmla="*/ 6130924 h 6498000"/>
              <a:gd name="connsiteX1" fmla="*/ 6432432 w 12192000"/>
              <a:gd name="connsiteY1" fmla="*/ 6353926 h 6498000"/>
              <a:gd name="connsiteX2" fmla="*/ 6441895 w 12192000"/>
              <a:gd name="connsiteY2" fmla="*/ 6400799 h 6498000"/>
              <a:gd name="connsiteX3" fmla="*/ 12192000 w 12192000"/>
              <a:gd name="connsiteY3" fmla="*/ 6400799 h 6498000"/>
              <a:gd name="connsiteX4" fmla="*/ 12192000 w 12192000"/>
              <a:gd name="connsiteY4" fmla="*/ 6498000 h 6498000"/>
              <a:gd name="connsiteX5" fmla="*/ 6347607 w 12192000"/>
              <a:gd name="connsiteY5" fmla="*/ 6498000 h 6498000"/>
              <a:gd name="connsiteX6" fmla="*/ 6348000 w 12192000"/>
              <a:gd name="connsiteY6" fmla="*/ 6496050 h 6498000"/>
              <a:gd name="connsiteX7" fmla="*/ 6096000 w 12192000"/>
              <a:gd name="connsiteY7" fmla="*/ 6244050 h 6498000"/>
              <a:gd name="connsiteX8" fmla="*/ 5844000 w 12192000"/>
              <a:gd name="connsiteY8" fmla="*/ 6496050 h 6498000"/>
              <a:gd name="connsiteX9" fmla="*/ 5844394 w 12192000"/>
              <a:gd name="connsiteY9" fmla="*/ 6498000 h 6498000"/>
              <a:gd name="connsiteX10" fmla="*/ 0 w 12192000"/>
              <a:gd name="connsiteY10" fmla="*/ 6498000 h 6498000"/>
              <a:gd name="connsiteX11" fmla="*/ 0 w 12192000"/>
              <a:gd name="connsiteY11" fmla="*/ 6400799 h 6498000"/>
              <a:gd name="connsiteX12" fmla="*/ 5750105 w 12192000"/>
              <a:gd name="connsiteY12" fmla="*/ 6400799 h 6498000"/>
              <a:gd name="connsiteX13" fmla="*/ 5759569 w 12192000"/>
              <a:gd name="connsiteY13" fmla="*/ 6353926 h 6498000"/>
              <a:gd name="connsiteX14" fmla="*/ 6096000 w 12192000"/>
              <a:gd name="connsiteY14" fmla="*/ 6130924 h 6498000"/>
              <a:gd name="connsiteX15" fmla="*/ 0 w 12192000"/>
              <a:gd name="connsiteY15" fmla="*/ 0 h 6498000"/>
              <a:gd name="connsiteX16" fmla="*/ 12192000 w 12192000"/>
              <a:gd name="connsiteY16" fmla="*/ 0 h 6498000"/>
              <a:gd name="connsiteX17" fmla="*/ 12192000 w 12192000"/>
              <a:gd name="connsiteY17" fmla="*/ 3428999 h 6498000"/>
              <a:gd name="connsiteX18" fmla="*/ 0 w 12192000"/>
              <a:gd name="connsiteY18" fmla="*/ 3428999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6498000">
                <a:moveTo>
                  <a:pt x="6096000" y="6130924"/>
                </a:moveTo>
                <a:cubicBezTo>
                  <a:pt x="6247240" y="6130924"/>
                  <a:pt x="6377003" y="6222877"/>
                  <a:pt x="6432432" y="6353926"/>
                </a:cubicBezTo>
                <a:lnTo>
                  <a:pt x="6441895" y="6400799"/>
                </a:lnTo>
                <a:lnTo>
                  <a:pt x="12192000" y="6400799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lnTo>
                  <a:pt x="0" y="6400799"/>
                </a:lnTo>
                <a:lnTo>
                  <a:pt x="5750105" y="6400799"/>
                </a:lnTo>
                <a:lnTo>
                  <a:pt x="5759569" y="6353926"/>
                </a:lnTo>
                <a:cubicBezTo>
                  <a:pt x="5814999" y="6222877"/>
                  <a:pt x="5944761" y="6130924"/>
                  <a:pt x="6096000" y="61309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8999"/>
                </a:lnTo>
                <a:lnTo>
                  <a:pt x="0" y="3428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t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599"/>
            <a:ext cx="5477935" cy="18272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8459187-E524-7048-BA1C-D09E27D11A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013312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7745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DA47B588-B43F-B04D-962B-785D735F61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71200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02</a:t>
            </a:r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2154988-CC76-6049-932F-876F07091A5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9088" y="2984362"/>
            <a:ext cx="849600" cy="849600"/>
          </a:xfrm>
          <a:prstGeom prst="ellipse">
            <a:avLst/>
          </a:prstGeom>
          <a:solidFill>
            <a:schemeClr val="bg1"/>
          </a:solidFill>
        </p:spPr>
        <p:txBody>
          <a:bodyPr wrap="none" anchor="ctr">
            <a:noAutofit/>
          </a:bodyPr>
          <a:lstStyle>
            <a:lvl1pPr algn="ctr">
              <a:lnSpc>
                <a:spcPct val="100000"/>
              </a:lnSpc>
              <a:defRPr sz="3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GB"/>
              <a:t>03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D0183AF5-5DC2-FE41-BFD2-3D5DCEAD6049}"/>
              </a:ext>
            </a:extLst>
          </p:cNvPr>
          <p:cNvSpPr>
            <a:spLocks noGrp="1" noChangeAspect="1"/>
          </p:cNvSpPr>
          <p:nvPr>
            <p:ph type="body" sz="quarter" idx="18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AB981F5-0602-CE4F-BC7C-A1EB35500705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4609484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27173F3-8DA6-5945-961F-DE5285530A32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8267078" y="3826883"/>
            <a:ext cx="2973032" cy="2374704"/>
          </a:xfrm>
        </p:spPr>
        <p:txBody>
          <a:bodyPr/>
          <a:lstStyle>
            <a:lvl1pPr algn="ctr">
              <a:lnSpc>
                <a:spcPct val="80000"/>
              </a:lnSpc>
              <a:defRPr sz="2000" b="1">
                <a:solidFill>
                  <a:schemeClr val="bg2"/>
                </a:solidFill>
              </a:defRPr>
            </a:lvl1pPr>
            <a:lvl2pPr algn="ctr">
              <a:lnSpc>
                <a:spcPct val="120000"/>
              </a:lnSpc>
              <a:spcAft>
                <a:spcPts val="1200"/>
              </a:spcAft>
              <a:defRPr sz="1600" b="0">
                <a:solidFill>
                  <a:schemeClr val="tx1"/>
                </a:solidFill>
              </a:defRPr>
            </a:lvl2pPr>
            <a:lvl3pPr algn="ctr">
              <a:lnSpc>
                <a:spcPct val="120000"/>
              </a:lnSpc>
              <a:spcAft>
                <a:spcPts val="1200"/>
              </a:spcAft>
              <a:defRPr/>
            </a:lvl3pPr>
            <a:lvl4pPr algn="ctr">
              <a:lnSpc>
                <a:spcPct val="120000"/>
              </a:lnSpc>
              <a:spcAft>
                <a:spcPts val="1200"/>
              </a:spcAft>
              <a:defRPr/>
            </a:lvl4pPr>
            <a:lvl5pPr algn="ctr">
              <a:lnSpc>
                <a:spcPct val="12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Agenda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5477935" cy="119274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802342"/>
            <a:ext cx="5487666" cy="444600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C04E660C-1DCC-914B-9017-655D35200AB9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58264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 userDrawn="1"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 userDrawn="1"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 userDrawn="1"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4346240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7233854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 userDrawn="1"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3614767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8661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181846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20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 userDrawn="1"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8162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96535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10339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10262044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81681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8274552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0527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31807511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32138003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4060053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11498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34772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1296106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9065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229579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6847665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35765324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02539586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354463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34618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0571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0278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580112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9659746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56319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646452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1238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665120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37087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365012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8196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199916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02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5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 userDrawn="1"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 userDrawn="1"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1605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2801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856499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81988880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93575981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1349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5185811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44376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96190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9062279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297824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 userDrawn="1"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8077757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6874321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5313596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640644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39208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4320774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1658859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060370921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79663453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0807358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533581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931116540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7553488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66217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58952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55983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584147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964533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0753226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44529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0910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546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396193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89704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65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58570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13510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3602017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30864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548847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770106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264961847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129124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001709670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80544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87329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2484013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58932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0378027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9592624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031493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55210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193351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142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7609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2066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69163189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53102810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88039809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9480145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1284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09272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474100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94304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192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0701032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06392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690880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62850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3995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243373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1923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330495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689735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21906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4036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 userDrawn="1"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20551837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178237127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92628675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716147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921005980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2245629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938543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776158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9564707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3020191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662266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66817333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779858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065826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13212718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2011055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95728812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3996274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50622494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158687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713589904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474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5535146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3617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0911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494940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79137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050655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02539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132765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155993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649036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73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5984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46076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64342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620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6386425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935115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4470179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568205647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70005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1370606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5171479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2210393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1344098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7274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7791171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82263141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3296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86014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05995372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5308372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11079790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31410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04056628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269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74291161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24/03/24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142100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00863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0188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727727"/>
      </p:ext>
    </p:extLst>
  </p:cSld>
  <p:clrMapOvr>
    <a:masterClrMapping/>
  </p:clrMapOvr>
  <p:transition spd="med"/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1452394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61585304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468001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89678918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977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5667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105140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01960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3389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64842064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608472827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52966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670288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4445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8019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608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3727842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974309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0237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337568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751369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750666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550157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09432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81032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3027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781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68922119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123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10362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61174732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776063301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833224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622989722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068666"/>
      </p:ext>
    </p:extLst>
  </p:cSld>
  <p:clrMapOvr>
    <a:masterClrMapping/>
  </p:clrMapOvr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81945"/>
      </p:ext>
    </p:extLst>
  </p:cSld>
  <p:clrMapOvr>
    <a:masterClrMapping/>
  </p:clrMapOvr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923749"/>
      </p:ext>
    </p:extLst>
  </p:cSld>
  <p:clrMapOvr>
    <a:masterClrMapping/>
  </p:clrMapOvr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7593256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9234114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87028421"/>
      </p:ext>
    </p:extLst>
  </p:cSld>
  <p:clrMapOvr>
    <a:masterClrMapping/>
  </p:clrMapOvr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799932898"/>
      </p:ext>
    </p:extLst>
  </p:cSld>
  <p:clrMapOvr>
    <a:masterClrMapping/>
  </p:clrMapOvr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4511635"/>
      </p:ext>
    </p:extLst>
  </p:cSld>
  <p:clrMapOvr>
    <a:masterClrMapping/>
  </p:clrMapOvr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437850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66748373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78580534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726258136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89210996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578323166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1870101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4" descr="Ogilvy - UNA">
            <a:extLst>
              <a:ext uri="{FF2B5EF4-FFF2-40B4-BE49-F238E27FC236}">
                <a16:creationId xmlns:a16="http://schemas.microsoft.com/office/drawing/2014/main" id="{DF4E3B3B-0937-5015-9D68-6D83A91E9D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395807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064191214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03321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838170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110622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53242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71420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6172472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74633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002591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2535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357324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0809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504193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56196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4244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581430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270428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693192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527809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922114656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95122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6056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6159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8900928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993319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3013463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64229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02014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98191660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853100900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7579150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760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696910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826919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80277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9493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025181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5561995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963471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887286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8405073"/>
      </p:ext>
    </p:extLst>
  </p:cSld>
  <p:clrMapOvr>
    <a:masterClrMapping/>
  </p:clrMapOvr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104538"/>
      </p:ext>
    </p:extLst>
  </p:cSld>
  <p:clrMapOvr>
    <a:masterClrMapping/>
  </p:clrMapOvr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9025"/>
      </p:ext>
    </p:extLst>
  </p:cSld>
  <p:clrMapOvr>
    <a:masterClrMapping/>
  </p:clrMapOvr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12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57659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580627"/>
      </p:ext>
    </p:extLst>
  </p:cSld>
  <p:clrMapOvr>
    <a:masterClrMapping/>
  </p:clrMapOvr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82931"/>
      </p:ext>
    </p:extLst>
  </p:cSld>
  <p:clrMapOvr>
    <a:masterClrMapping/>
  </p:clrMapOvr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6558"/>
      </p:ext>
    </p:extLst>
  </p:cSld>
  <p:clrMapOvr>
    <a:masterClrMapping/>
  </p:clrMapOvr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86033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83737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219479840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8454198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6534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20886627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1219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26684"/>
      </p:ext>
    </p:extLst>
  </p:cSld>
  <p:clrMapOvr>
    <a:masterClrMapping/>
  </p:clrMapOvr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243109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3995265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85087696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387825924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892769003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879184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9505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342586022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903668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219874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648696"/>
      </p:ext>
    </p:extLst>
  </p:cSld>
  <p:clrMapOvr>
    <a:masterClrMapping/>
  </p:clrMapOvr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23372685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28718079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58603799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02221437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594397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21488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09864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216289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910910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05177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885312"/>
      </p:ext>
    </p:extLst>
  </p:cSld>
  <p:clrMapOvr>
    <a:masterClrMapping/>
  </p:clrMapOvr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137511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697882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66079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87591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5152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65591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76796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416929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4993248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9589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9534035"/>
      </p:ext>
    </p:extLst>
  </p:cSld>
  <p:clrMapOvr>
    <a:masterClrMapping/>
  </p:clrMapOvr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851618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390324206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624856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12715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693574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76813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885163"/>
      </p:ext>
    </p:extLst>
  </p:cSld>
  <p:clrMapOvr>
    <a:masterClrMapping/>
  </p:clrMapOvr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06199"/>
      </p:ext>
    </p:extLst>
  </p:cSld>
  <p:clrMapOvr>
    <a:masterClrMapping/>
  </p:clrMapOvr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02550733"/>
      </p:ext>
    </p:extLst>
  </p:cSld>
  <p:clrMapOvr>
    <a:masterClrMapping/>
  </p:clrMapOvr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287346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504374"/>
      </p:ext>
    </p:extLst>
  </p:cSld>
  <p:clrMapOvr>
    <a:masterClrMapping/>
  </p:clrMapOvr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246923691"/>
      </p:ext>
    </p:extLst>
  </p:cSld>
  <p:clrMapOvr>
    <a:masterClrMapping/>
  </p:clrMapOvr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506848"/>
      </p:ext>
    </p:extLst>
  </p:cSld>
  <p:clrMapOvr>
    <a:masterClrMapping/>
  </p:clrMapOvr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044747"/>
      </p:ext>
    </p:extLst>
  </p:cSld>
  <p:clrMapOvr>
    <a:masterClrMapping/>
  </p:clrMapOvr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97162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363465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9679256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62490893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3983366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3961818303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321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19822"/>
      </p:ext>
    </p:extLst>
  </p:cSld>
  <p:clrMapOvr>
    <a:masterClrMapping/>
  </p:clrMapOvr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2059939686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7802979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24/03/24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41710091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299359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6658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2401280"/>
      </p:ext>
    </p:extLst>
  </p:cSld>
  <p:clrMapOvr>
    <a:masterClrMapping/>
  </p:clrMapOvr>
  <p:transition spd="med"/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814422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3446188403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06545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647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37E1EE0A-AE65-8220-D41A-89EDA19D0065}"/>
              </a:ext>
            </a:extLst>
          </p:cNvPr>
          <p:cNvGrpSpPr/>
          <p:nvPr userDrawn="1"/>
        </p:nvGrpSpPr>
        <p:grpSpPr>
          <a:xfrm>
            <a:off x="880869" y="2743200"/>
            <a:ext cx="3893600" cy="790361"/>
            <a:chOff x="1069585" y="1932374"/>
            <a:chExt cx="3893600" cy="790361"/>
          </a:xfrm>
        </p:grpSpPr>
        <p:pic>
          <p:nvPicPr>
            <p:cNvPr id="3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0C33EE2E-50E1-AB44-03D5-F7020A27D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5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D764C30D-8D9F-579D-305B-6E1D48A989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7" name="Picture 4" descr="Ogilvy - UNA">
              <a:extLst>
                <a:ext uri="{FF2B5EF4-FFF2-40B4-BE49-F238E27FC236}">
                  <a16:creationId xmlns:a16="http://schemas.microsoft.com/office/drawing/2014/main" id="{149C892F-6955-71DE-C431-4269D688C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96684436"/>
      </p:ext>
    </p:extLst>
  </p:cSld>
  <p:clrMapOvr>
    <a:masterClrMapping/>
  </p:clrMapOvr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068855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99131892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547175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69433235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38868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10" name="Picture 4" descr="Ogilvy - UNA">
            <a:extLst>
              <a:ext uri="{FF2B5EF4-FFF2-40B4-BE49-F238E27FC236}">
                <a16:creationId xmlns:a16="http://schemas.microsoft.com/office/drawing/2014/main" id="{248693B8-59AA-40FA-97D4-1B426D15FF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0010512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53605843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795351190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0032787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2053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5680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2552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254931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540470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686813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847755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1749138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420419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0721963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2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41999A7-1D87-CEC6-2CB8-D328257B7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556" y="792687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39775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4826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077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189326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820520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0102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690824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21329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91102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952473575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58340172"/>
      </p:ext>
    </p:extLst>
  </p:cSld>
  <p:clrMapOvr>
    <a:masterClrMapping/>
  </p:clrMapOvr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11997"/>
      </p:ext>
    </p:extLst>
  </p:cSld>
  <p:clrMapOvr>
    <a:masterClrMapping/>
  </p:clrMapOvr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682502989"/>
      </p:ext>
    </p:extLst>
  </p:cSld>
  <p:clrMapOvr>
    <a:masterClrMapping/>
  </p:clrMapOvr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1040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485056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4941416"/>
      </p:ext>
    </p:extLst>
  </p:cSld>
  <p:clrMapOvr>
    <a:masterClrMapping/>
  </p:clrMapOvr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214688"/>
      </p:ext>
    </p:extLst>
  </p:cSld>
  <p:clrMapOvr>
    <a:masterClrMapping/>
  </p:clrMapOvr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365521620"/>
      </p:ext>
    </p:extLst>
  </p:cSld>
  <p:clrMapOvr>
    <a:masterClrMapping/>
  </p:clrMapOvr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99010224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3060272947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631494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58118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68464884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25504856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2440158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138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31962831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24690537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868031538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115944886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24594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08961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94955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6445789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567087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612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545417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0246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4046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FE905FB4-A6C6-4B03-AB86-BBAD183E65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123657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187881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66931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92505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797847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63000088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054316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86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45211284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747593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4455305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850334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s-GT" sz="1333" b="0" i="0" u="none" strike="noStrike" kern="1200" cap="none" spc="0" normalizeH="0" baseline="0" noProof="0" smtClean="0">
                <a:ln>
                  <a:noFill/>
                </a:ln>
                <a:solidFill>
                  <a:srgbClr val="00BC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‹Nº›</a:t>
            </a:fld>
            <a:endParaRPr kumimoji="0" lang="es-GT" sz="1333" b="0" i="0" u="none" strike="noStrike" kern="1200" cap="none" spc="0" normalizeH="0" baseline="0" noProof="0">
              <a:ln>
                <a:noFill/>
              </a:ln>
              <a:solidFill>
                <a:srgbClr val="00BC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339780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871088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s-GT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GT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2718348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070022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6CE7D5-CF57-46EF-B807-FDD0502418D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3/24/24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0EA680-D336-4FF7-8B7A-9848BB0A1C32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70548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1D7550-0EB0-3A43-B3ED-278106F7B6C0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426048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>
            <a:extLst>
              <a:ext uri="{FF2B5EF4-FFF2-40B4-BE49-F238E27FC236}">
                <a16:creationId xmlns:a16="http://schemas.microsoft.com/office/drawing/2014/main" id="{9D0571CB-8BC9-D84F-9E30-8938179DFC8A}"/>
              </a:ext>
            </a:extLst>
          </p:cNvPr>
          <p:cNvSpPr/>
          <p:nvPr/>
        </p:nvSpPr>
        <p:spPr>
          <a:xfrm>
            <a:off x="3980268" y="0"/>
            <a:ext cx="2591755" cy="6858000"/>
          </a:xfrm>
          <a:custGeom>
            <a:avLst/>
            <a:gdLst>
              <a:gd name="connsiteX0" fmla="*/ 1896356 w 2591755"/>
              <a:gd name="connsiteY0" fmla="*/ 0 h 6858000"/>
              <a:gd name="connsiteX1" fmla="*/ 2591755 w 2591755"/>
              <a:gd name="connsiteY1" fmla="*/ 0 h 6858000"/>
              <a:gd name="connsiteX2" fmla="*/ 695399 w 2591755"/>
              <a:gd name="connsiteY2" fmla="*/ 6858000 h 6858000"/>
              <a:gd name="connsiteX3" fmla="*/ 0 w 259175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91755" h="6858000">
                <a:moveTo>
                  <a:pt x="1896356" y="0"/>
                </a:moveTo>
                <a:lnTo>
                  <a:pt x="2591755" y="0"/>
                </a:lnTo>
                <a:lnTo>
                  <a:pt x="695399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1000">
                <a:schemeClr val="accent2">
                  <a:alpha val="90000"/>
                </a:schemeClr>
              </a:gs>
              <a:gs pos="95000">
                <a:schemeClr val="accent3">
                  <a:alpha val="9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971CB30-64C4-144F-8D41-BDABE18F052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75668" y="0"/>
            <a:ext cx="7516333" cy="6858000"/>
          </a:xfrm>
          <a:custGeom>
            <a:avLst/>
            <a:gdLst>
              <a:gd name="connsiteX0" fmla="*/ 1896356 w 7516333"/>
              <a:gd name="connsiteY0" fmla="*/ 0 h 6858000"/>
              <a:gd name="connsiteX1" fmla="*/ 7516333 w 7516333"/>
              <a:gd name="connsiteY1" fmla="*/ 0 h 6858000"/>
              <a:gd name="connsiteX2" fmla="*/ 7516333 w 7516333"/>
              <a:gd name="connsiteY2" fmla="*/ 6858000 h 6858000"/>
              <a:gd name="connsiteX3" fmla="*/ 0 w 751633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16333" h="6858000">
                <a:moveTo>
                  <a:pt x="1896356" y="0"/>
                </a:moveTo>
                <a:lnTo>
                  <a:pt x="7516333" y="0"/>
                </a:lnTo>
                <a:lnTo>
                  <a:pt x="75163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84B6E5DE-49BC-3F42-9544-E7E7A6D8ABEF}"/>
              </a:ext>
            </a:extLst>
          </p:cNvPr>
          <p:cNvSpPr/>
          <p:nvPr/>
        </p:nvSpPr>
        <p:spPr>
          <a:xfrm>
            <a:off x="0" y="0"/>
            <a:ext cx="6095999" cy="6858000"/>
          </a:xfrm>
          <a:custGeom>
            <a:avLst/>
            <a:gdLst>
              <a:gd name="connsiteX0" fmla="*/ 0 w 5907109"/>
              <a:gd name="connsiteY0" fmla="*/ 0 h 6858000"/>
              <a:gd name="connsiteX1" fmla="*/ 5907109 w 5907109"/>
              <a:gd name="connsiteY1" fmla="*/ 0 h 6858000"/>
              <a:gd name="connsiteX2" fmla="*/ 4069513 w 5907109"/>
              <a:gd name="connsiteY2" fmla="*/ 6858000 h 6858000"/>
              <a:gd name="connsiteX3" fmla="*/ 0 w 590710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07109" h="6858000">
                <a:moveTo>
                  <a:pt x="0" y="0"/>
                </a:moveTo>
                <a:lnTo>
                  <a:pt x="5907109" y="0"/>
                </a:lnTo>
                <a:lnTo>
                  <a:pt x="40695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2D879A0-3568-0846-86A6-1F737391F5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1040" y="804863"/>
            <a:ext cx="4396740" cy="1355407"/>
          </a:xfrm>
        </p:spPr>
        <p:txBody>
          <a:bodyPr lIns="0" rIns="0">
            <a:noAutofit/>
          </a:bodyPr>
          <a:lstStyle>
            <a:lvl1pPr>
              <a:lnSpc>
                <a:spcPct val="90000"/>
              </a:lnSpc>
              <a:spcAft>
                <a:spcPts val="0"/>
              </a:spcAft>
              <a:defRPr sz="4500" b="1">
                <a:solidFill>
                  <a:schemeClr val="bg1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400" b="0">
                <a:solidFill>
                  <a:schemeClr val="bg1"/>
                </a:solidFill>
              </a:defRPr>
            </a:lvl2pPr>
            <a:lvl3pPr marL="7938" indent="0">
              <a:buNone/>
              <a:defRPr/>
            </a:lvl3pPr>
          </a:lstStyle>
          <a:p>
            <a:pPr lvl="0"/>
            <a:r>
              <a:rPr lang="en-GB"/>
              <a:t>Presentation </a:t>
            </a:r>
            <a:br>
              <a:rPr lang="en-GB"/>
            </a:br>
            <a:r>
              <a:rPr lang="en-GB"/>
              <a:t>title goes here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02669FF-10A9-8441-81B5-A909A02D7E5B}"/>
              </a:ext>
            </a:extLst>
          </p:cNvPr>
          <p:cNvGrpSpPr/>
          <p:nvPr/>
        </p:nvGrpSpPr>
        <p:grpSpPr>
          <a:xfrm>
            <a:off x="562233" y="5325750"/>
            <a:ext cx="3107390" cy="1255133"/>
            <a:chOff x="562233" y="5325750"/>
            <a:chExt cx="3107390" cy="1255133"/>
          </a:xfrm>
        </p:grpSpPr>
        <p:pic>
          <p:nvPicPr>
            <p:cNvPr id="3" name="Picture 2" descr="A picture containing text, clipart&#10;&#10;Description automatically generated">
              <a:extLst>
                <a:ext uri="{FF2B5EF4-FFF2-40B4-BE49-F238E27FC236}">
                  <a16:creationId xmlns:a16="http://schemas.microsoft.com/office/drawing/2014/main" id="{DF19E0F1-E94E-0749-A898-486E78659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76735"/>
            <a:stretch/>
          </p:blipFill>
          <p:spPr>
            <a:xfrm>
              <a:off x="562233" y="5614268"/>
              <a:ext cx="704336" cy="678096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1DCADEB-46C0-334D-B7F1-CBAD26E24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95644" y="5325750"/>
              <a:ext cx="2673979" cy="12551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3022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068521914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D798BC00-B01A-E343-A0B1-922D76DDE8A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60240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5" name="Picture Placeholder 84">
            <a:extLst>
              <a:ext uri="{FF2B5EF4-FFF2-40B4-BE49-F238E27FC236}">
                <a16:creationId xmlns:a16="http://schemas.microsoft.com/office/drawing/2014/main" id="{0F7F3397-EEED-EA47-A2AD-81D57E9F24D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25877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9" name="Text Placeholder 108">
            <a:extLst>
              <a:ext uri="{FF2B5EF4-FFF2-40B4-BE49-F238E27FC236}">
                <a16:creationId xmlns:a16="http://schemas.microsoft.com/office/drawing/2014/main" id="{C166AB35-C896-6742-85BF-C7F4878168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76346" y="2694576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8" name="Text Placeholder 81">
            <a:extLst>
              <a:ext uri="{FF2B5EF4-FFF2-40B4-BE49-F238E27FC236}">
                <a16:creationId xmlns:a16="http://schemas.microsoft.com/office/drawing/2014/main" id="{1CED5A16-B463-314C-B456-97E3336C23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94459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89" name="Picture Placeholder 84">
            <a:extLst>
              <a:ext uri="{FF2B5EF4-FFF2-40B4-BE49-F238E27FC236}">
                <a16:creationId xmlns:a16="http://schemas.microsoft.com/office/drawing/2014/main" id="{D1A6172D-643F-094E-B2AC-827DA7595FE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960096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1" name="Text Placeholder 81">
            <a:extLst>
              <a:ext uri="{FF2B5EF4-FFF2-40B4-BE49-F238E27FC236}">
                <a16:creationId xmlns:a16="http://schemas.microsoft.com/office/drawing/2014/main" id="{FD32CB0F-A61C-DE43-80D0-CC8EB9F2B9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305135" y="2880677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2" name="Picture Placeholder 84">
            <a:extLst>
              <a:ext uri="{FF2B5EF4-FFF2-40B4-BE49-F238E27FC236}">
                <a16:creationId xmlns:a16="http://schemas.microsoft.com/office/drawing/2014/main" id="{C6A2E891-2A97-0549-B77E-A7A24D1452E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9370772" y="935943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94" name="Text Placeholder 81">
            <a:extLst>
              <a:ext uri="{FF2B5EF4-FFF2-40B4-BE49-F238E27FC236}">
                <a16:creationId xmlns:a16="http://schemas.microsoft.com/office/drawing/2014/main" id="{6DC82DE1-2EEB-5040-8A65-5E18D5B61A5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840620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5" name="Picture Placeholder 84">
            <a:extLst>
              <a:ext uri="{FF2B5EF4-FFF2-40B4-BE49-F238E27FC236}">
                <a16:creationId xmlns:a16="http://schemas.microsoft.com/office/drawing/2014/main" id="{9864672D-59E2-1E4F-A74F-43D30EE2EFE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906257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0" name="Text Placeholder 109">
            <a:extLst>
              <a:ext uri="{FF2B5EF4-FFF2-40B4-BE49-F238E27FC236}">
                <a16:creationId xmlns:a16="http://schemas.microsoft.com/office/drawing/2014/main" id="{DA3E9A29-365D-264C-AEDD-684F94EFF27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56726" y="5304217"/>
            <a:ext cx="6987385" cy="193040"/>
          </a:xfrm>
          <a:custGeom>
            <a:avLst/>
            <a:gdLst>
              <a:gd name="connsiteX0" fmla="*/ 4893155 w 6987385"/>
              <a:gd name="connsiteY0" fmla="*/ 0 h 193040"/>
              <a:gd name="connsiteX1" fmla="*/ 6987385 w 6987385"/>
              <a:gd name="connsiteY1" fmla="*/ 0 h 193040"/>
              <a:gd name="connsiteX2" fmla="*/ 6939125 w 6987385"/>
              <a:gd name="connsiteY2" fmla="*/ 193040 h 193040"/>
              <a:gd name="connsiteX3" fmla="*/ 4844895 w 6987385"/>
              <a:gd name="connsiteY3" fmla="*/ 193040 h 193040"/>
              <a:gd name="connsiteX4" fmla="*/ 2482479 w 6987385"/>
              <a:gd name="connsiteY4" fmla="*/ 0 h 193040"/>
              <a:gd name="connsiteX5" fmla="*/ 4576709 w 6987385"/>
              <a:gd name="connsiteY5" fmla="*/ 0 h 193040"/>
              <a:gd name="connsiteX6" fmla="*/ 4528449 w 6987385"/>
              <a:gd name="connsiteY6" fmla="*/ 193040 h 193040"/>
              <a:gd name="connsiteX7" fmla="*/ 2434219 w 6987385"/>
              <a:gd name="connsiteY7" fmla="*/ 193040 h 193040"/>
              <a:gd name="connsiteX8" fmla="*/ 48260 w 6987385"/>
              <a:gd name="connsiteY8" fmla="*/ 0 h 193040"/>
              <a:gd name="connsiteX9" fmla="*/ 2142490 w 6987385"/>
              <a:gd name="connsiteY9" fmla="*/ 0 h 193040"/>
              <a:gd name="connsiteX10" fmla="*/ 2094230 w 6987385"/>
              <a:gd name="connsiteY10" fmla="*/ 193040 h 193040"/>
              <a:gd name="connsiteX11" fmla="*/ 0 w 6987385"/>
              <a:gd name="connsiteY11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87385" h="193040">
                <a:moveTo>
                  <a:pt x="4893155" y="0"/>
                </a:moveTo>
                <a:lnTo>
                  <a:pt x="6987385" y="0"/>
                </a:lnTo>
                <a:lnTo>
                  <a:pt x="6939125" y="193040"/>
                </a:lnTo>
                <a:lnTo>
                  <a:pt x="4844895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 flip="none" rotWithShape="1"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  <a:tileRect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97" name="Text Placeholder 81">
            <a:extLst>
              <a:ext uri="{FF2B5EF4-FFF2-40B4-BE49-F238E27FC236}">
                <a16:creationId xmlns:a16="http://schemas.microsoft.com/office/drawing/2014/main" id="{2F2F7D6C-5B5A-114D-8F3F-DA9C47FEC26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74839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98" name="Picture Placeholder 84">
            <a:extLst>
              <a:ext uri="{FF2B5EF4-FFF2-40B4-BE49-F238E27FC236}">
                <a16:creationId xmlns:a16="http://schemas.microsoft.com/office/drawing/2014/main" id="{F41B96F4-97F1-6448-A093-4383407B9629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6340476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0" name="Text Placeholder 81">
            <a:extLst>
              <a:ext uri="{FF2B5EF4-FFF2-40B4-BE49-F238E27FC236}">
                <a16:creationId xmlns:a16="http://schemas.microsoft.com/office/drawing/2014/main" id="{8C4E34AE-B57E-B541-8BD7-7CE5CA6D07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85515" y="5490318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1" name="Picture Placeholder 84">
            <a:extLst>
              <a:ext uri="{FF2B5EF4-FFF2-40B4-BE49-F238E27FC236}">
                <a16:creationId xmlns:a16="http://schemas.microsoft.com/office/drawing/2014/main" id="{7178C4D6-340E-FB4C-B20B-E218AAA6C0C3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8751152" y="354558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0"/>
            <a:ext cx="3120815" cy="6502400"/>
          </a:xfrm>
        </p:spPr>
        <p:txBody>
          <a:bodyPr anchor="ctr"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GB"/>
              <a:t>Who’s in the room?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3" name="Text Placeholder 81">
            <a:extLst>
              <a:ext uri="{FF2B5EF4-FFF2-40B4-BE49-F238E27FC236}">
                <a16:creationId xmlns:a16="http://schemas.microsoft.com/office/drawing/2014/main" id="{7E0D0B2A-74C6-F544-B979-122FB08EAB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-2844492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0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4" name="Picture Placeholder 84">
            <a:extLst>
              <a:ext uri="{FF2B5EF4-FFF2-40B4-BE49-F238E27FC236}">
                <a16:creationId xmlns:a16="http://schemas.microsoft.com/office/drawing/2014/main" id="{D0DB8D45-0BA0-7C45-AF18-2BF1AF60CCD8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-2778855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06" name="Text Placeholder 81">
            <a:extLst>
              <a:ext uri="{FF2B5EF4-FFF2-40B4-BE49-F238E27FC236}">
                <a16:creationId xmlns:a16="http://schemas.microsoft.com/office/drawing/2014/main" id="{F19C58E5-3706-D849-B1FB-D04CCCFC09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-41027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07" name="Picture Placeholder 84">
            <a:extLst>
              <a:ext uri="{FF2B5EF4-FFF2-40B4-BE49-F238E27FC236}">
                <a16:creationId xmlns:a16="http://schemas.microsoft.com/office/drawing/2014/main" id="{DE1FF348-F469-484B-821E-0676CD8FC528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-34463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1" name="Text Placeholder 81">
            <a:extLst>
              <a:ext uri="{FF2B5EF4-FFF2-40B4-BE49-F238E27FC236}">
                <a16:creationId xmlns:a16="http://schemas.microsoft.com/office/drawing/2014/main" id="{76303C0A-F9BB-C94D-8821-CF7DC825DF8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005444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2" name="Picture Placeholder 84">
            <a:extLst>
              <a:ext uri="{FF2B5EF4-FFF2-40B4-BE49-F238E27FC236}">
                <a16:creationId xmlns:a16="http://schemas.microsoft.com/office/drawing/2014/main" id="{6E301ED4-7195-8946-8990-DA94FE5C8898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2071081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14" name="Text Placeholder 81">
            <a:extLst>
              <a:ext uri="{FF2B5EF4-FFF2-40B4-BE49-F238E27FC236}">
                <a16:creationId xmlns:a16="http://schemas.microsoft.com/office/drawing/2014/main" id="{F283A561-8613-8D48-8F20-EF710CB0BFD0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39663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5" name="Picture Placeholder 84">
            <a:extLst>
              <a:ext uri="{FF2B5EF4-FFF2-40B4-BE49-F238E27FC236}">
                <a16:creationId xmlns:a16="http://schemas.microsoft.com/office/drawing/2014/main" id="{E0462B2D-83BE-2742-B468-05908CC2B4C0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4505300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30" name="Text Placeholder 129">
            <a:extLst>
              <a:ext uri="{FF2B5EF4-FFF2-40B4-BE49-F238E27FC236}">
                <a16:creationId xmlns:a16="http://schemas.microsoft.com/office/drawing/2014/main" id="{50B106BD-3822-2A4D-B695-9372E8B077F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-2828386" y="-1149071"/>
            <a:ext cx="9426645" cy="193040"/>
          </a:xfrm>
          <a:custGeom>
            <a:avLst/>
            <a:gdLst>
              <a:gd name="connsiteX0" fmla="*/ 7332415 w 9426645"/>
              <a:gd name="connsiteY0" fmla="*/ 0 h 193040"/>
              <a:gd name="connsiteX1" fmla="*/ 9426645 w 9426645"/>
              <a:gd name="connsiteY1" fmla="*/ 0 h 193040"/>
              <a:gd name="connsiteX2" fmla="*/ 9378385 w 9426645"/>
              <a:gd name="connsiteY2" fmla="*/ 193040 h 193040"/>
              <a:gd name="connsiteX3" fmla="*/ 7284155 w 9426645"/>
              <a:gd name="connsiteY3" fmla="*/ 193040 h 193040"/>
              <a:gd name="connsiteX4" fmla="*/ 4898196 w 9426645"/>
              <a:gd name="connsiteY4" fmla="*/ 0 h 193040"/>
              <a:gd name="connsiteX5" fmla="*/ 6992426 w 9426645"/>
              <a:gd name="connsiteY5" fmla="*/ 0 h 193040"/>
              <a:gd name="connsiteX6" fmla="*/ 6944166 w 9426645"/>
              <a:gd name="connsiteY6" fmla="*/ 193040 h 193040"/>
              <a:gd name="connsiteX7" fmla="*/ 4849936 w 9426645"/>
              <a:gd name="connsiteY7" fmla="*/ 193040 h 193040"/>
              <a:gd name="connsiteX8" fmla="*/ 2482479 w 9426645"/>
              <a:gd name="connsiteY8" fmla="*/ 0 h 193040"/>
              <a:gd name="connsiteX9" fmla="*/ 4576709 w 9426645"/>
              <a:gd name="connsiteY9" fmla="*/ 0 h 193040"/>
              <a:gd name="connsiteX10" fmla="*/ 4528449 w 9426645"/>
              <a:gd name="connsiteY10" fmla="*/ 193040 h 193040"/>
              <a:gd name="connsiteX11" fmla="*/ 2434219 w 9426645"/>
              <a:gd name="connsiteY11" fmla="*/ 193040 h 193040"/>
              <a:gd name="connsiteX12" fmla="*/ 48260 w 9426645"/>
              <a:gd name="connsiteY12" fmla="*/ 0 h 193040"/>
              <a:gd name="connsiteX13" fmla="*/ 2142490 w 9426645"/>
              <a:gd name="connsiteY13" fmla="*/ 0 h 193040"/>
              <a:gd name="connsiteX14" fmla="*/ 2094230 w 9426645"/>
              <a:gd name="connsiteY14" fmla="*/ 193040 h 193040"/>
              <a:gd name="connsiteX15" fmla="*/ 0 w 9426645"/>
              <a:gd name="connsiteY15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26645" h="193040">
                <a:moveTo>
                  <a:pt x="7332415" y="0"/>
                </a:moveTo>
                <a:lnTo>
                  <a:pt x="9426645" y="0"/>
                </a:lnTo>
                <a:lnTo>
                  <a:pt x="9378385" y="193040"/>
                </a:lnTo>
                <a:lnTo>
                  <a:pt x="7284155" y="193040"/>
                </a:lnTo>
                <a:close/>
                <a:moveTo>
                  <a:pt x="4898196" y="0"/>
                </a:moveTo>
                <a:lnTo>
                  <a:pt x="6992426" y="0"/>
                </a:lnTo>
                <a:lnTo>
                  <a:pt x="6944166" y="193040"/>
                </a:lnTo>
                <a:lnTo>
                  <a:pt x="4849936" y="193040"/>
                </a:lnTo>
                <a:close/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17" name="Text Placeholder 81">
            <a:extLst>
              <a:ext uri="{FF2B5EF4-FFF2-40B4-BE49-F238E27FC236}">
                <a16:creationId xmlns:a16="http://schemas.microsoft.com/office/drawing/2014/main" id="{3449C71E-0385-3546-96E4-0733A896EC9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7637100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18" name="Picture Placeholder 84">
            <a:extLst>
              <a:ext uri="{FF2B5EF4-FFF2-40B4-BE49-F238E27FC236}">
                <a16:creationId xmlns:a16="http://schemas.microsoft.com/office/drawing/2014/main" id="{028147C7-EA5C-5948-B47C-5BDE1CFD9589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702737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algn="ctr">
              <a:lnSpc>
                <a:spcPct val="100000"/>
              </a:lnSpc>
              <a:defRPr/>
            </a:lvl1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0" name="Text Placeholder 81">
            <a:extLst>
              <a:ext uri="{FF2B5EF4-FFF2-40B4-BE49-F238E27FC236}">
                <a16:creationId xmlns:a16="http://schemas.microsoft.com/office/drawing/2014/main" id="{F57E074B-A28E-DD4E-B544-FEA023E9249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0071319" y="-962970"/>
            <a:ext cx="2123440" cy="578485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1400"/>
            </a:lvl1pPr>
          </a:lstStyle>
          <a:p>
            <a:r>
              <a:rPr lang="en-US" sz="1600" b="1"/>
              <a:t>Name</a:t>
            </a:r>
            <a:br>
              <a:rPr lang="en-US" sz="1600" b="1"/>
            </a:br>
            <a:r>
              <a:rPr lang="en-US" sz="1600" b="0"/>
              <a:t>Job Title</a:t>
            </a:r>
            <a:endParaRPr lang="en-US" sz="1600"/>
          </a:p>
        </p:txBody>
      </p:sp>
      <p:sp>
        <p:nvSpPr>
          <p:cNvPr id="121" name="Picture Placeholder 84">
            <a:extLst>
              <a:ext uri="{FF2B5EF4-FFF2-40B4-BE49-F238E27FC236}">
                <a16:creationId xmlns:a16="http://schemas.microsoft.com/office/drawing/2014/main" id="{2BC78A02-BEEC-7A45-905E-15B201C46999}"/>
              </a:ext>
            </a:extLst>
          </p:cNvPr>
          <p:cNvSpPr>
            <a:spLocks noGrp="1"/>
          </p:cNvSpPr>
          <p:nvPr>
            <p:ph type="pic" sz="quarter" idx="47"/>
          </p:nvPr>
        </p:nvSpPr>
        <p:spPr>
          <a:xfrm>
            <a:off x="10136956" y="-2907704"/>
            <a:ext cx="2529522" cy="1758058"/>
          </a:xfrm>
          <a:prstGeom prst="parallelogram">
            <a:avLst/>
          </a:prstGeom>
          <a:solidFill>
            <a:schemeClr val="accent5">
              <a:lumMod val="90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129" name="Text Placeholder 128">
            <a:extLst>
              <a:ext uri="{FF2B5EF4-FFF2-40B4-BE49-F238E27FC236}">
                <a16:creationId xmlns:a16="http://schemas.microsoft.com/office/drawing/2014/main" id="{5AD38A9A-5E25-024C-A999-557AA4DC598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53206" y="-1149071"/>
            <a:ext cx="4576709" cy="193040"/>
          </a:xfrm>
          <a:custGeom>
            <a:avLst/>
            <a:gdLst>
              <a:gd name="connsiteX0" fmla="*/ 2482479 w 4576709"/>
              <a:gd name="connsiteY0" fmla="*/ 0 h 193040"/>
              <a:gd name="connsiteX1" fmla="*/ 4576709 w 4576709"/>
              <a:gd name="connsiteY1" fmla="*/ 0 h 193040"/>
              <a:gd name="connsiteX2" fmla="*/ 4528449 w 4576709"/>
              <a:gd name="connsiteY2" fmla="*/ 193040 h 193040"/>
              <a:gd name="connsiteX3" fmla="*/ 2434219 w 4576709"/>
              <a:gd name="connsiteY3" fmla="*/ 193040 h 193040"/>
              <a:gd name="connsiteX4" fmla="*/ 48260 w 4576709"/>
              <a:gd name="connsiteY4" fmla="*/ 0 h 193040"/>
              <a:gd name="connsiteX5" fmla="*/ 2142490 w 4576709"/>
              <a:gd name="connsiteY5" fmla="*/ 0 h 193040"/>
              <a:gd name="connsiteX6" fmla="*/ 2094230 w 4576709"/>
              <a:gd name="connsiteY6" fmla="*/ 193040 h 193040"/>
              <a:gd name="connsiteX7" fmla="*/ 0 w 4576709"/>
              <a:gd name="connsiteY7" fmla="*/ 193040 h 19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6709" h="193040">
                <a:moveTo>
                  <a:pt x="2482479" y="0"/>
                </a:moveTo>
                <a:lnTo>
                  <a:pt x="4576709" y="0"/>
                </a:lnTo>
                <a:lnTo>
                  <a:pt x="4528449" y="193040"/>
                </a:lnTo>
                <a:lnTo>
                  <a:pt x="2434219" y="193040"/>
                </a:lnTo>
                <a:close/>
                <a:moveTo>
                  <a:pt x="48260" y="0"/>
                </a:moveTo>
                <a:lnTo>
                  <a:pt x="2142490" y="0"/>
                </a:lnTo>
                <a:lnTo>
                  <a:pt x="2094230" y="193040"/>
                </a:lnTo>
                <a:lnTo>
                  <a:pt x="0" y="19304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>
            <a:noAutofit/>
          </a:bodyPr>
          <a:lstStyle>
            <a:lvl1pPr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1320061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EF1D07A6-4178-244F-A520-0414F302AC0A}"/>
              </a:ext>
            </a:extLst>
          </p:cNvPr>
          <p:cNvSpPr txBox="1">
            <a:spLocks/>
          </p:cNvSpPr>
          <p:nvPr/>
        </p:nvSpPr>
        <p:spPr>
          <a:xfrm>
            <a:off x="615017" y="606552"/>
            <a:ext cx="5740063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tabLst>
                <a:tab pos="1778000" algn="l"/>
              </a:tabLst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>
                <a:solidFill>
                  <a:schemeClr val="bg1"/>
                </a:solidFill>
              </a:rPr>
              <a:t>Todays Agenda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4B84F29C-D94D-954F-84AE-B2D3A9F393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3636" y="1879600"/>
            <a:ext cx="10567928" cy="3085507"/>
          </a:xfrm>
          <a:custGeom>
            <a:avLst/>
            <a:gdLst>
              <a:gd name="connsiteX0" fmla="*/ 7621350 w 10567928"/>
              <a:gd name="connsiteY0" fmla="*/ 0 h 3085507"/>
              <a:gd name="connsiteX1" fmla="*/ 10567928 w 10567928"/>
              <a:gd name="connsiteY1" fmla="*/ 0 h 3085507"/>
              <a:gd name="connsiteX2" fmla="*/ 9796551 w 10567928"/>
              <a:gd name="connsiteY2" fmla="*/ 3085507 h 3085507"/>
              <a:gd name="connsiteX3" fmla="*/ 6849973 w 10567928"/>
              <a:gd name="connsiteY3" fmla="*/ 3085507 h 3085507"/>
              <a:gd name="connsiteX4" fmla="*/ 4185698 w 10567928"/>
              <a:gd name="connsiteY4" fmla="*/ 0 h 3085507"/>
              <a:gd name="connsiteX5" fmla="*/ 7132276 w 10567928"/>
              <a:gd name="connsiteY5" fmla="*/ 0 h 3085507"/>
              <a:gd name="connsiteX6" fmla="*/ 6360899 w 10567928"/>
              <a:gd name="connsiteY6" fmla="*/ 3085507 h 3085507"/>
              <a:gd name="connsiteX7" fmla="*/ 3414321 w 10567928"/>
              <a:gd name="connsiteY7" fmla="*/ 3085507 h 3085507"/>
              <a:gd name="connsiteX8" fmla="*/ 771377 w 10567928"/>
              <a:gd name="connsiteY8" fmla="*/ 0 h 3085507"/>
              <a:gd name="connsiteX9" fmla="*/ 3717955 w 10567928"/>
              <a:gd name="connsiteY9" fmla="*/ 0 h 3085507"/>
              <a:gd name="connsiteX10" fmla="*/ 2946578 w 10567928"/>
              <a:gd name="connsiteY10" fmla="*/ 3085507 h 3085507"/>
              <a:gd name="connsiteX11" fmla="*/ 0 w 10567928"/>
              <a:gd name="connsiteY11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567928" h="3085507">
                <a:moveTo>
                  <a:pt x="7621350" y="0"/>
                </a:moveTo>
                <a:lnTo>
                  <a:pt x="10567928" y="0"/>
                </a:lnTo>
                <a:lnTo>
                  <a:pt x="9796551" y="3085507"/>
                </a:lnTo>
                <a:lnTo>
                  <a:pt x="684997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6CBD5F40-1D90-DD4C-B6B7-B57D94A801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-4780221" y="-3701053"/>
            <a:ext cx="7132276" cy="3085507"/>
          </a:xfrm>
          <a:custGeom>
            <a:avLst/>
            <a:gdLst>
              <a:gd name="connsiteX0" fmla="*/ 4185698 w 7132276"/>
              <a:gd name="connsiteY0" fmla="*/ 0 h 3085507"/>
              <a:gd name="connsiteX1" fmla="*/ 7132276 w 7132276"/>
              <a:gd name="connsiteY1" fmla="*/ 0 h 3085507"/>
              <a:gd name="connsiteX2" fmla="*/ 6360899 w 7132276"/>
              <a:gd name="connsiteY2" fmla="*/ 3085507 h 3085507"/>
              <a:gd name="connsiteX3" fmla="*/ 3414321 w 7132276"/>
              <a:gd name="connsiteY3" fmla="*/ 3085507 h 3085507"/>
              <a:gd name="connsiteX4" fmla="*/ 771377 w 7132276"/>
              <a:gd name="connsiteY4" fmla="*/ 0 h 3085507"/>
              <a:gd name="connsiteX5" fmla="*/ 3717955 w 7132276"/>
              <a:gd name="connsiteY5" fmla="*/ 0 h 3085507"/>
              <a:gd name="connsiteX6" fmla="*/ 2946578 w 7132276"/>
              <a:gd name="connsiteY6" fmla="*/ 3085507 h 3085507"/>
              <a:gd name="connsiteX7" fmla="*/ 0 w 7132276"/>
              <a:gd name="connsiteY7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32276" h="3085507"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4" name="Text Placeholder 53">
            <a:extLst>
              <a:ext uri="{FF2B5EF4-FFF2-40B4-BE49-F238E27FC236}">
                <a16:creationId xmlns:a16="http://schemas.microsoft.com/office/drawing/2014/main" id="{4E58788E-AC90-1745-BF47-05A11C6088B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20351" y="-3701053"/>
            <a:ext cx="13944009" cy="3085507"/>
          </a:xfrm>
          <a:custGeom>
            <a:avLst/>
            <a:gdLst>
              <a:gd name="connsiteX0" fmla="*/ 10997431 w 13944009"/>
              <a:gd name="connsiteY0" fmla="*/ 0 h 3085507"/>
              <a:gd name="connsiteX1" fmla="*/ 13944009 w 13944009"/>
              <a:gd name="connsiteY1" fmla="*/ 0 h 3085507"/>
              <a:gd name="connsiteX2" fmla="*/ 13172632 w 13944009"/>
              <a:gd name="connsiteY2" fmla="*/ 3085507 h 3085507"/>
              <a:gd name="connsiteX3" fmla="*/ 10226054 w 13944009"/>
              <a:gd name="connsiteY3" fmla="*/ 3085507 h 3085507"/>
              <a:gd name="connsiteX4" fmla="*/ 7583110 w 13944009"/>
              <a:gd name="connsiteY4" fmla="*/ 0 h 3085507"/>
              <a:gd name="connsiteX5" fmla="*/ 10529688 w 13944009"/>
              <a:gd name="connsiteY5" fmla="*/ 0 h 3085507"/>
              <a:gd name="connsiteX6" fmla="*/ 9758311 w 13944009"/>
              <a:gd name="connsiteY6" fmla="*/ 3085507 h 3085507"/>
              <a:gd name="connsiteX7" fmla="*/ 6811733 w 13944009"/>
              <a:gd name="connsiteY7" fmla="*/ 3085507 h 3085507"/>
              <a:gd name="connsiteX8" fmla="*/ 4185698 w 13944009"/>
              <a:gd name="connsiteY8" fmla="*/ 0 h 3085507"/>
              <a:gd name="connsiteX9" fmla="*/ 7132276 w 13944009"/>
              <a:gd name="connsiteY9" fmla="*/ 0 h 3085507"/>
              <a:gd name="connsiteX10" fmla="*/ 6360899 w 13944009"/>
              <a:gd name="connsiteY10" fmla="*/ 3085507 h 3085507"/>
              <a:gd name="connsiteX11" fmla="*/ 3414321 w 13944009"/>
              <a:gd name="connsiteY11" fmla="*/ 3085507 h 3085507"/>
              <a:gd name="connsiteX12" fmla="*/ 771377 w 13944009"/>
              <a:gd name="connsiteY12" fmla="*/ 0 h 3085507"/>
              <a:gd name="connsiteX13" fmla="*/ 3717955 w 13944009"/>
              <a:gd name="connsiteY13" fmla="*/ 0 h 3085507"/>
              <a:gd name="connsiteX14" fmla="*/ 2946578 w 13944009"/>
              <a:gd name="connsiteY14" fmla="*/ 3085507 h 3085507"/>
              <a:gd name="connsiteX15" fmla="*/ 0 w 13944009"/>
              <a:gd name="connsiteY15" fmla="*/ 3085507 h 308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3944009" h="3085507">
                <a:moveTo>
                  <a:pt x="10997431" y="0"/>
                </a:moveTo>
                <a:lnTo>
                  <a:pt x="13944009" y="0"/>
                </a:lnTo>
                <a:lnTo>
                  <a:pt x="13172632" y="3085507"/>
                </a:lnTo>
                <a:lnTo>
                  <a:pt x="10226054" y="3085507"/>
                </a:lnTo>
                <a:close/>
                <a:moveTo>
                  <a:pt x="7583110" y="0"/>
                </a:moveTo>
                <a:lnTo>
                  <a:pt x="10529688" y="0"/>
                </a:lnTo>
                <a:lnTo>
                  <a:pt x="9758311" y="3085507"/>
                </a:lnTo>
                <a:lnTo>
                  <a:pt x="6811733" y="3085507"/>
                </a:lnTo>
                <a:close/>
                <a:moveTo>
                  <a:pt x="4185698" y="0"/>
                </a:moveTo>
                <a:lnTo>
                  <a:pt x="7132276" y="0"/>
                </a:lnTo>
                <a:lnTo>
                  <a:pt x="6360899" y="3085507"/>
                </a:lnTo>
                <a:lnTo>
                  <a:pt x="3414321" y="3085507"/>
                </a:lnTo>
                <a:close/>
                <a:moveTo>
                  <a:pt x="771377" y="0"/>
                </a:moveTo>
                <a:lnTo>
                  <a:pt x="3717955" y="0"/>
                </a:lnTo>
                <a:lnTo>
                  <a:pt x="2946578" y="3085507"/>
                </a:lnTo>
                <a:lnTo>
                  <a:pt x="0" y="3085507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n-GB"/>
              <a:t>    </a:t>
            </a:r>
            <a:endParaRPr lang="en-US"/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2E28E51D-7300-EC4D-A09B-64EA6E9FACE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71450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8" name="Text Placeholder 56">
            <a:extLst>
              <a:ext uri="{FF2B5EF4-FFF2-40B4-BE49-F238E27FC236}">
                <a16:creationId xmlns:a16="http://schemas.microsoft.com/office/drawing/2014/main" id="{F66483F3-8055-5347-A6FF-F7895E5E8E8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1450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59" name="Text Placeholder 56">
            <a:extLst>
              <a:ext uri="{FF2B5EF4-FFF2-40B4-BE49-F238E27FC236}">
                <a16:creationId xmlns:a16="http://schemas.microsoft.com/office/drawing/2014/main" id="{02FECF16-70BE-6C4F-BB2A-FD0693BFB3F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59896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0" name="Text Placeholder 56">
            <a:extLst>
              <a:ext uri="{FF2B5EF4-FFF2-40B4-BE49-F238E27FC236}">
                <a16:creationId xmlns:a16="http://schemas.microsoft.com/office/drawing/2014/main" id="{289D0B76-0415-2D4E-87A4-9E58C003544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59896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  <p:sp>
        <p:nvSpPr>
          <p:cNvPr id="61" name="Text Placeholder 56">
            <a:extLst>
              <a:ext uri="{FF2B5EF4-FFF2-40B4-BE49-F238E27FC236}">
                <a16:creationId xmlns:a16="http://schemas.microsoft.com/office/drawing/2014/main" id="{6D87313E-EBF1-684A-82D4-D26EE269429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616280" y="2044700"/>
            <a:ext cx="647700" cy="482600"/>
          </a:xfrm>
        </p:spPr>
        <p:txBody>
          <a:bodyPr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2" name="Text Placeholder 56">
            <a:extLst>
              <a:ext uri="{FF2B5EF4-FFF2-40B4-BE49-F238E27FC236}">
                <a16:creationId xmlns:a16="http://schemas.microsoft.com/office/drawing/2014/main" id="{007DF5D0-3E64-3646-BDF1-66B9275404B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616280" y="3181053"/>
            <a:ext cx="2197100" cy="482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Agenda point Title</a:t>
            </a:r>
          </a:p>
        </p:txBody>
      </p:sp>
    </p:spTree>
    <p:extLst>
      <p:ext uri="{BB962C8B-B14F-4D97-AF65-F5344CB8AC3E}">
        <p14:creationId xmlns:p14="http://schemas.microsoft.com/office/powerpoint/2010/main" val="147460057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18752497-0F11-A148-BE64-4764721D9502}"/>
              </a:ext>
            </a:extLst>
          </p:cNvPr>
          <p:cNvGrpSpPr/>
          <p:nvPr/>
        </p:nvGrpSpPr>
        <p:grpSpPr>
          <a:xfrm>
            <a:off x="-8238" y="609600"/>
            <a:ext cx="6245994" cy="5635625"/>
            <a:chOff x="-8238" y="355600"/>
            <a:chExt cx="6815438" cy="6149422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26968DDD-2381-424F-9723-F5F32594F556}"/>
                </a:ext>
              </a:extLst>
            </p:cNvPr>
            <p:cNvSpPr/>
            <p:nvPr/>
          </p:nvSpPr>
          <p:spPr>
            <a:xfrm>
              <a:off x="-8238" y="355600"/>
              <a:ext cx="6815438" cy="6149422"/>
            </a:xfrm>
            <a:custGeom>
              <a:avLst/>
              <a:gdLst>
                <a:gd name="connsiteX0" fmla="*/ 0 w 6815438"/>
                <a:gd name="connsiteY0" fmla="*/ 0 h 6149422"/>
                <a:gd name="connsiteX1" fmla="*/ 6815438 w 6815438"/>
                <a:gd name="connsiteY1" fmla="*/ 0 h 6149422"/>
                <a:gd name="connsiteX2" fmla="*/ 5278083 w 6815438"/>
                <a:gd name="connsiteY2" fmla="*/ 6149422 h 6149422"/>
                <a:gd name="connsiteX3" fmla="*/ 0 w 6815438"/>
                <a:gd name="connsiteY3" fmla="*/ 6149422 h 6149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5438" h="6149422">
                  <a:moveTo>
                    <a:pt x="0" y="0"/>
                  </a:moveTo>
                  <a:lnTo>
                    <a:pt x="6815438" y="0"/>
                  </a:lnTo>
                  <a:lnTo>
                    <a:pt x="5278083" y="6149422"/>
                  </a:lnTo>
                  <a:lnTo>
                    <a:pt x="0" y="614942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26C0937F-23EA-194F-8642-BEB28670398B}"/>
                </a:ext>
              </a:extLst>
            </p:cNvPr>
            <p:cNvSpPr/>
            <p:nvPr/>
          </p:nvSpPr>
          <p:spPr>
            <a:xfrm>
              <a:off x="-8238" y="6327405"/>
              <a:ext cx="5326364" cy="177617"/>
            </a:xfrm>
            <a:custGeom>
              <a:avLst/>
              <a:gdLst>
                <a:gd name="connsiteX0" fmla="*/ 0 w 5326364"/>
                <a:gd name="connsiteY0" fmla="*/ 0 h 177617"/>
                <a:gd name="connsiteX1" fmla="*/ 5326364 w 5326364"/>
                <a:gd name="connsiteY1" fmla="*/ 0 h 177617"/>
                <a:gd name="connsiteX2" fmla="*/ 5281960 w 5326364"/>
                <a:gd name="connsiteY2" fmla="*/ 177617 h 177617"/>
                <a:gd name="connsiteX3" fmla="*/ 0 w 5326364"/>
                <a:gd name="connsiteY3" fmla="*/ 177617 h 177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26364" h="177617">
                  <a:moveTo>
                    <a:pt x="0" y="0"/>
                  </a:moveTo>
                  <a:lnTo>
                    <a:pt x="5326364" y="0"/>
                  </a:lnTo>
                  <a:lnTo>
                    <a:pt x="5281960" y="177617"/>
                  </a:lnTo>
                  <a:lnTo>
                    <a:pt x="0" y="177617"/>
                  </a:lnTo>
                  <a:close/>
                </a:path>
              </a:pathLst>
            </a:cu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518AE9-A1AC-884F-94E4-FD7CF5C589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4261866"/>
            <a:ext cx="4023169" cy="1379538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Section Title </a:t>
            </a:r>
            <a:br>
              <a:rPr lang="en-GB"/>
            </a:br>
            <a:r>
              <a:rPr lang="en-GB"/>
              <a:t>Goes Here</a:t>
            </a:r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1C856C7-5A9E-5B4F-8F15-13A5000A0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6245225 h 6858000"/>
              <a:gd name="connsiteX5" fmla="*/ 4837088 w 12192000"/>
              <a:gd name="connsiteY5" fmla="*/ 6245225 h 6858000"/>
              <a:gd name="connsiteX6" fmla="*/ 6245994 w 12192000"/>
              <a:gd name="connsiteY6" fmla="*/ 609600 h 6858000"/>
              <a:gd name="connsiteX7" fmla="*/ 0 w 12192000"/>
              <a:gd name="connsiteY7" fmla="*/ 609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245225"/>
                </a:lnTo>
                <a:lnTo>
                  <a:pt x="4837088" y="6245225"/>
                </a:lnTo>
                <a:lnTo>
                  <a:pt x="6245994" y="609600"/>
                </a:lnTo>
                <a:lnTo>
                  <a:pt x="0" y="6096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6748681-CB1E-D146-9743-66693C1EA6D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727" y="887413"/>
            <a:ext cx="4655128" cy="2922587"/>
          </a:xfrm>
        </p:spPr>
        <p:txBody>
          <a:bodyPr anchor="ctr">
            <a:noAutofit/>
          </a:bodyPr>
          <a:lstStyle>
            <a:lvl1pPr>
              <a:defRPr sz="30000" b="1">
                <a:gradFill>
                  <a:gsLst>
                    <a:gs pos="12000">
                      <a:schemeClr val="accent2"/>
                    </a:gs>
                    <a:gs pos="93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GB"/>
              <a:t>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45804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483528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200" y="2436871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192AA1C-55A0-5423-BE6D-A01C5C4FF804}"/>
              </a:ext>
            </a:extLst>
          </p:cNvPr>
          <p:cNvSpPr/>
          <p:nvPr userDrawn="1"/>
        </p:nvSpPr>
        <p:spPr>
          <a:xfrm>
            <a:off x="0" y="6233750"/>
            <a:ext cx="12191999" cy="624250"/>
          </a:xfrm>
          <a:prstGeom prst="rect">
            <a:avLst/>
          </a:prstGeom>
          <a:solidFill>
            <a:srgbClr val="ED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5729197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asic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8527690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5">
            <a:extLst>
              <a:ext uri="{FF2B5EF4-FFF2-40B4-BE49-F238E27FC236}">
                <a16:creationId xmlns:a16="http://schemas.microsoft.com/office/drawing/2014/main" id="{0BE3069A-510B-D547-99D1-B2517D804836}"/>
              </a:ext>
            </a:extLst>
          </p:cNvPr>
          <p:cNvSpPr/>
          <p:nvPr/>
        </p:nvSpPr>
        <p:spPr>
          <a:xfrm>
            <a:off x="5452533" y="0"/>
            <a:ext cx="6739467" cy="6498000"/>
          </a:xfrm>
          <a:custGeom>
            <a:avLst/>
            <a:gdLst>
              <a:gd name="connsiteX0" fmla="*/ 1624500 w 6739467"/>
              <a:gd name="connsiteY0" fmla="*/ 0 h 6498000"/>
              <a:gd name="connsiteX1" fmla="*/ 6739467 w 6739467"/>
              <a:gd name="connsiteY1" fmla="*/ 0 h 6498000"/>
              <a:gd name="connsiteX2" fmla="*/ 6739467 w 6739467"/>
              <a:gd name="connsiteY2" fmla="*/ 6498000 h 6498000"/>
              <a:gd name="connsiteX3" fmla="*/ 895271 w 6739467"/>
              <a:gd name="connsiteY3" fmla="*/ 6498000 h 6498000"/>
              <a:gd name="connsiteX4" fmla="*/ 895467 w 6739467"/>
              <a:gd name="connsiteY4" fmla="*/ 6496050 h 6498000"/>
              <a:gd name="connsiteX5" fmla="*/ 643467 w 6739467"/>
              <a:gd name="connsiteY5" fmla="*/ 6244050 h 6498000"/>
              <a:gd name="connsiteX6" fmla="*/ 391467 w 6739467"/>
              <a:gd name="connsiteY6" fmla="*/ 6496050 h 6498000"/>
              <a:gd name="connsiteX7" fmla="*/ 391664 w 6739467"/>
              <a:gd name="connsiteY7" fmla="*/ 6498000 h 6498000"/>
              <a:gd name="connsiteX8" fmla="*/ 0 w 6739467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8000">
                <a:moveTo>
                  <a:pt x="1624500" y="0"/>
                </a:moveTo>
                <a:lnTo>
                  <a:pt x="6739467" y="0"/>
                </a:lnTo>
                <a:lnTo>
                  <a:pt x="6739467" y="6498000"/>
                </a:lnTo>
                <a:lnTo>
                  <a:pt x="895271" y="6498000"/>
                </a:lnTo>
                <a:lnTo>
                  <a:pt x="895467" y="6496050"/>
                </a:lnTo>
                <a:cubicBezTo>
                  <a:pt x="895467" y="6356874"/>
                  <a:pt x="782643" y="6244050"/>
                  <a:pt x="643467" y="6244050"/>
                </a:cubicBezTo>
                <a:cubicBezTo>
                  <a:pt x="504291" y="6244050"/>
                  <a:pt x="391467" y="6356874"/>
                  <a:pt x="391467" y="6496050"/>
                </a:cubicBezTo>
                <a:lnTo>
                  <a:pt x="39166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47BDA6D-F005-5D4D-96DF-0CD62008197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4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  <a:gd name="connsiteX9" fmla="*/ 127472 w 6739467"/>
              <a:gd name="connsiteY9" fmla="*/ 5988112 h 6497999"/>
              <a:gd name="connsiteX10" fmla="*/ 6265014 w 6739467"/>
              <a:gd name="connsiteY10" fmla="*/ 5988112 h 6497999"/>
              <a:gd name="connsiteX11" fmla="*/ 6265014 w 6739467"/>
              <a:gd name="connsiteY11" fmla="*/ 509887 h 6497999"/>
              <a:gd name="connsiteX12" fmla="*/ 1497029 w 6739467"/>
              <a:gd name="connsiteY12" fmla="*/ 509887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lnTo>
                  <a:pt x="127472" y="5988112"/>
                </a:lnTo>
                <a:lnTo>
                  <a:pt x="6265014" y="5988112"/>
                </a:lnTo>
                <a:lnTo>
                  <a:pt x="6265014" y="509887"/>
                </a:lnTo>
                <a:lnTo>
                  <a:pt x="1497029" y="509887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187648" cy="14672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6045233-382C-5544-B7F4-FF91B32A01D9}"/>
              </a:ext>
            </a:extLst>
          </p:cNvPr>
          <p:cNvSpPr/>
          <p:nvPr/>
        </p:nvSpPr>
        <p:spPr>
          <a:xfrm>
            <a:off x="5181118" y="509887"/>
            <a:ext cx="6536430" cy="5478225"/>
          </a:xfrm>
          <a:custGeom>
            <a:avLst/>
            <a:gdLst>
              <a:gd name="connsiteX0" fmla="*/ 1369556 w 6536430"/>
              <a:gd name="connsiteY0" fmla="*/ 0 h 5478225"/>
              <a:gd name="connsiteX1" fmla="*/ 6536430 w 6536430"/>
              <a:gd name="connsiteY1" fmla="*/ 0 h 5478225"/>
              <a:gd name="connsiteX2" fmla="*/ 6536430 w 6536430"/>
              <a:gd name="connsiteY2" fmla="*/ 5478225 h 5478225"/>
              <a:gd name="connsiteX3" fmla="*/ 0 w 6536430"/>
              <a:gd name="connsiteY3" fmla="*/ 5478225 h 547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6430" h="5478225">
                <a:moveTo>
                  <a:pt x="1369556" y="0"/>
                </a:moveTo>
                <a:lnTo>
                  <a:pt x="6536430" y="0"/>
                </a:lnTo>
                <a:lnTo>
                  <a:pt x="6536430" y="5478225"/>
                </a:lnTo>
                <a:lnTo>
                  <a:pt x="0" y="5478225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28143"/>
      </p:ext>
    </p:extLst>
  </p:cSld>
  <p:clrMapOvr>
    <a:masterClrMapping/>
  </p:clrMapOvr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5745977"/>
      </p:ext>
    </p:extLst>
  </p:cSld>
  <p:clrMapOvr>
    <a:masterClrMapping/>
  </p:clrMapOvr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294075388"/>
      </p:ext>
    </p:extLst>
  </p:cSld>
  <p:clrMapOvr>
    <a:masterClrMapping/>
  </p:clrMapOvr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87900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679259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75D72E6-9411-1B4C-81D0-42BD2EE8C24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174875" y="5119050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7DC2C98D-EEE6-244E-B9DD-32C94FB092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74875" y="1662666"/>
            <a:ext cx="7839075" cy="97905"/>
          </a:xfr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anchor="ctr">
            <a:normAutofit/>
          </a:bodyPr>
          <a:lstStyle>
            <a:lvl1pPr algn="ctr">
              <a:defRPr sz="100">
                <a:gradFill>
                  <a:gsLst>
                    <a:gs pos="0">
                      <a:schemeClr val="accent2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pPr lvl="0"/>
            <a:r>
              <a:rPr lang="en-US"/>
              <a:t>  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9E8BC8-E37D-DC43-B023-CA84A9CACB1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0550" y="2866232"/>
            <a:ext cx="10761663" cy="1125537"/>
          </a:xfrm>
        </p:spPr>
        <p:txBody>
          <a:bodyPr anchor="ctr">
            <a:norm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Statement Goes Here</a:t>
            </a:r>
          </a:p>
        </p:txBody>
      </p:sp>
    </p:spTree>
    <p:extLst>
      <p:ext uri="{BB962C8B-B14F-4D97-AF65-F5344CB8AC3E}">
        <p14:creationId xmlns:p14="http://schemas.microsoft.com/office/powerpoint/2010/main" val="2495909862"/>
      </p:ext>
    </p:extLst>
  </p:cSld>
  <p:clrMapOvr>
    <a:masterClrMapping/>
  </p:clrMapOvr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7294"/>
      </p:ext>
    </p:extLst>
  </p:cSld>
  <p:clrMapOvr>
    <a:masterClrMapping/>
  </p:clrMapOvr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ey Takeawa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 Placeholder 21">
            <a:extLst>
              <a:ext uri="{FF2B5EF4-FFF2-40B4-BE49-F238E27FC236}">
                <a16:creationId xmlns:a16="http://schemas.microsoft.com/office/drawing/2014/main" id="{B3B6E53A-D89B-B940-9D39-415F8E4D30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5141817" y="204788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6" name="Text Placeholder 21">
            <a:extLst>
              <a:ext uri="{FF2B5EF4-FFF2-40B4-BE49-F238E27FC236}">
                <a16:creationId xmlns:a16="http://schemas.microsoft.com/office/drawing/2014/main" id="{A74AF6A7-69A9-7A48-92AE-BC526D3BA4E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771114" y="1798515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0" name="Text Placeholder 21">
            <a:extLst>
              <a:ext uri="{FF2B5EF4-FFF2-40B4-BE49-F238E27FC236}">
                <a16:creationId xmlns:a16="http://schemas.microsoft.com/office/drawing/2014/main" id="{9EE33D39-7F12-864F-8883-F7C67CA8FC7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4406065" y="3360109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64" name="Text Placeholder 21">
            <a:extLst>
              <a:ext uri="{FF2B5EF4-FFF2-40B4-BE49-F238E27FC236}">
                <a16:creationId xmlns:a16="http://schemas.microsoft.com/office/drawing/2014/main" id="{773ADB21-32BE-4641-94A5-B04DD7EDFBD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5550189" y="-1414462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27E5DDBD-3796-0C48-8987-7575D29D8657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3114784" y="-1414463"/>
            <a:ext cx="2782519" cy="6022346"/>
          </a:xfrm>
          <a:custGeom>
            <a:avLst/>
            <a:gdLst>
              <a:gd name="connsiteX0" fmla="*/ 311944 w 2782519"/>
              <a:gd name="connsiteY0" fmla="*/ 4774571 h 6022346"/>
              <a:gd name="connsiteX1" fmla="*/ 1638395 w 2782519"/>
              <a:gd name="connsiteY1" fmla="*/ 4774571 h 6022346"/>
              <a:gd name="connsiteX2" fmla="*/ 1326451 w 2782519"/>
              <a:gd name="connsiteY2" fmla="*/ 6022346 h 6022346"/>
              <a:gd name="connsiteX3" fmla="*/ 0 w 2782519"/>
              <a:gd name="connsiteY3" fmla="*/ 6022346 h 6022346"/>
              <a:gd name="connsiteX4" fmla="*/ 676993 w 2782519"/>
              <a:gd name="connsiteY4" fmla="*/ 3212977 h 6022346"/>
              <a:gd name="connsiteX5" fmla="*/ 2003444 w 2782519"/>
              <a:gd name="connsiteY5" fmla="*/ 3212977 h 6022346"/>
              <a:gd name="connsiteX6" fmla="*/ 1691500 w 2782519"/>
              <a:gd name="connsiteY6" fmla="*/ 4460752 h 6022346"/>
              <a:gd name="connsiteX7" fmla="*/ 365049 w 2782519"/>
              <a:gd name="connsiteY7" fmla="*/ 4460752 h 6022346"/>
              <a:gd name="connsiteX8" fmla="*/ 1047696 w 2782519"/>
              <a:gd name="connsiteY8" fmla="*/ 1619250 h 6022346"/>
              <a:gd name="connsiteX9" fmla="*/ 2374147 w 2782519"/>
              <a:gd name="connsiteY9" fmla="*/ 1619250 h 6022346"/>
              <a:gd name="connsiteX10" fmla="*/ 2062203 w 2782519"/>
              <a:gd name="connsiteY10" fmla="*/ 2867025 h 6022346"/>
              <a:gd name="connsiteX11" fmla="*/ 735752 w 2782519"/>
              <a:gd name="connsiteY11" fmla="*/ 2867025 h 6022346"/>
              <a:gd name="connsiteX12" fmla="*/ 1456068 w 2782519"/>
              <a:gd name="connsiteY12" fmla="*/ 0 h 6022346"/>
              <a:gd name="connsiteX13" fmla="*/ 2782519 w 2782519"/>
              <a:gd name="connsiteY13" fmla="*/ 0 h 6022346"/>
              <a:gd name="connsiteX14" fmla="*/ 2470575 w 2782519"/>
              <a:gd name="connsiteY14" fmla="*/ 1247775 h 6022346"/>
              <a:gd name="connsiteX15" fmla="*/ 1144124 w 2782519"/>
              <a:gd name="connsiteY15" fmla="*/ 1247775 h 6022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782519" h="6022346">
                <a:moveTo>
                  <a:pt x="311944" y="4774571"/>
                </a:moveTo>
                <a:lnTo>
                  <a:pt x="1638395" y="4774571"/>
                </a:lnTo>
                <a:lnTo>
                  <a:pt x="1326451" y="6022346"/>
                </a:lnTo>
                <a:lnTo>
                  <a:pt x="0" y="6022346"/>
                </a:lnTo>
                <a:close/>
                <a:moveTo>
                  <a:pt x="676993" y="3212977"/>
                </a:moveTo>
                <a:lnTo>
                  <a:pt x="2003444" y="3212977"/>
                </a:lnTo>
                <a:lnTo>
                  <a:pt x="1691500" y="4460752"/>
                </a:lnTo>
                <a:lnTo>
                  <a:pt x="365049" y="4460752"/>
                </a:lnTo>
                <a:close/>
                <a:moveTo>
                  <a:pt x="1047696" y="1619250"/>
                </a:moveTo>
                <a:lnTo>
                  <a:pt x="2374147" y="1619250"/>
                </a:lnTo>
                <a:lnTo>
                  <a:pt x="2062203" y="2867025"/>
                </a:lnTo>
                <a:lnTo>
                  <a:pt x="735752" y="2867025"/>
                </a:lnTo>
                <a:close/>
                <a:moveTo>
                  <a:pt x="1456068" y="0"/>
                </a:moveTo>
                <a:lnTo>
                  <a:pt x="2782519" y="0"/>
                </a:lnTo>
                <a:lnTo>
                  <a:pt x="2470575" y="1247775"/>
                </a:lnTo>
                <a:lnTo>
                  <a:pt x="1144124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ED919B1-B49D-B046-8103-DA2A0DB47A3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70730" y="0"/>
            <a:ext cx="8421270" cy="6496050"/>
          </a:xfrm>
          <a:custGeom>
            <a:avLst/>
            <a:gdLst>
              <a:gd name="connsiteX0" fmla="*/ 1624014 w 8421270"/>
              <a:gd name="connsiteY0" fmla="*/ 0 h 6496050"/>
              <a:gd name="connsiteX1" fmla="*/ 4590438 w 8421270"/>
              <a:gd name="connsiteY1" fmla="*/ 0 h 6496050"/>
              <a:gd name="connsiteX2" fmla="*/ 6631940 w 8421270"/>
              <a:gd name="connsiteY2" fmla="*/ 0 h 6496050"/>
              <a:gd name="connsiteX3" fmla="*/ 8421270 w 8421270"/>
              <a:gd name="connsiteY3" fmla="*/ 0 h 6496050"/>
              <a:gd name="connsiteX4" fmla="*/ 8421270 w 8421270"/>
              <a:gd name="connsiteY4" fmla="*/ 6496050 h 6496050"/>
              <a:gd name="connsiteX5" fmla="*/ 6631940 w 8421270"/>
              <a:gd name="connsiteY5" fmla="*/ 6496050 h 6496050"/>
              <a:gd name="connsiteX6" fmla="*/ 4590438 w 8421270"/>
              <a:gd name="connsiteY6" fmla="*/ 6496050 h 6496050"/>
              <a:gd name="connsiteX7" fmla="*/ 2577270 w 8421270"/>
              <a:gd name="connsiteY7" fmla="*/ 6496050 h 6496050"/>
              <a:gd name="connsiteX8" fmla="*/ 2325270 w 8421270"/>
              <a:gd name="connsiteY8" fmla="*/ 6244050 h 6496050"/>
              <a:gd name="connsiteX9" fmla="*/ 2073270 w 8421270"/>
              <a:gd name="connsiteY9" fmla="*/ 6496050 h 6496050"/>
              <a:gd name="connsiteX10" fmla="*/ 0 w 8421270"/>
              <a:gd name="connsiteY10" fmla="*/ 6496050 h 649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21270" h="6496050">
                <a:moveTo>
                  <a:pt x="1624014" y="0"/>
                </a:moveTo>
                <a:lnTo>
                  <a:pt x="4590438" y="0"/>
                </a:lnTo>
                <a:lnTo>
                  <a:pt x="6631940" y="0"/>
                </a:lnTo>
                <a:lnTo>
                  <a:pt x="8421270" y="0"/>
                </a:lnTo>
                <a:lnTo>
                  <a:pt x="8421270" y="6496050"/>
                </a:lnTo>
                <a:lnTo>
                  <a:pt x="6631940" y="6496050"/>
                </a:lnTo>
                <a:lnTo>
                  <a:pt x="4590438" y="6496050"/>
                </a:lnTo>
                <a:lnTo>
                  <a:pt x="2577270" y="6496050"/>
                </a:lnTo>
                <a:cubicBezTo>
                  <a:pt x="2577270" y="6356874"/>
                  <a:pt x="2464446" y="6244050"/>
                  <a:pt x="2325270" y="6244050"/>
                </a:cubicBezTo>
                <a:cubicBezTo>
                  <a:pt x="2186095" y="6244050"/>
                  <a:pt x="2073270" y="6356874"/>
                  <a:pt x="2073270" y="6496050"/>
                </a:cubicBezTo>
                <a:lnTo>
                  <a:pt x="0" y="649605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4A98A6F2-B4B8-C74A-99F0-AA1661E352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01049" y="161925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B331CDFB-751B-2345-AB1A-DD43D88938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74016" y="1619249"/>
            <a:ext cx="2374147" cy="4403096"/>
          </a:xfrm>
          <a:custGeom>
            <a:avLst/>
            <a:gdLst>
              <a:gd name="connsiteX0" fmla="*/ 311944 w 2374147"/>
              <a:gd name="connsiteY0" fmla="*/ 3155321 h 4403096"/>
              <a:gd name="connsiteX1" fmla="*/ 1638395 w 2374147"/>
              <a:gd name="connsiteY1" fmla="*/ 3155321 h 4403096"/>
              <a:gd name="connsiteX2" fmla="*/ 1326451 w 2374147"/>
              <a:gd name="connsiteY2" fmla="*/ 4403096 h 4403096"/>
              <a:gd name="connsiteX3" fmla="*/ 0 w 2374147"/>
              <a:gd name="connsiteY3" fmla="*/ 4403096 h 4403096"/>
              <a:gd name="connsiteX4" fmla="*/ 676993 w 2374147"/>
              <a:gd name="connsiteY4" fmla="*/ 1593727 h 4403096"/>
              <a:gd name="connsiteX5" fmla="*/ 2003444 w 2374147"/>
              <a:gd name="connsiteY5" fmla="*/ 1593727 h 4403096"/>
              <a:gd name="connsiteX6" fmla="*/ 1691500 w 2374147"/>
              <a:gd name="connsiteY6" fmla="*/ 2841502 h 4403096"/>
              <a:gd name="connsiteX7" fmla="*/ 365049 w 2374147"/>
              <a:gd name="connsiteY7" fmla="*/ 2841502 h 4403096"/>
              <a:gd name="connsiteX8" fmla="*/ 1047696 w 2374147"/>
              <a:gd name="connsiteY8" fmla="*/ 0 h 4403096"/>
              <a:gd name="connsiteX9" fmla="*/ 2374147 w 2374147"/>
              <a:gd name="connsiteY9" fmla="*/ 0 h 4403096"/>
              <a:gd name="connsiteX10" fmla="*/ 2062203 w 2374147"/>
              <a:gd name="connsiteY10" fmla="*/ 1247775 h 4403096"/>
              <a:gd name="connsiteX11" fmla="*/ 735752 w 2374147"/>
              <a:gd name="connsiteY11" fmla="*/ 1247775 h 4403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74147" h="4403096">
                <a:moveTo>
                  <a:pt x="311944" y="3155321"/>
                </a:moveTo>
                <a:lnTo>
                  <a:pt x="1638395" y="3155321"/>
                </a:lnTo>
                <a:lnTo>
                  <a:pt x="1326451" y="4403096"/>
                </a:lnTo>
                <a:lnTo>
                  <a:pt x="0" y="4403096"/>
                </a:lnTo>
                <a:close/>
                <a:moveTo>
                  <a:pt x="676993" y="1593727"/>
                </a:moveTo>
                <a:lnTo>
                  <a:pt x="2003444" y="1593727"/>
                </a:lnTo>
                <a:lnTo>
                  <a:pt x="1691500" y="2841502"/>
                </a:lnTo>
                <a:lnTo>
                  <a:pt x="365049" y="2841502"/>
                </a:lnTo>
                <a:close/>
                <a:moveTo>
                  <a:pt x="1047696" y="0"/>
                </a:moveTo>
                <a:lnTo>
                  <a:pt x="2374147" y="0"/>
                </a:lnTo>
                <a:lnTo>
                  <a:pt x="2062203" y="1247775"/>
                </a:lnTo>
                <a:lnTo>
                  <a:pt x="735752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054384E-3F45-EA4B-8380-05D251B524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09768" y="162517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E392CF1C-A80E-104A-B004-413C94DF3F0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51513" y="2020716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0" name="Text Placeholder 21">
            <a:extLst>
              <a:ext uri="{FF2B5EF4-FFF2-40B4-BE49-F238E27FC236}">
                <a16:creationId xmlns:a16="http://schemas.microsoft.com/office/drawing/2014/main" id="{59862CC0-B0EC-DA4D-B9C5-C6A53CB07A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30346" y="3212977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2" name="Text Placeholder 26">
            <a:extLst>
              <a:ext uri="{FF2B5EF4-FFF2-40B4-BE49-F238E27FC236}">
                <a16:creationId xmlns:a16="http://schemas.microsoft.com/office/drawing/2014/main" id="{E2935751-D551-A243-AED5-D8E04A6AA0F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39065" y="3218897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691A082F-A2D0-A54B-9825-8103536A1B9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80810" y="3614443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34" name="Text Placeholder 21">
            <a:extLst>
              <a:ext uri="{FF2B5EF4-FFF2-40B4-BE49-F238E27FC236}">
                <a16:creationId xmlns:a16="http://schemas.microsoft.com/office/drawing/2014/main" id="{1ECFBFE3-FED5-3B43-84ED-F08DDCB49C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65297" y="4774571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FB9A107-DC88-8E4D-A90A-2022B5FDC2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74016" y="4780491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C1185E65-D6E4-A845-B54C-632E626577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5761" y="5176037"/>
            <a:ext cx="5708650" cy="395287"/>
          </a:xfrm>
        </p:spPr>
        <p:txBody>
          <a:bodyPr anchor="ctr"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3626481" cy="1192742"/>
          </a:xfrm>
        </p:spPr>
        <p:txBody>
          <a:bodyPr>
            <a:normAutofit/>
          </a:bodyPr>
          <a:lstStyle>
            <a:lvl1pPr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sz="2400"/>
              <a:t>Today’s Key Takeaways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4" name="Text Placeholder 26">
            <a:extLst>
              <a:ext uri="{FF2B5EF4-FFF2-40B4-BE49-F238E27FC236}">
                <a16:creationId xmlns:a16="http://schemas.microsoft.com/office/drawing/2014/main" id="{00BF4B5B-54B8-E946-BCDA-B01C5AF5F40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3850536" y="210708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5" name="Text Placeholder 28">
            <a:extLst>
              <a:ext uri="{FF2B5EF4-FFF2-40B4-BE49-F238E27FC236}">
                <a16:creationId xmlns:a16="http://schemas.microsoft.com/office/drawing/2014/main" id="{71E97782-D57D-C647-A722-F4D9A259DF4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5592281" y="606254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58" name="Text Placeholder 26">
            <a:extLst>
              <a:ext uri="{FF2B5EF4-FFF2-40B4-BE49-F238E27FC236}">
                <a16:creationId xmlns:a16="http://schemas.microsoft.com/office/drawing/2014/main" id="{C3D0C3C1-7499-9546-83E4-20DD103838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3479833" y="1804435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59" name="Text Placeholder 28">
            <a:extLst>
              <a:ext uri="{FF2B5EF4-FFF2-40B4-BE49-F238E27FC236}">
                <a16:creationId xmlns:a16="http://schemas.microsoft.com/office/drawing/2014/main" id="{1A8A61C4-396F-A848-A9A9-154C0A3EE1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5221578" y="2199981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2" name="Text Placeholder 26">
            <a:extLst>
              <a:ext uri="{FF2B5EF4-FFF2-40B4-BE49-F238E27FC236}">
                <a16:creationId xmlns:a16="http://schemas.microsoft.com/office/drawing/2014/main" id="{68C810CE-1C82-8F44-B154-6AFDE31F671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3114784" y="3366029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3" name="Text Placeholder 28">
            <a:extLst>
              <a:ext uri="{FF2B5EF4-FFF2-40B4-BE49-F238E27FC236}">
                <a16:creationId xmlns:a16="http://schemas.microsoft.com/office/drawing/2014/main" id="{F124AA7A-6862-1D4B-887C-D09958C2155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4856529" y="3761575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6" name="Text Placeholder 26">
            <a:extLst>
              <a:ext uri="{FF2B5EF4-FFF2-40B4-BE49-F238E27FC236}">
                <a16:creationId xmlns:a16="http://schemas.microsoft.com/office/drawing/2014/main" id="{9FEE6D7A-9E97-2A4D-97EE-02CC7D6675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4258908" y="-1408542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67" name="Text Placeholder 28">
            <a:extLst>
              <a:ext uri="{FF2B5EF4-FFF2-40B4-BE49-F238E27FC236}">
                <a16:creationId xmlns:a16="http://schemas.microsoft.com/office/drawing/2014/main" id="{0D18B90B-706E-5349-A9D1-4007A913FDB5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6000653" y="-101299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68" name="Text Placeholder 21">
            <a:extLst>
              <a:ext uri="{FF2B5EF4-FFF2-40B4-BE49-F238E27FC236}">
                <a16:creationId xmlns:a16="http://schemas.microsoft.com/office/drawing/2014/main" id="{F9C6C43C-F98A-4140-A9BB-F84E8B12C6E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14771114" y="5686946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B5160FD0-2A06-E049-BBB4-41183FDBCB37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13114783" y="5686946"/>
            <a:ext cx="2003444" cy="2809369"/>
          </a:xfrm>
          <a:custGeom>
            <a:avLst/>
            <a:gdLst>
              <a:gd name="connsiteX0" fmla="*/ 311944 w 2003444"/>
              <a:gd name="connsiteY0" fmla="*/ 1561594 h 2809369"/>
              <a:gd name="connsiteX1" fmla="*/ 1638395 w 2003444"/>
              <a:gd name="connsiteY1" fmla="*/ 1561594 h 2809369"/>
              <a:gd name="connsiteX2" fmla="*/ 1326451 w 2003444"/>
              <a:gd name="connsiteY2" fmla="*/ 2809369 h 2809369"/>
              <a:gd name="connsiteX3" fmla="*/ 0 w 2003444"/>
              <a:gd name="connsiteY3" fmla="*/ 2809369 h 2809369"/>
              <a:gd name="connsiteX4" fmla="*/ 676993 w 2003444"/>
              <a:gd name="connsiteY4" fmla="*/ 0 h 2809369"/>
              <a:gd name="connsiteX5" fmla="*/ 2003444 w 2003444"/>
              <a:gd name="connsiteY5" fmla="*/ 0 h 2809369"/>
              <a:gd name="connsiteX6" fmla="*/ 1691500 w 2003444"/>
              <a:gd name="connsiteY6" fmla="*/ 1247775 h 2809369"/>
              <a:gd name="connsiteX7" fmla="*/ 365049 w 2003444"/>
              <a:gd name="connsiteY7" fmla="*/ 1247775 h 2809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03444" h="2809369">
                <a:moveTo>
                  <a:pt x="311944" y="1561594"/>
                </a:moveTo>
                <a:lnTo>
                  <a:pt x="1638395" y="1561594"/>
                </a:lnTo>
                <a:lnTo>
                  <a:pt x="1326451" y="2809369"/>
                </a:lnTo>
                <a:lnTo>
                  <a:pt x="0" y="2809369"/>
                </a:lnTo>
                <a:close/>
                <a:moveTo>
                  <a:pt x="676993" y="0"/>
                </a:moveTo>
                <a:lnTo>
                  <a:pt x="2003444" y="0"/>
                </a:lnTo>
                <a:lnTo>
                  <a:pt x="1691500" y="1247775"/>
                </a:lnTo>
                <a:lnTo>
                  <a:pt x="365049" y="1247775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5400000" scaled="1"/>
          </a:gradFill>
        </p:spPr>
        <p:txBody>
          <a:bodyPr wrap="square" anchor="ctr">
            <a:no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0" name="Text Placeholder 26">
            <a:extLst>
              <a:ext uri="{FF2B5EF4-FFF2-40B4-BE49-F238E27FC236}">
                <a16:creationId xmlns:a16="http://schemas.microsoft.com/office/drawing/2014/main" id="{2E411098-B0BF-544D-ADB8-27FC136F998A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3479833" y="5692866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1" name="Text Placeholder 28">
            <a:extLst>
              <a:ext uri="{FF2B5EF4-FFF2-40B4-BE49-F238E27FC236}">
                <a16:creationId xmlns:a16="http://schemas.microsoft.com/office/drawing/2014/main" id="{06C42E5B-D16F-6744-B9B1-E9EDF3D5A0AD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5221578" y="6088412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  <p:sp>
        <p:nvSpPr>
          <p:cNvPr id="72" name="Text Placeholder 21">
            <a:extLst>
              <a:ext uri="{FF2B5EF4-FFF2-40B4-BE49-F238E27FC236}">
                <a16:creationId xmlns:a16="http://schemas.microsoft.com/office/drawing/2014/main" id="{D8F58CC3-921A-8F4C-8559-EE641013D9C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14406065" y="7248540"/>
            <a:ext cx="6536939" cy="1247775"/>
          </a:xfrm>
          <a:prstGeom prst="parallelogram">
            <a:avLst/>
          </a:prstGeo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 b="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74" name="Text Placeholder 26">
            <a:extLst>
              <a:ext uri="{FF2B5EF4-FFF2-40B4-BE49-F238E27FC236}">
                <a16:creationId xmlns:a16="http://schemas.microsoft.com/office/drawing/2014/main" id="{A9D171AF-F465-6149-A94E-DDD198BECDDA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13114784" y="7254460"/>
            <a:ext cx="1649627" cy="1161279"/>
          </a:xfrm>
        </p:spPr>
        <p:txBody>
          <a:bodyPr anchor="ctr"/>
          <a:lstStyle>
            <a:lvl1pPr algn="ctr">
              <a:defRPr sz="6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00</a:t>
            </a:r>
          </a:p>
        </p:txBody>
      </p:sp>
      <p:sp>
        <p:nvSpPr>
          <p:cNvPr id="75" name="Text Placeholder 28">
            <a:extLst>
              <a:ext uri="{FF2B5EF4-FFF2-40B4-BE49-F238E27FC236}">
                <a16:creationId xmlns:a16="http://schemas.microsoft.com/office/drawing/2014/main" id="{7ABFD1F8-B3B1-6C40-BD1C-16ACE88BD7A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4856529" y="7650006"/>
            <a:ext cx="5708650" cy="395287"/>
          </a:xfrm>
        </p:spPr>
        <p:txBody>
          <a:bodyPr anchor="ctr"/>
          <a:lstStyle>
            <a:lvl1pPr>
              <a:defRPr b="1"/>
            </a:lvl1pPr>
          </a:lstStyle>
          <a:p>
            <a:pPr lvl="0"/>
            <a:r>
              <a:rPr lang="en-US"/>
              <a:t>Key Point Text Goes Here</a:t>
            </a:r>
          </a:p>
        </p:txBody>
      </p:sp>
    </p:spTree>
    <p:extLst>
      <p:ext uri="{BB962C8B-B14F-4D97-AF65-F5344CB8AC3E}">
        <p14:creationId xmlns:p14="http://schemas.microsoft.com/office/powerpoint/2010/main" val="331529013"/>
      </p:ext>
    </p:extLst>
  </p:cSld>
  <p:clrMapOvr>
    <a:masterClrMapping/>
  </p:clrMapOvr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C51B204-ADCB-484A-86CC-BB3F4643F3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326766 w 12192000"/>
              <a:gd name="connsiteY0" fmla="*/ 2510223 h 6858000"/>
              <a:gd name="connsiteX1" fmla="*/ 2867377 w 12192000"/>
              <a:gd name="connsiteY1" fmla="*/ 4347777 h 6858000"/>
              <a:gd name="connsiteX2" fmla="*/ 8865236 w 12192000"/>
              <a:gd name="connsiteY2" fmla="*/ 4347777 h 6858000"/>
              <a:gd name="connsiteX3" fmla="*/ 9324624 w 12192000"/>
              <a:gd name="connsiteY3" fmla="*/ 2510223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3326766" y="2510223"/>
                </a:moveTo>
                <a:lnTo>
                  <a:pt x="2867377" y="4347777"/>
                </a:lnTo>
                <a:lnTo>
                  <a:pt x="8865236" y="4347777"/>
                </a:lnTo>
                <a:lnTo>
                  <a:pt x="9324624" y="2510223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217F3B-4E19-DA40-9870-894D7AFF9A5D}"/>
              </a:ext>
            </a:extLst>
          </p:cNvPr>
          <p:cNvGrpSpPr/>
          <p:nvPr/>
        </p:nvGrpSpPr>
        <p:grpSpPr>
          <a:xfrm>
            <a:off x="2865016" y="2510223"/>
            <a:ext cx="6459609" cy="1838779"/>
            <a:chOff x="3177862" y="1726988"/>
            <a:chExt cx="5741356" cy="1634323"/>
          </a:xfrm>
        </p:grpSpPr>
        <p:sp>
          <p:nvSpPr>
            <p:cNvPr id="11" name="Parallelogram 10">
              <a:extLst>
                <a:ext uri="{FF2B5EF4-FFF2-40B4-BE49-F238E27FC236}">
                  <a16:creationId xmlns:a16="http://schemas.microsoft.com/office/drawing/2014/main" id="{6CAEE805-63ED-6B48-8B2A-2FB30518AADD}"/>
                </a:ext>
              </a:extLst>
            </p:cNvPr>
            <p:cNvSpPr/>
            <p:nvPr/>
          </p:nvSpPr>
          <p:spPr>
            <a:xfrm>
              <a:off x="3179961" y="1726988"/>
              <a:ext cx="5739257" cy="1633234"/>
            </a:xfrm>
            <a:prstGeom prst="parallelogram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9D09AFE-B5F4-C349-A449-33260D054FFF}"/>
                </a:ext>
              </a:extLst>
            </p:cNvPr>
            <p:cNvSpPr txBox="1"/>
            <p:nvPr/>
          </p:nvSpPr>
          <p:spPr>
            <a:xfrm>
              <a:off x="3570048" y="1910307"/>
              <a:ext cx="4959081" cy="11078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7500" b="1">
                  <a:solidFill>
                    <a:schemeClr val="bg1"/>
                  </a:solidFill>
                </a:rPr>
                <a:t>Thank You</a:t>
              </a:r>
            </a:p>
          </p:txBody>
        </p:sp>
        <p:sp>
          <p:nvSpPr>
            <p:cNvPr id="13" name="Parallelogram 12">
              <a:extLst>
                <a:ext uri="{FF2B5EF4-FFF2-40B4-BE49-F238E27FC236}">
                  <a16:creationId xmlns:a16="http://schemas.microsoft.com/office/drawing/2014/main" id="{69F96486-E28B-8947-9DFE-D1163019525C}"/>
                </a:ext>
              </a:extLst>
            </p:cNvPr>
            <p:cNvSpPr/>
            <p:nvPr/>
          </p:nvSpPr>
          <p:spPr>
            <a:xfrm>
              <a:off x="3177862" y="3203443"/>
              <a:ext cx="5374812" cy="157868"/>
            </a:xfrm>
            <a:prstGeom prst="parallelogram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3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06052071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2E6161-A266-4B9E-451D-71EEEBD7C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99C679-5DEB-ADA4-077F-39D366ED8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4E8D6E-CB67-C464-1E34-611E2977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518C8C-F8E5-4435-800D-464FC98B101F}" type="datetimeFigureOut">
              <a:rPr lang="es-MX" smtClean="0"/>
              <a:t>24/03/24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B4A84D-0B8D-1279-2005-624EBDA0F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14D15B-F079-69FF-50D6-8A2710A7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74580415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- 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10965600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8004847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mage - righ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3EE54FD-7835-9C4B-81DD-D042B6D9FA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501600"/>
          </a:xfrm>
          <a:custGeom>
            <a:avLst/>
            <a:gdLst>
              <a:gd name="connsiteX0" fmla="*/ 0 w 6096000"/>
              <a:gd name="connsiteY0" fmla="*/ 0 h 6501600"/>
              <a:gd name="connsiteX1" fmla="*/ 6096000 w 6096000"/>
              <a:gd name="connsiteY1" fmla="*/ 0 h 6501600"/>
              <a:gd name="connsiteX2" fmla="*/ 6096000 w 6096000"/>
              <a:gd name="connsiteY2" fmla="*/ 6501600 h 6501600"/>
              <a:gd name="connsiteX3" fmla="*/ 252099 w 6096000"/>
              <a:gd name="connsiteY3" fmla="*/ 6501600 h 6501600"/>
              <a:gd name="connsiteX4" fmla="*/ 0 w 6096000"/>
              <a:gd name="connsiteY4" fmla="*/ 6249385 h 650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96000" h="6501600">
                <a:moveTo>
                  <a:pt x="0" y="0"/>
                </a:moveTo>
                <a:lnTo>
                  <a:pt x="6096000" y="0"/>
                </a:lnTo>
                <a:lnTo>
                  <a:pt x="6096000" y="6501600"/>
                </a:lnTo>
                <a:lnTo>
                  <a:pt x="252099" y="6501600"/>
                </a:lnTo>
                <a:cubicBezTo>
                  <a:pt x="252099" y="6362305"/>
                  <a:pt x="139231" y="6249385"/>
                  <a:pt x="0" y="624938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09600"/>
            <a:ext cx="5089731" cy="182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2436812"/>
            <a:ext cx="5089731" cy="381152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4A273669-5DE8-2448-A646-28D9A9212653}"/>
              </a:ext>
            </a:extLst>
          </p:cNvPr>
          <p:cNvSpPr>
            <a:spLocks noGrp="1" noChangeAspect="1"/>
          </p:cNvSpPr>
          <p:nvPr>
            <p:ph type="body" sz="quarter" idx="13"/>
          </p:nvPr>
        </p:nvSpPr>
        <p:spPr>
          <a:xfrm>
            <a:off x="563497" y="528398"/>
            <a:ext cx="208800" cy="208800"/>
          </a:xfrm>
          <a:custGeom>
            <a:avLst/>
            <a:gdLst>
              <a:gd name="connsiteX0" fmla="*/ 201224 w 1820600"/>
              <a:gd name="connsiteY0" fmla="*/ 0 h 1820600"/>
              <a:gd name="connsiteX1" fmla="*/ 1619376 w 1820600"/>
              <a:gd name="connsiteY1" fmla="*/ 0 h 1820600"/>
              <a:gd name="connsiteX2" fmla="*/ 1820600 w 1820600"/>
              <a:gd name="connsiteY2" fmla="*/ 201224 h 1820600"/>
              <a:gd name="connsiteX3" fmla="*/ 1619376 w 1820600"/>
              <a:gd name="connsiteY3" fmla="*/ 402448 h 1820600"/>
              <a:gd name="connsiteX4" fmla="*/ 402448 w 1820600"/>
              <a:gd name="connsiteY4" fmla="*/ 402448 h 1820600"/>
              <a:gd name="connsiteX5" fmla="*/ 402448 w 1820600"/>
              <a:gd name="connsiteY5" fmla="*/ 1619376 h 1820600"/>
              <a:gd name="connsiteX6" fmla="*/ 201224 w 1820600"/>
              <a:gd name="connsiteY6" fmla="*/ 1820600 h 1820600"/>
              <a:gd name="connsiteX7" fmla="*/ 0 w 1820600"/>
              <a:gd name="connsiteY7" fmla="*/ 1619376 h 1820600"/>
              <a:gd name="connsiteX8" fmla="*/ 0 w 1820600"/>
              <a:gd name="connsiteY8" fmla="*/ 201224 h 1820600"/>
              <a:gd name="connsiteX9" fmla="*/ 201224 w 1820600"/>
              <a:gd name="connsiteY9" fmla="*/ 0 h 1820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20600" h="1820600">
                <a:moveTo>
                  <a:pt x="201224" y="0"/>
                </a:moveTo>
                <a:lnTo>
                  <a:pt x="1619376" y="0"/>
                </a:lnTo>
                <a:cubicBezTo>
                  <a:pt x="1730543" y="0"/>
                  <a:pt x="1820600" y="90056"/>
                  <a:pt x="1820600" y="201224"/>
                </a:cubicBezTo>
                <a:cubicBezTo>
                  <a:pt x="1820600" y="312392"/>
                  <a:pt x="1730543" y="402448"/>
                  <a:pt x="1619376" y="402448"/>
                </a:cubicBezTo>
                <a:lnTo>
                  <a:pt x="402448" y="402448"/>
                </a:lnTo>
                <a:lnTo>
                  <a:pt x="402448" y="1619376"/>
                </a:lnTo>
                <a:cubicBezTo>
                  <a:pt x="402448" y="1730543"/>
                  <a:pt x="312392" y="1820600"/>
                  <a:pt x="201224" y="1820600"/>
                </a:cubicBezTo>
                <a:cubicBezTo>
                  <a:pt x="90056" y="1820600"/>
                  <a:pt x="0" y="1730543"/>
                  <a:pt x="0" y="1619376"/>
                </a:cubicBezTo>
                <a:lnTo>
                  <a:pt x="0" y="201224"/>
                </a:lnTo>
                <a:cubicBezTo>
                  <a:pt x="0" y="90056"/>
                  <a:pt x="90056" y="0"/>
                  <a:pt x="20122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algn="ctr"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2418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0B777C61-4BF1-4F47-B48C-8E8373E1D8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4" name="Picture 4" descr="Ogilvy - UNA">
            <a:extLst>
              <a:ext uri="{FF2B5EF4-FFF2-40B4-BE49-F238E27FC236}">
                <a16:creationId xmlns:a16="http://schemas.microsoft.com/office/drawing/2014/main" id="{1278D975-7145-44D4-8727-707C92A6BD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E8BA226A-7CC4-4C36-A6F7-195050F18566}"/>
              </a:ext>
            </a:extLst>
          </p:cNvPr>
          <p:cNvSpPr/>
          <p:nvPr userDrawn="1"/>
        </p:nvSpPr>
        <p:spPr>
          <a:xfrm>
            <a:off x="5695406" y="6217920"/>
            <a:ext cx="705394" cy="5225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4680006"/>
      </p:ext>
    </p:extLst>
  </p:cSld>
  <p:clrMapOvr>
    <a:masterClrMapping/>
  </p:clrMapOvr>
  <p:transition spd="med"/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sz="800" b="0" i="0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800" b="0" i="0" u="none" strike="noStrike" kern="1200" cap="none" spc="0" normalizeH="0" baseline="0" noProof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2266956"/>
      </p:ext>
    </p:extLst>
  </p:cSld>
  <p:clrMapOvr>
    <a:masterClrMapping/>
  </p:clrMapOvr>
  <p:transition spd="med"/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8818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9418962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06577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498590"/>
          </a:xfrm>
          <a:custGeom>
            <a:avLst/>
            <a:gdLst/>
            <a:ahLst/>
            <a:cxnLst/>
            <a:rect l="l" t="t" r="r" b="b"/>
            <a:pathLst>
              <a:path w="12192000" h="6498590">
                <a:moveTo>
                  <a:pt x="0" y="6498336"/>
                </a:moveTo>
                <a:lnTo>
                  <a:pt x="12192000" y="6498336"/>
                </a:lnTo>
                <a:lnTo>
                  <a:pt x="12192000" y="0"/>
                </a:lnTo>
                <a:lnTo>
                  <a:pt x="0" y="0"/>
                </a:lnTo>
                <a:lnTo>
                  <a:pt x="0" y="6498336"/>
                </a:lnTo>
                <a:close/>
              </a:path>
            </a:pathLst>
          </a:custGeom>
          <a:solidFill>
            <a:srgbClr val="ECF1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6243828"/>
            <a:ext cx="12192000" cy="614680"/>
          </a:xfrm>
          <a:custGeom>
            <a:avLst/>
            <a:gdLst/>
            <a:ahLst/>
            <a:cxnLst/>
            <a:rect l="l" t="t" r="r" b="b"/>
            <a:pathLst>
              <a:path w="12192000" h="614679">
                <a:moveTo>
                  <a:pt x="12192000" y="254508"/>
                </a:moveTo>
                <a:lnTo>
                  <a:pt x="6347244" y="254508"/>
                </a:lnTo>
                <a:lnTo>
                  <a:pt x="6347460" y="252222"/>
                </a:lnTo>
                <a:lnTo>
                  <a:pt x="6343409" y="206895"/>
                </a:lnTo>
                <a:lnTo>
                  <a:pt x="6331725" y="164223"/>
                </a:lnTo>
                <a:lnTo>
                  <a:pt x="6313132" y="124929"/>
                </a:lnTo>
                <a:lnTo>
                  <a:pt x="6288329" y="89725"/>
                </a:lnTo>
                <a:lnTo>
                  <a:pt x="6258026" y="59321"/>
                </a:lnTo>
                <a:lnTo>
                  <a:pt x="6222936" y="34442"/>
                </a:lnTo>
                <a:lnTo>
                  <a:pt x="6183757" y="15786"/>
                </a:lnTo>
                <a:lnTo>
                  <a:pt x="6141212" y="4064"/>
                </a:lnTo>
                <a:lnTo>
                  <a:pt x="6096000" y="0"/>
                </a:lnTo>
                <a:lnTo>
                  <a:pt x="6050775" y="4064"/>
                </a:lnTo>
                <a:lnTo>
                  <a:pt x="6008230" y="15786"/>
                </a:lnTo>
                <a:lnTo>
                  <a:pt x="5969051" y="34442"/>
                </a:lnTo>
                <a:lnTo>
                  <a:pt x="5933960" y="59321"/>
                </a:lnTo>
                <a:lnTo>
                  <a:pt x="5903658" y="89725"/>
                </a:lnTo>
                <a:lnTo>
                  <a:pt x="5878855" y="124929"/>
                </a:lnTo>
                <a:lnTo>
                  <a:pt x="5860262" y="164223"/>
                </a:lnTo>
                <a:lnTo>
                  <a:pt x="5848578" y="206895"/>
                </a:lnTo>
                <a:lnTo>
                  <a:pt x="5844540" y="252222"/>
                </a:lnTo>
                <a:lnTo>
                  <a:pt x="5844743" y="254508"/>
                </a:lnTo>
                <a:lnTo>
                  <a:pt x="0" y="254508"/>
                </a:lnTo>
                <a:lnTo>
                  <a:pt x="0" y="614172"/>
                </a:lnTo>
                <a:lnTo>
                  <a:pt x="12192000" y="614172"/>
                </a:lnTo>
                <a:lnTo>
                  <a:pt x="1219200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940552" y="6335268"/>
            <a:ext cx="320039" cy="32156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3/24/24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800" b="0" i="0">
                <a:solidFill>
                  <a:srgbClr val="404E5C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10"/>
              </a:spcBef>
            </a:pPr>
            <a:fld id="{81D60167-4931-47E6-BA6A-407CBD079E47}" type="slidenum">
              <a:rPr spc="-65" dirty="0"/>
              <a:t>‹Nº›</a:t>
            </a:fld>
            <a:endParaRPr spc="-65"/>
          </a:p>
        </p:txBody>
      </p:sp>
    </p:spTree>
    <p:extLst>
      <p:ext uri="{BB962C8B-B14F-4D97-AF65-F5344CB8AC3E}">
        <p14:creationId xmlns:p14="http://schemas.microsoft.com/office/powerpoint/2010/main" val="2457954148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4" descr="Ogilvy - UNA">
            <a:extLst>
              <a:ext uri="{FF2B5EF4-FFF2-40B4-BE49-F238E27FC236}">
                <a16:creationId xmlns:a16="http://schemas.microsoft.com/office/drawing/2014/main" id="{272E9E88-C746-35D1-0013-58AF65BB5F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482618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Content -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98C29CC-6571-16C4-0A5E-9E0F6D8748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A9841F99-C985-AB78-6849-672E7971F56E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4106"/>
            <a:ext cx="12192000" cy="6151390"/>
          </a:xfrm>
          <a:blipFill>
            <a:blip r:embed="rId2">
              <a:alphaModFix amt="50000"/>
            </a:blip>
            <a:stretch>
              <a:fillRect t="-1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10769600" cy="403914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28614B1-F0A0-489A-3AAD-33E68C54668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C81CFAAB-8D25-A525-5A66-7CC1F8C51A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1BC34C1-86ED-B6CD-4FA1-BFE76FBC98BF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050716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6354"/>
            <a:ext cx="60960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2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5CD65030-0296-E4D2-FE4E-25C29457A87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95448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253552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mage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25B551D-5B5A-829C-5115-39B1928DFEB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6096000" cy="616185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799" y="279724"/>
            <a:ext cx="4990063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65350" y="2060575"/>
            <a:ext cx="4990063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A0763B5E-38DF-023F-E8B2-FB8239862B5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B7409F4-0564-A47F-1F56-9D4E290E7DB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-551" y="4106"/>
            <a:ext cx="6096551" cy="6151390"/>
          </a:xfrm>
          <a:blipFill>
            <a:blip r:embed="rId2">
              <a:alphaModFix amt="50000"/>
            </a:blip>
            <a:stretch>
              <a:fillRect l="-74102" t="-1" r="-25880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9F85BC-4DBE-B406-B57B-AF66F410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655587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 w/ black box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ED1FE6-CCD1-0F61-EEE3-77211EA183CB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8196262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8196262" cy="4108450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6FB04FF-5BAC-2BD5-FC22-039F925B7AB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0"/>
            <a:ext cx="2568575" cy="6169025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0FD9022-2914-7F52-5A0E-72641AC75369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3668483-4313-0757-44B1-0DAF434D9D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88231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colour + adjustable RH box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4" y="-1"/>
            <a:ext cx="2568575" cy="6169028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bg1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520AFED-62E3-D680-8583-5024D77E7F21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5F6F261-3084-02CA-45B7-471636DD7D0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34370390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E512F60-D130-DB98-71CB-5C4FFFC9D2B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3A3E4B8-D659-5EC6-927A-2121CE38D98B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2" name="Text Placeholder 20">
            <a:extLst>
              <a:ext uri="{FF2B5EF4-FFF2-40B4-BE49-F238E27FC236}">
                <a16:creationId xmlns:a16="http://schemas.microsoft.com/office/drawing/2014/main" id="{44B72F44-5AB1-E902-7CC4-B41BD904D9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9623423" y="0"/>
            <a:ext cx="2568577" cy="6169024"/>
          </a:xfrm>
          <a:blipFill>
            <a:blip r:embed="rId2">
              <a:alphaModFix amt="50000"/>
            </a:blip>
            <a:stretch>
              <a:fillRect l="-175840" r="-198820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86797400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 w/ image + black box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6354"/>
            <a:ext cx="4495800" cy="615549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BB7B82BD-D7C9-EA27-38C8-696390309C2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623425" y="0"/>
            <a:ext cx="2568575" cy="6155496"/>
          </a:xfr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</a:gradFill>
        </p:spPr>
        <p:txBody>
          <a:bodyPr numCol="1" spcCol="360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8000">
                <a:solidFill>
                  <a:schemeClr val="bg1"/>
                </a:solidFill>
              </a:defRPr>
            </a:lvl1pPr>
            <a:lvl2pPr algn="ctr">
              <a:spcBef>
                <a:spcPts val="0"/>
              </a:spcBef>
              <a:spcAft>
                <a:spcPts val="0"/>
              </a:spcAft>
              <a:defRPr sz="1600" b="1">
                <a:solidFill>
                  <a:schemeClr val="tx2"/>
                </a:solidFill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spcAft>
                <a:spcPts val="4800"/>
              </a:spcAft>
              <a:buNone/>
              <a:defRPr sz="1600">
                <a:solidFill>
                  <a:schemeClr val="bg1"/>
                </a:solidFill>
              </a:defRPr>
            </a:lvl3pPr>
            <a:lvl4pPr marL="0" indent="0" algn="ctr"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chemeClr val="bg1"/>
                </a:solidFill>
              </a:defRPr>
            </a:lvl4pPr>
            <a:lvl5pPr algn="ctr"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XX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AE0620-5A7D-A48E-B01F-3591700519A5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082DFB5-476D-FDB4-BD41-94507041659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D5E23AB-5A3D-9739-B299-6AB5D2B5E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082021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033954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180F0D3-D3D2-FCBE-7CC6-8A24306B133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082410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/3 block colour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5C62386-C2D0-5EC4-1719-ABF5CBCA155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0BA5EC-C268-31D2-8958-3C1653EDD95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E04E838-2183-E3BB-3141-D1926AC0B6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04272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924050" y="1901825"/>
            <a:ext cx="10267950" cy="4956175"/>
          </a:xfrm>
          <a:solidFill>
            <a:srgbClr val="EDE9E9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D089134-C6DB-9A9F-4DA0-0BCDAC24012B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4B2EC7E2-CD96-FF88-9EF9-74E3EA4B22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612219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reative layout w/ image b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387A65D-6D84-C023-E177-352907DB2C1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16726" y="2409290"/>
            <a:ext cx="9138202" cy="3759735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0BA130C7-4808-D37A-BE2C-C2237222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7555463" cy="161585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6133B677-29A5-A0EC-E6BD-A37065FD786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4266" y="0"/>
            <a:ext cx="18000" cy="687600"/>
          </a:xfrm>
          <a:solidFill>
            <a:schemeClr val="bg1"/>
          </a:soli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C574CA71-4FEB-E6F8-25A7-3AC9F40B9080}"/>
              </a:ext>
            </a:extLst>
          </p:cNvPr>
          <p:cNvSpPr/>
          <p:nvPr/>
        </p:nvSpPr>
        <p:spPr>
          <a:xfrm>
            <a:off x="0" y="-490506"/>
            <a:ext cx="2731089" cy="369442"/>
          </a:xfrm>
          <a:prstGeom prst="roundRect">
            <a:avLst>
              <a:gd name="adj" fmla="val 23242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NB: </a:t>
            </a:r>
            <a:r>
              <a:rPr lang="en-GB" sz="900">
                <a:solidFill>
                  <a:schemeClr val="tx1"/>
                </a:solidFill>
              </a:rPr>
              <a:t>Headline line to be used over imagery on this slide. Not to be used on statement text</a:t>
            </a:r>
            <a:endParaRPr lang="en-GB" sz="900" b="0">
              <a:solidFill>
                <a:schemeClr val="tx1"/>
              </a:solidFill>
            </a:endParaRP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F52FF-72A7-3296-FB5A-B30071B9366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0" y="0"/>
            <a:ext cx="12192000" cy="6858000"/>
          </a:xfrm>
          <a:custGeom>
            <a:avLst/>
            <a:gdLst>
              <a:gd name="connsiteX0" fmla="*/ 12192000 w 12192000"/>
              <a:gd name="connsiteY0" fmla="*/ 0 h 6858000"/>
              <a:gd name="connsiteX1" fmla="*/ 0 w 12192000"/>
              <a:gd name="connsiteY1" fmla="*/ 0 h 6858000"/>
              <a:gd name="connsiteX2" fmla="*/ 0 w 12192000"/>
              <a:gd name="connsiteY2" fmla="*/ 1901825 h 6858000"/>
              <a:gd name="connsiteX3" fmla="*/ 10267950 w 12192000"/>
              <a:gd name="connsiteY3" fmla="*/ 1901825 h 6858000"/>
              <a:gd name="connsiteX4" fmla="*/ 10267950 w 12192000"/>
              <a:gd name="connsiteY4" fmla="*/ 6858000 h 6858000"/>
              <a:gd name="connsiteX5" fmla="*/ 1219200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1901825"/>
                </a:lnTo>
                <a:lnTo>
                  <a:pt x="10267950" y="1901825"/>
                </a:lnTo>
                <a:lnTo>
                  <a:pt x="10267950" y="6858000"/>
                </a:lnTo>
                <a:lnTo>
                  <a:pt x="12192000" y="6858000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 l="16936" r="-16936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0A644E-33FA-503E-CB70-FE394514D0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364927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1/3 block colour R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6169CB28-1D52-DC01-A716-31468E22FE7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131789" y="0"/>
            <a:ext cx="4495800" cy="6174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A1BC5B-0CBD-4BA7-96DF-4842AE3F77A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3425" y="0"/>
            <a:ext cx="2568575" cy="6169025"/>
          </a:xfrm>
          <a:solidFill>
            <a:schemeClr val="bg2">
              <a:lumMod val="20000"/>
              <a:lumOff val="80000"/>
            </a:schemeClr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813" y="2060575"/>
            <a:ext cx="4345538" cy="4108450"/>
          </a:xfrm>
        </p:spPr>
        <p:txBody>
          <a:bodyPr numCol="1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06D0988-1731-EBBF-16FB-1BEAD56FBF6F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2FD5D9B-38B1-026F-FD40-7983242F612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30800" y="4106"/>
            <a:ext cx="4491635" cy="6151390"/>
          </a:xfrm>
          <a:blipFill>
            <a:blip r:embed="rId2">
              <a:alphaModFix amt="50000"/>
            </a:blip>
            <a:stretch>
              <a:fillRect l="-114230" t="-1" r="-57208" b="-1148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C772E9-69F2-44C7-EA22-CD86A71996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99375" y="1368425"/>
            <a:ext cx="4492625" cy="34290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432000" tIns="360000" rIns="432000" b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209946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0E4B20-641F-3298-D4EA-BE9FF202FA64}"/>
              </a:ext>
            </a:extLst>
          </p:cNvPr>
          <p:cNvSpPr/>
          <p:nvPr/>
        </p:nvSpPr>
        <p:spPr>
          <a:xfrm>
            <a:off x="5129603" y="3428999"/>
            <a:ext cx="4496997" cy="274002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0"/>
            <a:ext cx="51308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2060576"/>
            <a:ext cx="4192601" cy="410845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30801" y="1"/>
            <a:ext cx="4492622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E2F26926-A7AB-71E8-9853-4F38F51C877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679547" y="3429000"/>
            <a:ext cx="3419298" cy="2740025"/>
          </a:xfrm>
        </p:spPr>
        <p:txBody>
          <a:bodyPr tIns="180000" bIns="180000" anchor="ctr"/>
          <a:lstStyle>
            <a:lvl1pPr>
              <a:spcAft>
                <a:spcPts val="0"/>
              </a:spcAft>
              <a:buClr>
                <a:schemeClr val="bg1"/>
              </a:buClr>
              <a:defRPr sz="1400" b="1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71BA91-8C48-CB81-ED47-208A0F06840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31CFDAA-393B-7D7A-F874-E9148C1E9D0C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71304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out us alternativ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DD64C1-1627-ABB6-D3CF-00E6689F64B5}"/>
              </a:ext>
            </a:extLst>
          </p:cNvPr>
          <p:cNvSpPr/>
          <p:nvPr/>
        </p:nvSpPr>
        <p:spPr>
          <a:xfrm>
            <a:off x="1" y="1"/>
            <a:ext cx="5130800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46069711-D5BC-074A-575D-A5C8ADAA514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23423" y="1"/>
            <a:ext cx="2569775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5"/>
            <a:ext cx="4193133" cy="612098"/>
          </a:xfrm>
        </p:spPr>
        <p:txBody>
          <a:bodyPr/>
          <a:lstStyle/>
          <a:p>
            <a:r>
              <a:rPr lang="en-GB"/>
              <a:t>About us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5813" y="722138"/>
            <a:ext cx="4193133" cy="1236133"/>
          </a:xfrm>
        </p:spPr>
        <p:txBody>
          <a:bodyPr numCol="1" spcCol="360000"/>
          <a:lstStyle>
            <a:lvl1pPr>
              <a:lnSpc>
                <a:spcPct val="120000"/>
              </a:lnSpc>
              <a:spcAft>
                <a:spcPts val="0"/>
              </a:spcAft>
              <a:defRPr sz="2000" b="1"/>
            </a:lvl1pPr>
            <a:lvl2pPr>
              <a:lnSpc>
                <a:spcPct val="120000"/>
              </a:lnSpc>
              <a:spcAft>
                <a:spcPts val="0"/>
              </a:spcAft>
              <a:defRPr sz="1400">
                <a:solidFill>
                  <a:schemeClr val="tx1"/>
                </a:solidFill>
              </a:defRPr>
            </a:lvl2pPr>
            <a:lvl3pPr marL="0" indent="0">
              <a:lnSpc>
                <a:spcPct val="120000"/>
              </a:lnSpc>
              <a:spcAft>
                <a:spcPts val="0"/>
              </a:spcAft>
              <a:buNone/>
              <a:defRPr sz="1400" b="1">
                <a:solidFill>
                  <a:schemeClr val="tx2"/>
                </a:solidFill>
              </a:defRPr>
            </a:lvl3pPr>
          </a:lstStyle>
          <a:p>
            <a:pPr lvl="0"/>
            <a:r>
              <a:rPr lang="en-GB"/>
              <a:t>Name Surname</a:t>
            </a:r>
          </a:p>
          <a:p>
            <a:pPr marL="0" marR="0" lvl="1" indent="0" algn="l" defTabSz="3637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GB"/>
              <a:t>Personal Gender Pronouns</a:t>
            </a:r>
          </a:p>
          <a:p>
            <a:pPr lvl="2"/>
            <a:r>
              <a:rPr lang="en-GB"/>
              <a:t>Job Title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DF1546-854E-5AEA-B461-BEBE0FF2394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5813" y="3871414"/>
            <a:ext cx="8196262" cy="2297612"/>
          </a:xfrm>
        </p:spPr>
        <p:txBody>
          <a:bodyPr numCol="2" spcCol="36000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B4A39F78-EBBB-48C6-FED1-4F6DF296DE4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122306" y="1"/>
            <a:ext cx="4501117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8E295680-BBDD-4439-F9C1-7D05EDD1242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5813" y="2066362"/>
            <a:ext cx="4192582" cy="1368990"/>
          </a:xfrm>
        </p:spPr>
        <p:txBody>
          <a:bodyPr numCol="1" spcCol="360000"/>
          <a:lstStyle>
            <a:lvl1pPr>
              <a:spcAft>
                <a:spcPts val="600"/>
              </a:spcAft>
              <a:defRPr sz="2000">
                <a:solidFill>
                  <a:schemeClr val="tx2"/>
                </a:solidFill>
              </a:defRPr>
            </a:lvl1pPr>
            <a:lvl2pPr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ECFDEA-E3D1-5065-AAFE-4D2554A70741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995EDD-691D-B5E3-2A28-A2393A22F194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93300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3D33C581-B6B9-DC60-BD58-9247567D9C8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CD565C36-C22C-DCBB-DA43-FE673C201C6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solidFill>
            <a:srgbClr val="EDE9E9"/>
          </a:soli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defRPr sz="2000" b="1">
                <a:solidFill>
                  <a:schemeClr val="tx2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defRPr sz="1600">
                <a:solidFill>
                  <a:schemeClr val="tx1"/>
                </a:solidFill>
              </a:defRPr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95437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g points bl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E38E8F08-EAE3-3623-1104-E02DF47541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12193200" cy="2740026"/>
          </a:xfrm>
          <a:solidFill>
            <a:schemeClr val="bg1">
              <a:lumMod val="50000"/>
            </a:schemeClr>
          </a:solidFill>
        </p:spPr>
        <p:txBody>
          <a:bodyPr anchor="b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6A93EE1-5BB6-EE64-34F8-ED2A42E3D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0D79DC-8324-FFD4-B65A-57CD21DF1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C8DEB7F9-27FF-E5EF-B365-24F2EE393EF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9E7D8793-B38F-20CB-7EE2-69DA969D183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3428996"/>
            <a:ext cx="12192000" cy="2740027"/>
          </a:xfrm>
          <a:blipFill>
            <a:blip r:embed="rId2">
              <a:alphaModFix/>
            </a:blip>
            <a:stretch>
              <a:fillRect t="-50534" b="-99755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9525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033334E3-4F05-ECF6-2E02-F55F1E7274D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11713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43A0CCB-11D5-E8CA-53B5-294042D27A8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50780" y="2060576"/>
            <a:ext cx="2568575" cy="2740026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  <a:tileRect/>
          </a:gradFill>
        </p:spPr>
        <p:txBody>
          <a:bodyPr lIns="180000" tIns="72000" rIns="180000" bIns="72000" anchor="ctr"/>
          <a:lstStyle>
            <a:lvl1pPr algn="ctr">
              <a:lnSpc>
                <a:spcPct val="100000"/>
              </a:lnSpc>
              <a:spcAft>
                <a:spcPts val="0"/>
              </a:spcAft>
              <a:buClr>
                <a:schemeClr val="bg1"/>
              </a:buClr>
              <a:defRPr sz="2000" b="1">
                <a:solidFill>
                  <a:schemeClr val="bg1"/>
                </a:solidFill>
              </a:defRPr>
            </a:lvl1pPr>
            <a:lvl2pPr algn="ctr">
              <a:lnSpc>
                <a:spcPct val="110000"/>
              </a:lnSpc>
              <a:spcAft>
                <a:spcPts val="600"/>
              </a:spcAft>
              <a:buClr>
                <a:schemeClr val="bg1"/>
              </a:buClr>
              <a:defRPr sz="16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 algn="ctr"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320911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_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A44B275-69D4-B04B-1870-AF3F8C3B4212}"/>
              </a:ext>
            </a:extLst>
          </p:cNvPr>
          <p:cNvSpPr/>
          <p:nvPr/>
        </p:nvSpPr>
        <p:spPr>
          <a:xfrm>
            <a:off x="0" y="0"/>
            <a:ext cx="12192000" cy="68681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grpSp>
        <p:nvGrpSpPr>
          <p:cNvPr id="16" name="Grupo 15">
            <a:extLst>
              <a:ext uri="{FF2B5EF4-FFF2-40B4-BE49-F238E27FC236}">
                <a16:creationId xmlns:a16="http://schemas.microsoft.com/office/drawing/2014/main" id="{FED1F5DE-1FB3-49C6-BB5C-83D3AB33A6E1}"/>
              </a:ext>
            </a:extLst>
          </p:cNvPr>
          <p:cNvGrpSpPr/>
          <p:nvPr userDrawn="1"/>
        </p:nvGrpSpPr>
        <p:grpSpPr>
          <a:xfrm>
            <a:off x="1086556" y="792686"/>
            <a:ext cx="3893600" cy="790361"/>
            <a:chOff x="1069585" y="1932374"/>
            <a:chExt cx="3893600" cy="790361"/>
          </a:xfrm>
        </p:grpSpPr>
        <p:pic>
          <p:nvPicPr>
            <p:cNvPr id="19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76F9365D-AF4E-4B39-B35B-D0A4E4862F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4456"/>
            <a:stretch/>
          </p:blipFill>
          <p:spPr>
            <a:xfrm>
              <a:off x="1069585" y="1932374"/>
              <a:ext cx="1064015" cy="790361"/>
            </a:xfrm>
            <a:prstGeom prst="rect">
              <a:avLst/>
            </a:prstGeom>
          </p:spPr>
        </p:pic>
        <p:pic>
          <p:nvPicPr>
            <p:cNvPr id="20" name="Picture 1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C42F9511-0878-414A-9C85-3104C16BCA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114" r="365"/>
            <a:stretch/>
          </p:blipFill>
          <p:spPr>
            <a:xfrm>
              <a:off x="3739050" y="2104720"/>
              <a:ext cx="1224135" cy="445664"/>
            </a:xfrm>
            <a:prstGeom prst="rect">
              <a:avLst/>
            </a:prstGeom>
          </p:spPr>
        </p:pic>
        <p:pic>
          <p:nvPicPr>
            <p:cNvPr id="21" name="Picture 4" descr="Ogilvy - UNA">
              <a:extLst>
                <a:ext uri="{FF2B5EF4-FFF2-40B4-BE49-F238E27FC236}">
                  <a16:creationId xmlns:a16="http://schemas.microsoft.com/office/drawing/2014/main" id="{5FDDD58E-BD66-4438-A8D6-8D184C30D1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5016" y="2035073"/>
              <a:ext cx="1497496" cy="5849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5EEAFF0-3BA8-91BA-47CC-5622E7098BD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4552950" y="0"/>
            <a:ext cx="7345434" cy="6858000"/>
          </a:xfrm>
          <a:custGeom>
            <a:avLst/>
            <a:gdLst>
              <a:gd name="connsiteX0" fmla="*/ 6139838 w 7345434"/>
              <a:gd name="connsiteY0" fmla="*/ 0 h 6858000"/>
              <a:gd name="connsiteX1" fmla="*/ 0 w 7345434"/>
              <a:gd name="connsiteY1" fmla="*/ 0 h 6858000"/>
              <a:gd name="connsiteX2" fmla="*/ 0 w 7345434"/>
              <a:gd name="connsiteY2" fmla="*/ 6858000 h 6858000"/>
              <a:gd name="connsiteX3" fmla="*/ 6139838 w 7345434"/>
              <a:gd name="connsiteY3" fmla="*/ 6858000 h 6858000"/>
              <a:gd name="connsiteX4" fmla="*/ 2710838 w 7345434"/>
              <a:gd name="connsiteY4" fmla="*/ 3429000 h 6858000"/>
              <a:gd name="connsiteX5" fmla="*/ 7345434 w 7345434"/>
              <a:gd name="connsiteY5" fmla="*/ 0 h 6858000"/>
              <a:gd name="connsiteX6" fmla="*/ 6911252 w 7345434"/>
              <a:gd name="connsiteY6" fmla="*/ 0 h 6858000"/>
              <a:gd name="connsiteX7" fmla="*/ 3483292 w 7345434"/>
              <a:gd name="connsiteY7" fmla="*/ 3429000 h 6858000"/>
              <a:gd name="connsiteX8" fmla="*/ 6911252 w 7345434"/>
              <a:gd name="connsiteY8" fmla="*/ 6858000 h 6858000"/>
              <a:gd name="connsiteX9" fmla="*/ 7345434 w 7345434"/>
              <a:gd name="connsiteY9" fmla="*/ 6858000 h 6858000"/>
              <a:gd name="connsiteX10" fmla="*/ 3917474 w 7345434"/>
              <a:gd name="connsiteY10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345434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  <a:moveTo>
                  <a:pt x="7345434" y="0"/>
                </a:moveTo>
                <a:lnTo>
                  <a:pt x="6911252" y="0"/>
                </a:lnTo>
                <a:lnTo>
                  <a:pt x="3483292" y="3429000"/>
                </a:lnTo>
                <a:lnTo>
                  <a:pt x="6911252" y="6858000"/>
                </a:lnTo>
                <a:lnTo>
                  <a:pt x="7345434" y="6858000"/>
                </a:lnTo>
                <a:lnTo>
                  <a:pt x="3917474" y="3429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43214" y="2819935"/>
            <a:ext cx="5482521" cy="2021006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C209F012-97B9-34AE-5B30-9A5B209B7B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9913" y="2872189"/>
            <a:ext cx="19800" cy="3996000"/>
          </a:xfrm>
          <a:gradFill>
            <a:gsLst>
              <a:gs pos="100000">
                <a:schemeClr val="tx2"/>
              </a:gs>
              <a:gs pos="0">
                <a:schemeClr val="accent1"/>
              </a:gs>
            </a:gsLst>
            <a:lin ang="5400000" scaled="1"/>
          </a:gradFill>
        </p:spPr>
        <p:txBody>
          <a:bodyPr/>
          <a:lstStyle>
            <a:lvl1pPr>
              <a:defRPr>
                <a:noFill/>
              </a:defRPr>
            </a:lvl1pPr>
          </a:lstStyle>
          <a:p>
            <a:r>
              <a:rPr lang="en-GB"/>
              <a:t> 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450166F-B005-6513-0B87-C30ACE4F351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214" y="5603593"/>
            <a:ext cx="3547585" cy="862012"/>
          </a:xfrm>
          <a:ln>
            <a:noFill/>
          </a:ln>
        </p:spPr>
        <p:txBody>
          <a:bodyPr anchor="b"/>
          <a:lstStyle>
            <a:lvl1pPr algn="l">
              <a:defRPr sz="3200">
                <a:ln w="1270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US"/>
              <a:t>00 00 2022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99FFD4-FA9E-70DC-9160-F5259E5DC45B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 flipH="1">
            <a:off x="5758546" y="0"/>
            <a:ext cx="6139838" cy="6858000"/>
          </a:xfrm>
          <a:custGeom>
            <a:avLst/>
            <a:gdLst>
              <a:gd name="connsiteX0" fmla="*/ 6139838 w 6139838"/>
              <a:gd name="connsiteY0" fmla="*/ 0 h 6858000"/>
              <a:gd name="connsiteX1" fmla="*/ 0 w 6139838"/>
              <a:gd name="connsiteY1" fmla="*/ 0 h 6858000"/>
              <a:gd name="connsiteX2" fmla="*/ 0 w 6139838"/>
              <a:gd name="connsiteY2" fmla="*/ 6858000 h 6858000"/>
              <a:gd name="connsiteX3" fmla="*/ 6139838 w 6139838"/>
              <a:gd name="connsiteY3" fmla="*/ 6858000 h 6858000"/>
              <a:gd name="connsiteX4" fmla="*/ 2710838 w 6139838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9838" h="6858000">
                <a:moveTo>
                  <a:pt x="6139838" y="0"/>
                </a:moveTo>
                <a:lnTo>
                  <a:pt x="0" y="0"/>
                </a:lnTo>
                <a:lnTo>
                  <a:pt x="0" y="6858000"/>
                </a:lnTo>
                <a:lnTo>
                  <a:pt x="6139838" y="6858000"/>
                </a:lnTo>
                <a:lnTo>
                  <a:pt x="2710838" y="3429000"/>
                </a:lnTo>
                <a:close/>
              </a:path>
            </a:pathLst>
          </a:custGeom>
          <a:blipFill>
            <a:blip r:embed="rId4"/>
            <a:stretch>
              <a:fillRect l="-80576" r="-12412"/>
            </a:stretch>
          </a:blipFill>
        </p:spPr>
        <p:txBody>
          <a:bodyPr wrap="square" anchor="ctr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373FF0-5F44-89E3-17F1-2080738C163E}"/>
              </a:ext>
            </a:extLst>
          </p:cNvPr>
          <p:cNvSpPr/>
          <p:nvPr/>
        </p:nvSpPr>
        <p:spPr>
          <a:xfrm rot="5400000">
            <a:off x="8616191" y="3282192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4598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775776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CA69199-CD81-3AE8-8664-40164A4480E5}"/>
              </a:ext>
            </a:extLst>
          </p:cNvPr>
          <p:cNvSpPr/>
          <p:nvPr/>
        </p:nvSpPr>
        <p:spPr>
          <a:xfrm>
            <a:off x="0" y="-4102"/>
            <a:ext cx="12192000" cy="6862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94A38477-3147-8640-60A1-8D159D48F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334042" cy="6858000"/>
          </a:xfrm>
          <a:custGeom>
            <a:avLst/>
            <a:gdLst>
              <a:gd name="connsiteX0" fmla="*/ 0 w 9334042"/>
              <a:gd name="connsiteY0" fmla="*/ 0 h 6858000"/>
              <a:gd name="connsiteX1" fmla="*/ 9334042 w 9334042"/>
              <a:gd name="connsiteY1" fmla="*/ 0 h 6858000"/>
              <a:gd name="connsiteX2" fmla="*/ 9334042 w 9334042"/>
              <a:gd name="connsiteY2" fmla="*/ 6858000 h 6858000"/>
              <a:gd name="connsiteX3" fmla="*/ 7699375 w 9334042"/>
              <a:gd name="connsiteY3" fmla="*/ 6858000 h 6858000"/>
              <a:gd name="connsiteX4" fmla="*/ 7699375 w 9334042"/>
              <a:gd name="connsiteY4" fmla="*/ 2060575 h 6858000"/>
              <a:gd name="connsiteX5" fmla="*/ 0 w 9334042"/>
              <a:gd name="connsiteY5" fmla="*/ 20605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8000">
                <a:moveTo>
                  <a:pt x="0" y="0"/>
                </a:moveTo>
                <a:lnTo>
                  <a:pt x="9334042" y="0"/>
                </a:lnTo>
                <a:lnTo>
                  <a:pt x="9334042" y="6858000"/>
                </a:lnTo>
                <a:lnTo>
                  <a:pt x="7699375" y="6858000"/>
                </a:lnTo>
                <a:lnTo>
                  <a:pt x="7699375" y="2060575"/>
                </a:lnTo>
                <a:lnTo>
                  <a:pt x="0" y="206057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0C02F7-7386-FF76-B2DD-EDFBCC9D07CF}"/>
              </a:ext>
            </a:extLst>
          </p:cNvPr>
          <p:cNvSpPr/>
          <p:nvPr/>
        </p:nvSpPr>
        <p:spPr>
          <a:xfrm>
            <a:off x="9334042" y="3429000"/>
            <a:ext cx="2857957" cy="3429000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FF8CB4C-8678-4A3C-7D3C-466A9CBDAC4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010693" y="184229"/>
            <a:ext cx="2002578" cy="2581275"/>
          </a:xfrm>
        </p:spPr>
        <p:txBody>
          <a:bodyPr/>
          <a:lstStyle>
            <a:lvl1pPr algn="r">
              <a:lnSpc>
                <a:spcPts val="5500"/>
              </a:lnSpc>
              <a:spcAft>
                <a:spcPts val="0"/>
              </a:spcAft>
              <a:defRPr sz="6000">
                <a:ln w="19050">
                  <a:solidFill>
                    <a:schemeClr val="bg1"/>
                  </a:solidFill>
                </a:ln>
              </a:defRPr>
            </a:lvl1pPr>
          </a:lstStyle>
          <a:p>
            <a:pPr lvl="0"/>
            <a:r>
              <a:rPr lang="en-GB"/>
              <a:t>02 03 23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1B5A42E-81C0-743F-F7F1-74B73C934C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010692" y="3635296"/>
            <a:ext cx="2013730" cy="3038475"/>
          </a:xfrm>
        </p:spPr>
        <p:txBody>
          <a:bodyPr/>
          <a:lstStyle>
            <a:lvl1pPr algn="r">
              <a:lnSpc>
                <a:spcPct val="80000"/>
              </a:lnSpc>
              <a:spcAft>
                <a:spcPts val="600"/>
              </a:spcAft>
              <a:defRPr sz="2000" b="1">
                <a:gradFill>
                  <a:gsLst>
                    <a:gs pos="0">
                      <a:schemeClr val="tx2"/>
                    </a:gs>
                    <a:gs pos="99000">
                      <a:schemeClr val="accent1"/>
                    </a:gs>
                  </a:gsLst>
                  <a:lin ang="0" scaled="1"/>
                </a:gradFill>
              </a:defRPr>
            </a:lvl1pPr>
            <a:lvl2pPr algn="r">
              <a:lnSpc>
                <a:spcPct val="80000"/>
              </a:lnSpc>
              <a:spcAft>
                <a:spcPts val="600"/>
              </a:spcAft>
              <a:defRPr sz="3600">
                <a:solidFill>
                  <a:schemeClr val="tx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Subtitle</a:t>
            </a:r>
          </a:p>
          <a:p>
            <a:pPr lvl="1"/>
            <a:r>
              <a:rPr lang="en-GB"/>
              <a:t>Title</a:t>
            </a:r>
          </a:p>
        </p:txBody>
      </p:sp>
      <p:sp>
        <p:nvSpPr>
          <p:cNvPr id="47" name="Text Placeholder 14">
            <a:extLst>
              <a:ext uri="{FF2B5EF4-FFF2-40B4-BE49-F238E27FC236}">
                <a16:creationId xmlns:a16="http://schemas.microsoft.com/office/drawing/2014/main" id="{6A846FCB-399B-21A4-32EC-0FE3577ECA8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59750"/>
            <a:ext cx="5535806" cy="220927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54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Presentation title goes here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F4F7150-D1AC-26A5-634F-D2D5E4501534}"/>
              </a:ext>
            </a:extLst>
          </p:cNvPr>
          <p:cNvSpPr/>
          <p:nvPr/>
        </p:nvSpPr>
        <p:spPr>
          <a:xfrm rot="5400000">
            <a:off x="6049798" y="3280141"/>
            <a:ext cx="6862101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55D96883-B78C-1832-A07E-53817D111FE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" y="4106"/>
            <a:ext cx="9334042" cy="6853894"/>
          </a:xfrm>
          <a:custGeom>
            <a:avLst/>
            <a:gdLst>
              <a:gd name="connsiteX0" fmla="*/ 0 w 9334042"/>
              <a:gd name="connsiteY0" fmla="*/ 0 h 6853894"/>
              <a:gd name="connsiteX1" fmla="*/ 9334042 w 9334042"/>
              <a:gd name="connsiteY1" fmla="*/ 0 h 6853894"/>
              <a:gd name="connsiteX2" fmla="*/ 9334042 w 9334042"/>
              <a:gd name="connsiteY2" fmla="*/ 6853894 h 6853894"/>
              <a:gd name="connsiteX3" fmla="*/ 7696199 w 9334042"/>
              <a:gd name="connsiteY3" fmla="*/ 6853894 h 6853894"/>
              <a:gd name="connsiteX4" fmla="*/ 7696199 w 9334042"/>
              <a:gd name="connsiteY4" fmla="*/ 2053294 h 6853894"/>
              <a:gd name="connsiteX5" fmla="*/ 0 w 9334042"/>
              <a:gd name="connsiteY5" fmla="*/ 2053294 h 685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34042" h="6853894">
                <a:moveTo>
                  <a:pt x="0" y="0"/>
                </a:moveTo>
                <a:lnTo>
                  <a:pt x="9334042" y="0"/>
                </a:lnTo>
                <a:lnTo>
                  <a:pt x="9334042" y="6853894"/>
                </a:lnTo>
                <a:lnTo>
                  <a:pt x="7696199" y="6853894"/>
                </a:lnTo>
                <a:lnTo>
                  <a:pt x="7696199" y="2053294"/>
                </a:lnTo>
                <a:lnTo>
                  <a:pt x="0" y="2053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796" r="-28823" b="-60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D1511A32-0E34-883E-0899-FBFC82E9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9689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66891BD-BBF2-859D-FF8B-5090A5DC79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377C7D6C-0B03-2151-AB26-18A9DA82F70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0342835-76CA-EF1B-C6A6-EBD88D5B9D4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8002136 w 12192000"/>
              <a:gd name="connsiteY3" fmla="*/ 6858000 h 6858000"/>
              <a:gd name="connsiteX4" fmla="*/ 8002136 w 12192000"/>
              <a:gd name="connsiteY4" fmla="*/ 1757081 h 6858000"/>
              <a:gd name="connsiteX5" fmla="*/ 0 w 12192000"/>
              <a:gd name="connsiteY5" fmla="*/ 175708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8002136" y="6858000"/>
                </a:lnTo>
                <a:lnTo>
                  <a:pt x="8002136" y="1757081"/>
                </a:lnTo>
                <a:lnTo>
                  <a:pt x="0" y="1757081"/>
                </a:lnTo>
                <a:close/>
              </a:path>
            </a:pathLst>
          </a:custGeo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48" name="Text Placeholder 9">
            <a:extLst>
              <a:ext uri="{FF2B5EF4-FFF2-40B4-BE49-F238E27FC236}">
                <a16:creationId xmlns:a16="http://schemas.microsoft.com/office/drawing/2014/main" id="{F5F3F589-F9C1-DEA1-DC92-7F395BA1E7D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0797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E3857DA-45E2-E593-E020-122BE12AB6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0869" y="3917320"/>
            <a:ext cx="6316536" cy="2528155"/>
          </a:xfrm>
        </p:spPr>
        <p:txBody>
          <a:bodyPr/>
          <a:lstStyle>
            <a:lvl1pPr algn="l">
              <a:lnSpc>
                <a:spcPct val="80000"/>
              </a:lnSpc>
              <a:spcAft>
                <a:spcPts val="600"/>
              </a:spcAft>
              <a:defRPr sz="8800" b="0"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3600" b="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Thank you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04F3135-DD22-391A-0ED3-CEEF04756149}"/>
              </a:ext>
            </a:extLst>
          </p:cNvPr>
          <p:cNvSpPr/>
          <p:nvPr/>
        </p:nvSpPr>
        <p:spPr>
          <a:xfrm rot="5400000">
            <a:off x="5308294" y="4160733"/>
            <a:ext cx="5100918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41F152FB-AC11-B954-3CEB-99F2B309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707" y="2739678"/>
            <a:ext cx="2993493" cy="790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32825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genda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C0A0410-718F-647E-2293-D8ADDF4C848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51" y="0"/>
            <a:ext cx="3848100" cy="6858000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6D612525-6838-411E-0B94-027DE0BC214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206749" y="-2"/>
            <a:ext cx="3848102" cy="6858000"/>
          </a:xfrm>
          <a:blipFill>
            <a:blip r:embed="rId2">
              <a:alphaModFix amt="75000"/>
            </a:blip>
            <a:stretch>
              <a:fillRect l="-108416" r="-108416"/>
            </a:stretch>
          </a:blipFill>
        </p:spPr>
        <p:txBody>
          <a:bodyPr anchor="ctr"/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E2D861-3CBF-27C2-8E2B-DED3EDFB82BA}"/>
              </a:ext>
            </a:extLst>
          </p:cNvPr>
          <p:cNvSpPr/>
          <p:nvPr/>
        </p:nvSpPr>
        <p:spPr>
          <a:xfrm>
            <a:off x="0" y="-1"/>
            <a:ext cx="32067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AF39E-76CB-396B-E689-B646697B6C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26C92EE-3BFD-03D8-7F01-5532E462A69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82" y="2743200"/>
            <a:ext cx="18000" cy="4114800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813DF5-3330-9FF9-F36C-EE2A88A47019}"/>
              </a:ext>
            </a:extLst>
          </p:cNvPr>
          <p:cNvSpPr/>
          <p:nvPr/>
        </p:nvSpPr>
        <p:spPr>
          <a:xfrm rot="5400000">
            <a:off x="3772658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7734993-CF7B-54A0-5959-C84728AA0A3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51285" y="2743200"/>
            <a:ext cx="4624039" cy="2743200"/>
          </a:xfrm>
          <a:solidFill>
            <a:schemeClr val="bg1"/>
          </a:solidFill>
        </p:spPr>
        <p:txBody>
          <a:bodyPr anchor="ctr"/>
          <a:lstStyle>
            <a:lvl1pPr>
              <a:lnSpc>
                <a:spcPct val="80000"/>
              </a:lnSpc>
              <a:spcAft>
                <a:spcPts val="0"/>
              </a:spcAft>
              <a:defRPr sz="7200">
                <a:solidFill>
                  <a:schemeClr val="tx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GB"/>
              <a:t>Today’s agenda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CC7DDB-16E2-0D42-A085-BFE5DAC4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276689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700F36-2416-7D9C-6314-B610679C7916}"/>
              </a:ext>
            </a:extLst>
          </p:cNvPr>
          <p:cNvSpPr/>
          <p:nvPr/>
        </p:nvSpPr>
        <p:spPr>
          <a:xfrm rot="5400000">
            <a:off x="9992555" y="1912183"/>
            <a:ext cx="4105274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" y="4111626"/>
            <a:ext cx="12192001" cy="2746374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2E42AB59-0006-B148-D9C7-AB38AE4AAEC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565535"/>
            <a:ext cx="8340725" cy="3546090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809670F-B8FC-84F8-7947-249DE69D740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3F0558-20AC-62FE-D179-EB93B962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73131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#2 - no 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6352"/>
            <a:ext cx="12193199" cy="6851647"/>
          </a:xfrm>
          <a:solidFill>
            <a:schemeClr val="bg1">
              <a:lumMod val="50000"/>
            </a:scheme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ext Placeholder 20">
            <a:extLst>
              <a:ext uri="{FF2B5EF4-FFF2-40B4-BE49-F238E27FC236}">
                <a16:creationId xmlns:a16="http://schemas.microsoft.com/office/drawing/2014/main" id="{252FC420-28B5-7ACA-60C1-4F782DB6F9A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1350" y="914400"/>
            <a:ext cx="8340725" cy="4572003"/>
          </a:xfrm>
        </p:spPr>
        <p:txBody>
          <a:bodyPr/>
          <a:lstStyle>
            <a:lvl1pPr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208470-F61B-2568-6792-D8CA1F5C14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52143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slide - fullbleed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D1BFDB-E032-956C-D200-058837957A8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-600" y="-6353"/>
            <a:ext cx="12193200" cy="6858000"/>
          </a:xfrm>
          <a:gradFill flip="none" rotWithShape="1"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20000"/>
                </a:schemeClr>
              </a:gs>
            </a:gsLst>
            <a:lin ang="0" scaled="1"/>
            <a:tileRect/>
          </a:gradFill>
        </p:spPr>
        <p:txBody>
          <a:bodyPr lIns="756000" tIns="612000" rIns="2520000" bIns="1152000" anchor="ctr"/>
          <a:lstStyle>
            <a:lvl1pPr algn="l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  <a:lvl2pPr>
              <a:defRPr sz="48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Statement goes here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3176"/>
            <a:ext cx="12193200" cy="68580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ext Placeholder 20">
            <a:extLst>
              <a:ext uri="{FF2B5EF4-FFF2-40B4-BE49-F238E27FC236}">
                <a16:creationId xmlns:a16="http://schemas.microsoft.com/office/drawing/2014/main" id="{E8A1264F-301A-E736-9F01-1DEF9B53F7A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6352"/>
            <a:ext cx="12192000" cy="6858000"/>
          </a:xfrm>
          <a:blipFill>
            <a:blip r:embed="rId2">
              <a:alphaModFix amt="75000"/>
            </a:blip>
            <a:stretch>
              <a:fillRect l="24" r="-24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63C2B2C-6344-257A-328C-7A1145A5E2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20700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black - no li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1132A5-E10E-09F0-EFB9-DF28BCE3E5C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CAE127-4BA8-A6AB-D730-5E29D8589CE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B593C7AC-B9D0-282F-EBD2-51F113FF923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6169026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2332F8C-B815-6103-1445-DCD4B5213EE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947275" y="682625"/>
            <a:ext cx="4608137" cy="4803775"/>
          </a:xfrm>
        </p:spPr>
        <p:txBody>
          <a:bodyPr/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  <a:lvl2pPr>
              <a:spcBef>
                <a:spcPts val="1200"/>
              </a:spcBef>
              <a:spcAft>
                <a:spcPts val="0"/>
              </a:spcAft>
              <a:defRPr sz="1400" b="1">
                <a:solidFill>
                  <a:schemeClr val="tx2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58816A0-7F4C-A0E8-E5DF-4FE91345C726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3140AC83-22C5-763A-64A5-8A28D0B070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flipH="1">
            <a:off x="0" y="0"/>
            <a:ext cx="6096000" cy="6169024"/>
          </a:xfrm>
          <a:blipFill>
            <a:blip r:embed="rId2">
              <a:alphaModFix amt="50000"/>
            </a:blip>
            <a:stretch>
              <a:fillRect l="-74091" r="-25909" b="-11168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086170281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/>
        </p:nvSpPr>
        <p:spPr>
          <a:xfrm>
            <a:off x="6416677" y="3419474"/>
            <a:ext cx="5775322" cy="3432173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41E472-8863-8385-9109-667D51109C7F}"/>
              </a:ext>
            </a:extLst>
          </p:cNvPr>
          <p:cNvSpPr/>
          <p:nvPr/>
        </p:nvSpPr>
        <p:spPr>
          <a:xfrm>
            <a:off x="0" y="0"/>
            <a:ext cx="3206749" cy="342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8F76B5F-DF92-A4B6-51C3-14FF64323A4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206749" y="0"/>
            <a:ext cx="8986449" cy="3430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3A808CE-512E-DE29-9C19-6468B8F5F32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5827"/>
            <a:ext cx="6418800" cy="3432173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A4CBBB61-1CA3-AE90-FB7E-57CF0C1E365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8361" y="3435353"/>
            <a:ext cx="4938723" cy="3422647"/>
          </a:xfrm>
        </p:spPr>
        <p:txBody>
          <a:bodyPr anchor="ctr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two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7C266FA-1092-3E8A-D45B-11D08E3F2BE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6"/>
            <a:ext cx="18000" cy="2752728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gradFill>
                  <a:gsLst>
                    <a:gs pos="0">
                      <a:schemeClr val="tx2"/>
                    </a:gs>
                    <a:gs pos="100000">
                      <a:schemeClr val="accent1"/>
                    </a:gs>
                  </a:gsLst>
                  <a:lin ang="5400000" scaled="1"/>
                </a:gra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2ABFC6FF-FB5C-1258-B6C6-DF37BD2EB3E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75011" y="638795"/>
            <a:ext cx="2431738" cy="2104406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9600" b="0">
                <a:ln w="31750">
                  <a:solidFill>
                    <a:schemeClr val="bg1"/>
                  </a:solidFill>
                </a:ln>
                <a:solidFill>
                  <a:schemeClr val="tx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20">
            <a:extLst>
              <a:ext uri="{FF2B5EF4-FFF2-40B4-BE49-F238E27FC236}">
                <a16:creationId xmlns:a16="http://schemas.microsoft.com/office/drawing/2014/main" id="{E2802ACB-3856-F244-645E-E23C64C6FCA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0"/>
            <a:ext cx="8986449" cy="3435353"/>
          </a:xfrm>
          <a:blipFill>
            <a:blip r:embed="rId2"/>
            <a:stretch>
              <a:fillRect l="32291" r="-32291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20">
            <a:extLst>
              <a:ext uri="{FF2B5EF4-FFF2-40B4-BE49-F238E27FC236}">
                <a16:creationId xmlns:a16="http://schemas.microsoft.com/office/drawing/2014/main" id="{16430D9A-EF9F-962F-9999-D0D6E25183D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-2" y="3435353"/>
            <a:ext cx="6418799" cy="3435353"/>
          </a:xfrm>
          <a:blipFill>
            <a:blip r:embed="rId2">
              <a:alphaModFix/>
            </a:blip>
            <a:stretch>
              <a:fillRect l="-2416" r="-37586" b="-47142"/>
            </a:stretch>
          </a:blipFill>
        </p:spPr>
        <p:txBody>
          <a:bodyPr anchor="ctr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205459849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 - creativ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C526B21-1954-B741-453F-D6276E65753F}"/>
              </a:ext>
            </a:extLst>
          </p:cNvPr>
          <p:cNvSpPr/>
          <p:nvPr/>
        </p:nvSpPr>
        <p:spPr>
          <a:xfrm>
            <a:off x="8340725" y="0"/>
            <a:ext cx="3851274" cy="6851647"/>
          </a:xfrm>
          <a:prstGeom prst="rect">
            <a:avLst/>
          </a:prstGeo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87434F8-0B19-5D62-5DC7-46461B2E219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0" y="-1"/>
            <a:ext cx="8340725" cy="6858000"/>
          </a:xfrm>
          <a:solidFill>
            <a:srgbClr val="EDE9E9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BD7371F5-C9C3-C0B3-BFD0-5D46E81927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24051" y="1368425"/>
            <a:ext cx="8340725" cy="41179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4">
            <a:extLst>
              <a:ext uri="{FF2B5EF4-FFF2-40B4-BE49-F238E27FC236}">
                <a16:creationId xmlns:a16="http://schemas.microsoft.com/office/drawing/2014/main" id="{5C096FAA-7ED7-A6E1-95EF-4FBA05013D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21287" y="3886199"/>
            <a:ext cx="5234127" cy="2965447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2000" b="1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  <a:effectLst>
                  <a:outerShdw blurRad="254000" algn="ctr" rotWithShape="0">
                    <a:prstClr val="black">
                      <a:alpha val="85000"/>
                    </a:prstClr>
                  </a:outerShdw>
                </a:effectLst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Section one</a:t>
            </a:r>
          </a:p>
          <a:p>
            <a:pPr lvl="1"/>
            <a:r>
              <a:rPr lang="en-GB"/>
              <a:t>Title goes here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C3E5F0D1-7835-B64B-31A3-EF47ADE9A0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5379" y="682625"/>
            <a:ext cx="18000" cy="6169025"/>
          </a:xfrm>
          <a:gradFill>
            <a:gsLst>
              <a:gs pos="0">
                <a:schemeClr val="tx2"/>
              </a:gs>
              <a:gs pos="100000">
                <a:schemeClr val="accent1"/>
              </a:gs>
            </a:gsLst>
            <a:lin ang="5400000" scaled="1"/>
          </a:gradFill>
        </p:spPr>
        <p:txBody>
          <a:bodyPr lIns="0" tIns="0" rIns="0" bIns="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B46FEEB-5D4C-2B09-7615-1FF398890E1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16274" y="638794"/>
            <a:ext cx="4014526" cy="2790205"/>
          </a:xfrm>
        </p:spPr>
        <p:txBody>
          <a:bodyPr anchor="t"/>
          <a:lstStyle>
            <a:lvl1pPr algn="l">
              <a:lnSpc>
                <a:spcPct val="80000"/>
              </a:lnSpc>
              <a:spcAft>
                <a:spcPts val="600"/>
              </a:spcAft>
              <a:defRPr sz="19900" b="0">
                <a:ln w="31750">
                  <a:noFill/>
                </a:ln>
                <a:solidFill>
                  <a:schemeClr val="bg1"/>
                </a:solidFill>
              </a:defRPr>
            </a:lvl1pPr>
            <a:lvl2pPr algn="l">
              <a:lnSpc>
                <a:spcPct val="80000"/>
              </a:lnSpc>
              <a:spcAft>
                <a:spcPts val="600"/>
              </a:spcAft>
              <a:defRPr sz="4400">
                <a:solidFill>
                  <a:schemeClr val="bg1"/>
                </a:solidFill>
              </a:defRPr>
            </a:lvl2pPr>
            <a:lvl3pPr marL="0" indent="0" algn="r">
              <a:buNone/>
              <a:defRPr>
                <a:solidFill>
                  <a:schemeClr val="bg1"/>
                </a:solidFill>
              </a:defRPr>
            </a:lvl3pPr>
            <a:lvl4pPr algn="r">
              <a:defRPr>
                <a:solidFill>
                  <a:schemeClr val="bg1"/>
                </a:solidFill>
              </a:defRPr>
            </a:lvl4pPr>
            <a:lvl5pPr algn="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01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063FE6B-2770-5C5A-3C6B-DE0C34A3ED10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82AF44-AC54-90DF-5CE3-6A79F822413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208745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086495-536E-5EDB-1A79-275F3445CD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31671" y="335508"/>
            <a:ext cx="2620800" cy="5503863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1939156-7FA2-DACC-E1CA-89BB520E83D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914865" y="407983"/>
            <a:ext cx="2454413" cy="5358912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C1AECD-4AA3-C9BB-0755-10EDD8848048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442228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DCCA77-93B5-3F4D-89F5-D55DB5E62F69}"/>
              </a:ext>
            </a:extLst>
          </p:cNvPr>
          <p:cNvSpPr/>
          <p:nvPr/>
        </p:nvSpPr>
        <p:spPr>
          <a:xfrm>
            <a:off x="444843" y="415925"/>
            <a:ext cx="11392930" cy="5711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6071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6803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bile device zoomed in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BC042C6-1D2E-BA18-C088-8D1487D363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054850" y="333375"/>
            <a:ext cx="4130603" cy="5835649"/>
          </a:xfrm>
          <a:custGeom>
            <a:avLst/>
            <a:gdLst>
              <a:gd name="connsiteX0" fmla="*/ 506040 w 4130603"/>
              <a:gd name="connsiteY0" fmla="*/ 0 h 5835649"/>
              <a:gd name="connsiteX1" fmla="*/ 3624563 w 4130603"/>
              <a:gd name="connsiteY1" fmla="*/ 0 h 5835649"/>
              <a:gd name="connsiteX2" fmla="*/ 4130603 w 4130603"/>
              <a:gd name="connsiteY2" fmla="*/ 506040 h 5835649"/>
              <a:gd name="connsiteX3" fmla="*/ 4130603 w 4130603"/>
              <a:gd name="connsiteY3" fmla="*/ 5835649 h 5835649"/>
              <a:gd name="connsiteX4" fmla="*/ 0 w 4130603"/>
              <a:gd name="connsiteY4" fmla="*/ 5835649 h 5835649"/>
              <a:gd name="connsiteX5" fmla="*/ 0 w 4130603"/>
              <a:gd name="connsiteY5" fmla="*/ 506040 h 5835649"/>
              <a:gd name="connsiteX6" fmla="*/ 506040 w 4130603"/>
              <a:gd name="connsiteY6" fmla="*/ 0 h 5835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30603" h="5835649">
                <a:moveTo>
                  <a:pt x="506040" y="0"/>
                </a:moveTo>
                <a:lnTo>
                  <a:pt x="3624563" y="0"/>
                </a:lnTo>
                <a:cubicBezTo>
                  <a:pt x="3904041" y="0"/>
                  <a:pt x="4130603" y="226562"/>
                  <a:pt x="4130603" y="506040"/>
                </a:cubicBezTo>
                <a:lnTo>
                  <a:pt x="4130603" y="5835649"/>
                </a:lnTo>
                <a:lnTo>
                  <a:pt x="0" y="5835649"/>
                </a:lnTo>
                <a:lnTo>
                  <a:pt x="0" y="506040"/>
                </a:lnTo>
                <a:cubicBezTo>
                  <a:pt x="0" y="226562"/>
                  <a:pt x="226562" y="0"/>
                  <a:pt x="506040" y="0"/>
                </a:cubicBezTo>
                <a:close/>
              </a:path>
            </a:pathLst>
          </a:custGeom>
          <a:solidFill>
            <a:schemeClr val="tx1"/>
          </a:solidFill>
        </p:spPr>
        <p:txBody>
          <a:bodyPr wrap="square">
            <a:noAutofit/>
          </a:bodyPr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4793736" cy="1088701"/>
          </a:xfrm>
        </p:spPr>
        <p:txBody>
          <a:bodyPr/>
          <a:lstStyle/>
          <a:p>
            <a:r>
              <a:rPr lang="en-GB"/>
              <a:t>Mobile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174A84C-18FA-502E-A356-C0C337637CC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85970" y="447604"/>
            <a:ext cx="3868183" cy="5721421"/>
          </a:xfrm>
          <a:custGeom>
            <a:avLst/>
            <a:gdLst>
              <a:gd name="connsiteX0" fmla="*/ 403834 w 3868183"/>
              <a:gd name="connsiteY0" fmla="*/ 132 h 5721421"/>
              <a:gd name="connsiteX1" fmla="*/ 646193 w 3868183"/>
              <a:gd name="connsiteY1" fmla="*/ 1312 h 5721421"/>
              <a:gd name="connsiteX2" fmla="*/ 838799 w 3868183"/>
              <a:gd name="connsiteY2" fmla="*/ 132 h 5721421"/>
              <a:gd name="connsiteX3" fmla="*/ 1018892 w 3868183"/>
              <a:gd name="connsiteY3" fmla="*/ 1607 h 5721421"/>
              <a:gd name="connsiteX4" fmla="*/ 1379229 w 3868183"/>
              <a:gd name="connsiteY4" fmla="*/ 132 h 5721421"/>
              <a:gd name="connsiteX5" fmla="*/ 1712902 w 3868183"/>
              <a:gd name="connsiteY5" fmla="*/ 132 h 5721421"/>
              <a:gd name="connsiteX6" fmla="*/ 2028547 w 3868183"/>
              <a:gd name="connsiteY6" fmla="*/ 132 h 5721421"/>
              <a:gd name="connsiteX7" fmla="*/ 2360285 w 3868183"/>
              <a:gd name="connsiteY7" fmla="*/ 1164 h 5721421"/>
              <a:gd name="connsiteX8" fmla="*/ 2658206 w 3868183"/>
              <a:gd name="connsiteY8" fmla="*/ 132 h 5721421"/>
              <a:gd name="connsiteX9" fmla="*/ 2995305 w 3868183"/>
              <a:gd name="connsiteY9" fmla="*/ 132 h 5721421"/>
              <a:gd name="connsiteX10" fmla="*/ 3264774 w 3868183"/>
              <a:gd name="connsiteY10" fmla="*/ 278 h 5721421"/>
              <a:gd name="connsiteX11" fmla="*/ 3464532 w 3868183"/>
              <a:gd name="connsiteY11" fmla="*/ 132 h 5721421"/>
              <a:gd name="connsiteX12" fmla="*/ 3856448 w 3868183"/>
              <a:gd name="connsiteY12" fmla="*/ 299272 h 5721421"/>
              <a:gd name="connsiteX13" fmla="*/ 3867619 w 3868183"/>
              <a:gd name="connsiteY13" fmla="*/ 409717 h 5721421"/>
              <a:gd name="connsiteX14" fmla="*/ 3868067 w 3868183"/>
              <a:gd name="connsiteY14" fmla="*/ 2159535 h 5721421"/>
              <a:gd name="connsiteX15" fmla="*/ 3868067 w 3868183"/>
              <a:gd name="connsiteY15" fmla="*/ 4224591 h 5721421"/>
              <a:gd name="connsiteX16" fmla="*/ 3868183 w 3868183"/>
              <a:gd name="connsiteY16" fmla="*/ 5721421 h 5721421"/>
              <a:gd name="connsiteX17" fmla="*/ 384 w 3868183"/>
              <a:gd name="connsiteY17" fmla="*/ 5721421 h 5721421"/>
              <a:gd name="connsiteX18" fmla="*/ 0 w 3868183"/>
              <a:gd name="connsiteY18" fmla="*/ 411784 h 5721421"/>
              <a:gd name="connsiteX19" fmla="*/ 185457 w 3868183"/>
              <a:gd name="connsiteY19" fmla="*/ 61701 h 5721421"/>
              <a:gd name="connsiteX20" fmla="*/ 403834 w 3868183"/>
              <a:gd name="connsiteY20" fmla="*/ 132 h 5721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68183" h="5721421">
                <a:moveTo>
                  <a:pt x="403834" y="132"/>
                </a:moveTo>
                <a:cubicBezTo>
                  <a:pt x="484569" y="132"/>
                  <a:pt x="565455" y="1312"/>
                  <a:pt x="646193" y="1312"/>
                </a:cubicBezTo>
                <a:cubicBezTo>
                  <a:pt x="710394" y="1312"/>
                  <a:pt x="774597" y="132"/>
                  <a:pt x="838799" y="132"/>
                </a:cubicBezTo>
                <a:cubicBezTo>
                  <a:pt x="898830" y="132"/>
                  <a:pt x="958860" y="1607"/>
                  <a:pt x="1018892" y="1607"/>
                </a:cubicBezTo>
                <a:cubicBezTo>
                  <a:pt x="1138956" y="1460"/>
                  <a:pt x="1259166" y="426"/>
                  <a:pt x="1379229" y="132"/>
                </a:cubicBezTo>
                <a:cubicBezTo>
                  <a:pt x="1490503" y="-165"/>
                  <a:pt x="1601627" y="132"/>
                  <a:pt x="1712902" y="132"/>
                </a:cubicBezTo>
                <a:cubicBezTo>
                  <a:pt x="1818067" y="132"/>
                  <a:pt x="1923383" y="-18"/>
                  <a:pt x="2028547" y="132"/>
                </a:cubicBezTo>
                <a:cubicBezTo>
                  <a:pt x="2139078" y="278"/>
                  <a:pt x="2249756" y="1164"/>
                  <a:pt x="2360285" y="1164"/>
                </a:cubicBezTo>
                <a:cubicBezTo>
                  <a:pt x="2459641" y="1164"/>
                  <a:pt x="2558849" y="278"/>
                  <a:pt x="2658206" y="132"/>
                </a:cubicBezTo>
                <a:cubicBezTo>
                  <a:pt x="2770522" y="-18"/>
                  <a:pt x="2882987" y="132"/>
                  <a:pt x="2995305" y="132"/>
                </a:cubicBezTo>
                <a:cubicBezTo>
                  <a:pt x="3085128" y="132"/>
                  <a:pt x="3174952" y="278"/>
                  <a:pt x="3264774" y="278"/>
                </a:cubicBezTo>
                <a:cubicBezTo>
                  <a:pt x="3331360" y="278"/>
                  <a:pt x="3397946" y="-18"/>
                  <a:pt x="3464532" y="132"/>
                </a:cubicBezTo>
                <a:cubicBezTo>
                  <a:pt x="3653264" y="721"/>
                  <a:pt x="3812801" y="121353"/>
                  <a:pt x="3856448" y="299272"/>
                </a:cubicBezTo>
                <a:cubicBezTo>
                  <a:pt x="3865236" y="334856"/>
                  <a:pt x="3867471" y="372803"/>
                  <a:pt x="3867619" y="409717"/>
                </a:cubicBezTo>
                <a:cubicBezTo>
                  <a:pt x="3868215" y="992940"/>
                  <a:pt x="3868067" y="1576311"/>
                  <a:pt x="3868067" y="2159535"/>
                </a:cubicBezTo>
                <a:cubicBezTo>
                  <a:pt x="3868067" y="2847889"/>
                  <a:pt x="3868067" y="3536239"/>
                  <a:pt x="3868067" y="4224591"/>
                </a:cubicBezTo>
                <a:lnTo>
                  <a:pt x="3868183" y="5721421"/>
                </a:lnTo>
                <a:lnTo>
                  <a:pt x="384" y="5721421"/>
                </a:lnTo>
                <a:lnTo>
                  <a:pt x="0" y="411784"/>
                </a:lnTo>
                <a:cubicBezTo>
                  <a:pt x="0" y="261327"/>
                  <a:pt x="59734" y="144681"/>
                  <a:pt x="185457" y="61701"/>
                </a:cubicBezTo>
                <a:cubicBezTo>
                  <a:pt x="251149" y="18291"/>
                  <a:pt x="325331" y="278"/>
                  <a:pt x="403834" y="13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4793736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71EB229-33B3-3BDD-3665-B596587470DA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610142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sktop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4395996" y="787399"/>
            <a:ext cx="7310205" cy="5381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Desktop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02504" y="1018903"/>
            <a:ext cx="6897188" cy="387966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6D4FFF-6DE6-820F-0E9F-1A81798A3547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277773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rface Book device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40319BC-9031-AD03-354D-EE82B71D89B0}"/>
              </a:ext>
            </a:extLst>
          </p:cNvPr>
          <p:cNvSpPr/>
          <p:nvPr/>
        </p:nvSpPr>
        <p:spPr>
          <a:xfrm>
            <a:off x="0" y="0"/>
            <a:ext cx="6096000" cy="6169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74F642-B459-8F68-4149-D4B99668EA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796217" y="862978"/>
            <a:ext cx="8795602" cy="5208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39DA14-F412-C05D-03DD-823D4725CC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5262" y="279724"/>
            <a:ext cx="3440570" cy="1780851"/>
          </a:xfrm>
        </p:spPr>
        <p:txBody>
          <a:bodyPr/>
          <a:lstStyle/>
          <a:p>
            <a:r>
              <a:rPr lang="en-GB"/>
              <a:t>Surface Book device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9463" y="2060575"/>
            <a:ext cx="3440570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991501" y="1247502"/>
            <a:ext cx="6395644" cy="425849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0DB4169-0D80-8388-80E4-661FD080C19E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5549129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990339592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014619599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976777488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15691"/>
      </p:ext>
    </p:extLst>
  </p:cSld>
  <p:clrMapOvr>
    <a:masterClrMapping/>
  </p:clrMapOvr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6853"/>
      </p:ext>
    </p:extLst>
  </p:cSld>
  <p:clrMapOvr>
    <a:masterClrMapping/>
  </p:clrMapOvr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92266304"/>
      </p:ext>
    </p:extLst>
  </p:cSld>
  <p:clrMapOvr>
    <a:masterClrMapping/>
  </p:clrMapOvr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548884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2D5563B-EAC6-EC73-04A7-6FF3483C94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4361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BA2C4E4-7F5F-67A3-0215-4AD932BDA9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25215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6166505" y="136842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16DD9963-9B5A-10CD-A0EE-68235B7C27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43577" y="136842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4361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ABD159C3-2532-3562-792C-4F5CDC66EC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925215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6166505" y="2751314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A0399768-6B14-D79E-5238-274950F97DC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43577" y="2751314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64361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EAEC67F7-F65C-17F4-BF5F-DAF9447AEC4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925215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166505" y="4122445"/>
            <a:ext cx="1281600" cy="12816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0" name="Text Placeholder 9">
            <a:extLst>
              <a:ext uri="{FF2B5EF4-FFF2-40B4-BE49-F238E27FC236}">
                <a16:creationId xmlns:a16="http://schemas.microsoft.com/office/drawing/2014/main" id="{65F261BA-EC3A-97AD-184F-EED4ACE0DB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443577" y="4122445"/>
            <a:ext cx="3969949" cy="1281600"/>
          </a:xfrm>
          <a:solidFill>
            <a:srgbClr val="EDE9E9"/>
          </a:soli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EABD2C7-A8C3-9823-FDCE-816BF7F9D0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895164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61260E68-B2AB-427A-F261-14A361BD369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95164" y="273555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F42BED2-F821-EE86-C2E9-3F49F56FAC2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895164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02189B91-0856-76B7-5F4E-2DE9DC947D1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413526" y="411844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4E9967A-1D0C-D284-E664-44C13B2C7CA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413526" y="2751314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440828E-D46C-2E94-6611-975B2A0D3B0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413526" y="1368425"/>
            <a:ext cx="141646" cy="1281600"/>
          </a:xfrm>
          <a:gradFill flip="none" rotWithShape="1">
            <a:gsLst>
              <a:gs pos="0">
                <a:schemeClr val="tx2"/>
              </a:gs>
              <a:gs pos="99000">
                <a:schemeClr val="accent1"/>
              </a:gs>
            </a:gsLst>
            <a:lin ang="5400000" scaled="1"/>
            <a:tileRect/>
          </a:gradFill>
        </p:spPr>
        <p:txBody>
          <a:bodyPr lIns="360000" anchor="ctr"/>
          <a:lstStyle>
            <a:lvl1pPr>
              <a:lnSpc>
                <a:spcPct val="100000"/>
              </a:lnSpc>
              <a:spcAft>
                <a:spcPts val="0"/>
              </a:spcAft>
              <a:defRPr sz="100"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15713044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1224950"/>
      </p:ext>
    </p:extLst>
  </p:cSld>
  <p:clrMapOvr>
    <a:masterClrMapping/>
  </p:clrMapOvr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40134613"/>
      </p:ext>
    </p:extLst>
  </p:cSld>
  <p:clrMapOvr>
    <a:masterClrMapping/>
  </p:clrMapOvr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894376757"/>
      </p:ext>
    </p:extLst>
  </p:cSld>
  <p:clrMapOvr>
    <a:masterClrMapping/>
  </p:clrMapOvr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081010222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027051756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65691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196737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695449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772899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4379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C25B6C92-9C54-0C08-414D-5ED5438CB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6" name="Picture Placeholder 7">
            <a:extLst>
              <a:ext uri="{FF2B5EF4-FFF2-40B4-BE49-F238E27FC236}">
                <a16:creationId xmlns:a16="http://schemas.microsoft.com/office/drawing/2014/main" id="{EDCD066B-62F2-1A43-3B79-0734FE86A4F0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68095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7">
            <a:extLst>
              <a:ext uri="{FF2B5EF4-FFF2-40B4-BE49-F238E27FC236}">
                <a16:creationId xmlns:a16="http://schemas.microsoft.com/office/drawing/2014/main" id="{AC1E1BEF-7CEE-8011-71B0-68F0F7ED3DBB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9388132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2D93BE3-A2EF-45BD-52EE-BE0CE5704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26660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6A1D9D11-B1DC-A8D1-7FEA-B26C35399BA2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3973781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E0E9982E-86E4-21ED-9386-2BE8F31125A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680956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ADF1BC7D-9E9D-7CD1-E8AA-262A162599E5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9388132" y="1368425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98348947-C76D-9C8F-348B-51A873307250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266606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id="{814B2C35-0E8C-3EF5-DFBB-4A646E3A6373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3973781" y="3813912"/>
            <a:ext cx="1526400" cy="15264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0887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B1D750A3-997C-117C-3671-CF7A3758AF2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806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E5AC6BD1-147E-35E8-0B05-71681723414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185239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CF663DAB-E3A8-8E89-61F7-20DFA620D01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92413" y="2894825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9EA348E3-0BA0-AB18-D019-848DA1B4F3F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70887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607FE6B0-A2D9-C718-2193-A841C6CA052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78063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E3216F32-B415-75E5-A176-3355725AB2C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167952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35ACE380-9E86-AB7F-35A9-F1C0E8040B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857841" y="5347080"/>
            <a:ext cx="2517836" cy="828713"/>
          </a:xfrm>
        </p:spPr>
        <p:txBody>
          <a:bodyPr lIns="0" tIns="72000" rIns="0" bIns="0"/>
          <a:lstStyle>
            <a:lvl1pPr algn="ctr"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126038467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427207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929256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C9716D-26D7-9DDA-1A26-3C44D65B59A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36277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3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2000" y="680400"/>
            <a:ext cx="10908000" cy="54972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1350" y="680400"/>
            <a:ext cx="10909300" cy="54972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A0C17C-CD5C-B2B2-48E3-7FC8FE1DE12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035709-5550-2B8F-547D-4495C50287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971265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4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36587" y="682625"/>
            <a:ext cx="10918826" cy="5492750"/>
          </a:xfrm>
          <a:solidFill>
            <a:srgbClr val="EDE9E9"/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tx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8D4FE3-B74A-D3D0-1D15-8FD72009CE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231552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C94CDDFE-B808-A462-BF7C-15A9ACEEE89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095400" y="0"/>
            <a:ext cx="60966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6096600" cy="6858000"/>
          </a:xfrm>
          <a:solidFill>
            <a:schemeClr val="bg1">
              <a:lumMod val="50000"/>
            </a:schemeClr>
          </a:solidFill>
        </p:spPr>
        <p:txBody>
          <a:bodyPr anchor="t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600" y="0"/>
            <a:ext cx="12193200" cy="6858000"/>
          </a:xfrm>
          <a:solidFill>
            <a:schemeClr val="tx1">
              <a:alpha val="60000"/>
            </a:schemeClr>
          </a:solidFill>
        </p:spPr>
        <p:txBody>
          <a:bodyPr lIns="1980000" tIns="900000" rIns="1980000" bIns="900000" numCol="1" spcCol="360000" anchor="ctr"/>
          <a:lstStyle>
            <a:lvl1pPr algn="ctr">
              <a:lnSpc>
                <a:spcPct val="90000"/>
              </a:lnSpc>
              <a:defRPr sz="54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E8762-DAC0-DE78-47F7-E3762658EA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6268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6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03372D-29D0-283E-9B2D-20EC828BD07A}"/>
              </a:ext>
            </a:extLst>
          </p:cNvPr>
          <p:cNvSpPr/>
          <p:nvPr/>
        </p:nvSpPr>
        <p:spPr>
          <a:xfrm rot="5400000">
            <a:off x="6337009" y="3282193"/>
            <a:ext cx="6858002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9619200" cy="6858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9959E86-D769-AF18-FB19-1E9646A2CA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206750" y="682625"/>
            <a:ext cx="8985250" cy="5492752"/>
          </a:xfrm>
          <a:solidFill>
            <a:schemeClr val="bg1"/>
          </a:solidFill>
        </p:spPr>
        <p:txBody>
          <a:bodyPr lIns="648000" tIns="503999" rIns="720000" bIns="360000"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48100" y="682625"/>
            <a:ext cx="7706828" cy="5492750"/>
          </a:xfrm>
        </p:spPr>
        <p:txBody>
          <a:bodyPr numCol="1" spcCol="360000" anchor="ctr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78752AD-89EB-4103-B2A4-8FFD72F2DDB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B111F8-BFAA-CC24-A3B3-B801C3F88B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883017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7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3A5AB9B-F36D-C97A-851D-0C3C055F8AB9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600" y="4572001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A686A2-DB4A-4300-3D5B-A3EBF888B49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923450" y="4572001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F4806A-5A04-4F83-1383-BACACC67A7C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-600" y="2286001"/>
            <a:ext cx="12193200" cy="2286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1C6C7D01-5EDD-FF13-27FE-0217648BED0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-600" y="0"/>
            <a:ext cx="12193200" cy="2286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23450" y="0"/>
            <a:ext cx="10268550" cy="2286000"/>
          </a:xfrm>
          <a:gradFill flip="none" rotWithShape="1"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70000"/>
                </a:schemeClr>
              </a:gs>
            </a:gsLst>
            <a:lin ang="0" scaled="1"/>
            <a:tileRect/>
          </a:gradFill>
        </p:spPr>
        <p:txBody>
          <a:bodyPr lIns="360000" tIns="0" rIns="1260000" bIns="0" numCol="1" spcCol="360000" anchor="ctr"/>
          <a:lstStyle>
            <a:lvl1pPr algn="r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4967A-CFD4-A89C-88F5-6E0BBB076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57C6F1D-0082-D95A-B441-BCB17D2383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0" y="2286001"/>
            <a:ext cx="10268550" cy="2286000"/>
          </a:xfrm>
          <a:gradFill flip="none" rotWithShape="1">
            <a:gsLst>
              <a:gs pos="0">
                <a:schemeClr val="tx1">
                  <a:alpha val="70000"/>
                </a:schemeClr>
              </a:gs>
              <a:gs pos="100000">
                <a:schemeClr val="tx1">
                  <a:alpha val="0"/>
                </a:schemeClr>
              </a:gs>
            </a:gsLst>
            <a:lin ang="0" scaled="1"/>
            <a:tileRect/>
          </a:gradFill>
        </p:spPr>
        <p:txBody>
          <a:bodyPr lIns="1260000" tIns="0" rIns="360000" bIns="0" numCol="1" spcCol="360000" anchor="ctr"/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48634E-B406-F838-2603-49E7B4EEC9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106260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and Imag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6" y="2436812"/>
            <a:ext cx="4505168" cy="381152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3B3FD2-9197-C746-B738-2BFD17383C3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52533" y="0"/>
            <a:ext cx="6739467" cy="6497999"/>
          </a:xfrm>
          <a:custGeom>
            <a:avLst/>
            <a:gdLst>
              <a:gd name="connsiteX0" fmla="*/ 1624500 w 6739467"/>
              <a:gd name="connsiteY0" fmla="*/ 0 h 6497999"/>
              <a:gd name="connsiteX1" fmla="*/ 6739467 w 6739467"/>
              <a:gd name="connsiteY1" fmla="*/ 0 h 6497999"/>
              <a:gd name="connsiteX2" fmla="*/ 6739467 w 6739467"/>
              <a:gd name="connsiteY2" fmla="*/ 6497999 h 6497999"/>
              <a:gd name="connsiteX3" fmla="*/ 895270 w 6739467"/>
              <a:gd name="connsiteY3" fmla="*/ 6497999 h 6497999"/>
              <a:gd name="connsiteX4" fmla="*/ 895466 w 6739467"/>
              <a:gd name="connsiteY4" fmla="*/ 6496050 h 6497999"/>
              <a:gd name="connsiteX5" fmla="*/ 643466 w 6739467"/>
              <a:gd name="connsiteY5" fmla="*/ 6244050 h 6497999"/>
              <a:gd name="connsiteX6" fmla="*/ 391466 w 6739467"/>
              <a:gd name="connsiteY6" fmla="*/ 6496050 h 6497999"/>
              <a:gd name="connsiteX7" fmla="*/ 391663 w 6739467"/>
              <a:gd name="connsiteY7" fmla="*/ 6497999 h 6497999"/>
              <a:gd name="connsiteX8" fmla="*/ 0 w 6739467"/>
              <a:gd name="connsiteY8" fmla="*/ 6497999 h 649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39467" h="6497999">
                <a:moveTo>
                  <a:pt x="1624500" y="0"/>
                </a:moveTo>
                <a:lnTo>
                  <a:pt x="6739467" y="0"/>
                </a:lnTo>
                <a:lnTo>
                  <a:pt x="6739467" y="6497999"/>
                </a:lnTo>
                <a:lnTo>
                  <a:pt x="895270" y="6497999"/>
                </a:lnTo>
                <a:lnTo>
                  <a:pt x="895466" y="6496050"/>
                </a:lnTo>
                <a:cubicBezTo>
                  <a:pt x="895466" y="6356874"/>
                  <a:pt x="782642" y="6244050"/>
                  <a:pt x="643466" y="6244050"/>
                </a:cubicBezTo>
                <a:cubicBezTo>
                  <a:pt x="504290" y="6244050"/>
                  <a:pt x="391466" y="6356874"/>
                  <a:pt x="391466" y="6496050"/>
                </a:cubicBezTo>
                <a:lnTo>
                  <a:pt x="391663" y="6497999"/>
                </a:lnTo>
                <a:lnTo>
                  <a:pt x="0" y="6497999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6" y="609600"/>
            <a:ext cx="5875868" cy="1467212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88638205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4900" y="1363980"/>
            <a:ext cx="10043159" cy="4130040"/>
          </a:xfrm>
          <a:prstGeom prst="parallelogram">
            <a:avLst/>
          </a:prstGeom>
          <a:solidFill>
            <a:schemeClr val="tx1"/>
          </a:solidFill>
        </p:spPr>
        <p:txBody>
          <a:bodyPr anchor="ctr"/>
          <a:lstStyle>
            <a:lvl1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bg1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bg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bg1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8251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 x8 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7FDA4DC1-7852-78AA-4819-510C1CBFAF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1"/>
          <a:stretch/>
        </p:blipFill>
        <p:spPr>
          <a:xfrm>
            <a:off x="1" y="0"/>
            <a:ext cx="12192000" cy="6169025"/>
          </a:xfrm>
          <a:prstGeom prst="rect">
            <a:avLst/>
          </a:prstGeom>
        </p:spPr>
      </p:pic>
      <p:sp>
        <p:nvSpPr>
          <p:cNvPr id="24" name="Picture Placeholder 7">
            <a:extLst>
              <a:ext uri="{FF2B5EF4-FFF2-40B4-BE49-F238E27FC236}">
                <a16:creationId xmlns:a16="http://schemas.microsoft.com/office/drawing/2014/main" id="{2FE7D91B-1563-CEA3-1FF8-3F546AD5B839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424103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Text Placeholder 28">
            <a:extLst>
              <a:ext uri="{FF2B5EF4-FFF2-40B4-BE49-F238E27FC236}">
                <a16:creationId xmlns:a16="http://schemas.microsoft.com/office/drawing/2014/main" id="{283449E4-2863-B781-158C-C0932DEE17B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24103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92B7BF2-5FF0-E849-A565-A859C5F399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73162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03A57B8-E234-CD88-D11C-D1DFE37ADDB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-1415473" y="3470854"/>
            <a:ext cx="4113646" cy="1282700"/>
          </a:xfrm>
        </p:spPr>
        <p:txBody>
          <a:bodyPr anchor="ctr"/>
          <a:lstStyle>
            <a:lvl1pPr algn="r">
              <a:lnSpc>
                <a:spcPct val="80000"/>
              </a:lnSpc>
              <a:defRPr sz="3600"/>
            </a:lvl1pPr>
          </a:lstStyle>
          <a:p>
            <a:pPr lvl="0"/>
            <a:r>
              <a:rPr lang="en-GB"/>
              <a:t>Meet the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D088EA-C24F-DD18-F246-C2F5956A757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F78F1E-E169-B6FE-32EE-5E059C3F35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A8800C4D-7BD6-C1AC-7F00-EFB865A171B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7CA8422-1D2B-55E1-7CC5-FA76891B1DD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3162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C787E02-54B7-34DE-48AF-51442EB2B509}"/>
              </a:ext>
            </a:extLst>
          </p:cNvPr>
          <p:cNvCxnSpPr>
            <a:cxnSpLocks/>
          </p:cNvCxnSpPr>
          <p:nvPr/>
        </p:nvCxnSpPr>
        <p:spPr>
          <a:xfrm>
            <a:off x="641350" y="0"/>
            <a:ext cx="0" cy="2012762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Picture Placeholder 7">
            <a:extLst>
              <a:ext uri="{FF2B5EF4-FFF2-40B4-BE49-F238E27FC236}">
                <a16:creationId xmlns:a16="http://schemas.microsoft.com/office/drawing/2014/main" id="{384A9924-D9B5-F558-4446-770722C9E65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6750437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13B4A43A-7C48-6830-0A71-84B2AA8D5BC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50437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0" name="Picture Placeholder 7">
            <a:extLst>
              <a:ext uri="{FF2B5EF4-FFF2-40B4-BE49-F238E27FC236}">
                <a16:creationId xmlns:a16="http://schemas.microsoft.com/office/drawing/2014/main" id="{09A357F1-DCB0-AAA1-FF7C-579CD51579A1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9259842" y="682625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CFA284AE-D574-E303-87B5-B8731F5B3D5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259842" y="2011025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2" name="Picture Placeholder 7">
            <a:extLst>
              <a:ext uri="{FF2B5EF4-FFF2-40B4-BE49-F238E27FC236}">
                <a16:creationId xmlns:a16="http://schemas.microsoft.com/office/drawing/2014/main" id="{D8C052A2-B328-B532-B588-0344982F0D3F}"/>
              </a:ext>
            </a:extLst>
          </p:cNvPr>
          <p:cNvSpPr>
            <a:spLocks noGrp="1" noChangeAspect="1"/>
          </p:cNvSpPr>
          <p:nvPr>
            <p:ph type="pic" sz="quarter" idx="33"/>
          </p:nvPr>
        </p:nvSpPr>
        <p:spPr>
          <a:xfrm>
            <a:off x="173162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CBB72990-AB1D-E7C4-6B75-0DB3F2E4BD4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73162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4" name="Picture Placeholder 7">
            <a:extLst>
              <a:ext uri="{FF2B5EF4-FFF2-40B4-BE49-F238E27FC236}">
                <a16:creationId xmlns:a16="http://schemas.microsoft.com/office/drawing/2014/main" id="{FD171AC2-82E6-C5F7-9D8F-179C5045CD7E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4241032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5" name="Text Placeholder 28">
            <a:extLst>
              <a:ext uri="{FF2B5EF4-FFF2-40B4-BE49-F238E27FC236}">
                <a16:creationId xmlns:a16="http://schemas.microsoft.com/office/drawing/2014/main" id="{0AB05AEC-005A-3F1B-0C4D-64752EE8955B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241032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6" name="Picture Placeholder 7">
            <a:extLst>
              <a:ext uri="{FF2B5EF4-FFF2-40B4-BE49-F238E27FC236}">
                <a16:creationId xmlns:a16="http://schemas.microsoft.com/office/drawing/2014/main" id="{0EE26C2E-7158-576F-1378-CA79415AEBD0}"/>
              </a:ext>
            </a:extLst>
          </p:cNvPr>
          <p:cNvSpPr>
            <a:spLocks noGrp="1" noChangeAspect="1"/>
          </p:cNvSpPr>
          <p:nvPr>
            <p:ph type="pic" sz="quarter" idx="37"/>
          </p:nvPr>
        </p:nvSpPr>
        <p:spPr>
          <a:xfrm>
            <a:off x="6750437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C5BD386D-E6DA-D6A7-A9E3-7D2E78533E1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50437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  <p:sp>
        <p:nvSpPr>
          <p:cNvPr id="48" name="Picture Placeholder 7">
            <a:extLst>
              <a:ext uri="{FF2B5EF4-FFF2-40B4-BE49-F238E27FC236}">
                <a16:creationId xmlns:a16="http://schemas.microsoft.com/office/drawing/2014/main" id="{06E30288-6192-C4BC-6B0F-03332A53846C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9258613" y="3189600"/>
            <a:ext cx="2296800" cy="22968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49" name="Text Placeholder 28">
            <a:extLst>
              <a:ext uri="{FF2B5EF4-FFF2-40B4-BE49-F238E27FC236}">
                <a16:creationId xmlns:a16="http://schemas.microsoft.com/office/drawing/2014/main" id="{80096700-6812-294E-0C3E-E5CC7858FD6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9258613" y="4518000"/>
            <a:ext cx="2296800" cy="968400"/>
          </a:xfrm>
          <a:gradFill>
            <a:gsLst>
              <a:gs pos="0">
                <a:schemeClr val="tx1">
                  <a:alpha val="73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</a:gradFill>
        </p:spPr>
        <p:txBody>
          <a:bodyPr lIns="144000" tIns="36000" rIns="144000" bIns="144000" anchor="b"/>
          <a:lstStyle>
            <a:lvl1pPr algn="ctr">
              <a:lnSpc>
                <a:spcPct val="100000"/>
              </a:lnSpc>
              <a:spcAft>
                <a:spcPts val="0"/>
              </a:spcAft>
              <a:defRPr sz="1400" b="1">
                <a:solidFill>
                  <a:schemeClr val="bg1"/>
                </a:solidFill>
              </a:defRPr>
            </a:lvl1pPr>
            <a:lvl2pPr algn="ctr">
              <a:lnSpc>
                <a:spcPct val="100000"/>
              </a:lnSpc>
              <a:spcAft>
                <a:spcPts val="0"/>
              </a:spcAft>
              <a:defRPr sz="1100">
                <a:solidFill>
                  <a:schemeClr val="bg1"/>
                </a:solidFill>
              </a:defRPr>
            </a:lvl2pPr>
            <a:lvl3pPr marL="0" indent="0">
              <a:buNone/>
              <a:defRPr/>
            </a:lvl3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Job Title</a:t>
            </a:r>
          </a:p>
        </p:txBody>
      </p:sp>
    </p:spTree>
    <p:extLst>
      <p:ext uri="{BB962C8B-B14F-4D97-AF65-F5344CB8AC3E}">
        <p14:creationId xmlns:p14="http://schemas.microsoft.com/office/powerpoint/2010/main" val="2413801255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B3D909E-AE1D-A047-A25D-B929C7CBC7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498000"/>
          </a:xfrm>
          <a:custGeom>
            <a:avLst/>
            <a:gdLst>
              <a:gd name="connsiteX0" fmla="*/ 0 w 12192000"/>
              <a:gd name="connsiteY0" fmla="*/ 0 h 6498000"/>
              <a:gd name="connsiteX1" fmla="*/ 12192000 w 12192000"/>
              <a:gd name="connsiteY1" fmla="*/ 0 h 6498000"/>
              <a:gd name="connsiteX2" fmla="*/ 12192000 w 12192000"/>
              <a:gd name="connsiteY2" fmla="*/ 6498000 h 6498000"/>
              <a:gd name="connsiteX3" fmla="*/ 6347607 w 12192000"/>
              <a:gd name="connsiteY3" fmla="*/ 6498000 h 6498000"/>
              <a:gd name="connsiteX4" fmla="*/ 6348000 w 12192000"/>
              <a:gd name="connsiteY4" fmla="*/ 6496050 h 6498000"/>
              <a:gd name="connsiteX5" fmla="*/ 6096000 w 12192000"/>
              <a:gd name="connsiteY5" fmla="*/ 6244050 h 6498000"/>
              <a:gd name="connsiteX6" fmla="*/ 5844000 w 12192000"/>
              <a:gd name="connsiteY6" fmla="*/ 6496050 h 6498000"/>
              <a:gd name="connsiteX7" fmla="*/ 5844394 w 12192000"/>
              <a:gd name="connsiteY7" fmla="*/ 6498000 h 6498000"/>
              <a:gd name="connsiteX8" fmla="*/ 0 w 12192000"/>
              <a:gd name="connsiteY8" fmla="*/ 6498000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498000">
                <a:moveTo>
                  <a:pt x="0" y="0"/>
                </a:moveTo>
                <a:lnTo>
                  <a:pt x="12192000" y="0"/>
                </a:lnTo>
                <a:lnTo>
                  <a:pt x="12192000" y="6498000"/>
                </a:lnTo>
                <a:lnTo>
                  <a:pt x="6347607" y="6498000"/>
                </a:lnTo>
                <a:lnTo>
                  <a:pt x="6348000" y="6496050"/>
                </a:lnTo>
                <a:cubicBezTo>
                  <a:pt x="6348000" y="6356874"/>
                  <a:pt x="6235176" y="6244050"/>
                  <a:pt x="6096000" y="6244050"/>
                </a:cubicBezTo>
                <a:cubicBezTo>
                  <a:pt x="5956825" y="6244050"/>
                  <a:pt x="5844000" y="6356874"/>
                  <a:pt x="5844000" y="6496050"/>
                </a:cubicBezTo>
                <a:lnTo>
                  <a:pt x="5844394" y="6498000"/>
                </a:lnTo>
                <a:lnTo>
                  <a:pt x="0" y="6498000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  <a:ln>
            <a:noFill/>
          </a:ln>
        </p:spPr>
        <p:txBody>
          <a:bodyPr wrap="square" anchor="ctr">
            <a:noAutofit/>
          </a:bodyPr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6F586F69-3533-5F4F-85BF-457BB915F9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329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3" name="Content Placeholder 52">
            <a:extLst>
              <a:ext uri="{FF2B5EF4-FFF2-40B4-BE49-F238E27FC236}">
                <a16:creationId xmlns:a16="http://schemas.microsoft.com/office/drawing/2014/main" id="{C27B8D16-878E-594C-BA9E-010EE25E648C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7264" y="5301208"/>
            <a:ext cx="10452445" cy="195352"/>
          </a:xfrm>
          <a:custGeom>
            <a:avLst/>
            <a:gdLst>
              <a:gd name="connsiteX0" fmla="*/ 7110414 w 10452445"/>
              <a:gd name="connsiteY0" fmla="*/ 0 h 195352"/>
              <a:gd name="connsiteX1" fmla="*/ 10452445 w 10452445"/>
              <a:gd name="connsiteY1" fmla="*/ 0 h 195352"/>
              <a:gd name="connsiteX2" fmla="*/ 10421154 w 10452445"/>
              <a:gd name="connsiteY2" fmla="*/ 195352 h 195352"/>
              <a:gd name="connsiteX3" fmla="*/ 7079123 w 10452445"/>
              <a:gd name="connsiteY3" fmla="*/ 195352 h 195352"/>
              <a:gd name="connsiteX4" fmla="*/ 3577116 w 10452445"/>
              <a:gd name="connsiteY4" fmla="*/ 0 h 195352"/>
              <a:gd name="connsiteX5" fmla="*/ 6919147 w 10452445"/>
              <a:gd name="connsiteY5" fmla="*/ 0 h 195352"/>
              <a:gd name="connsiteX6" fmla="*/ 6887856 w 10452445"/>
              <a:gd name="connsiteY6" fmla="*/ 195352 h 195352"/>
              <a:gd name="connsiteX7" fmla="*/ 3545825 w 10452445"/>
              <a:gd name="connsiteY7" fmla="*/ 195352 h 195352"/>
              <a:gd name="connsiteX8" fmla="*/ 31291 w 10452445"/>
              <a:gd name="connsiteY8" fmla="*/ 0 h 195352"/>
              <a:gd name="connsiteX9" fmla="*/ 3373323 w 10452445"/>
              <a:gd name="connsiteY9" fmla="*/ 0 h 195352"/>
              <a:gd name="connsiteX10" fmla="*/ 3342031 w 10452445"/>
              <a:gd name="connsiteY10" fmla="*/ 195352 h 195352"/>
              <a:gd name="connsiteX11" fmla="*/ 0 w 10452445"/>
              <a:gd name="connsiteY11" fmla="*/ 195352 h 195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452445" h="195352">
                <a:moveTo>
                  <a:pt x="7110414" y="0"/>
                </a:moveTo>
                <a:lnTo>
                  <a:pt x="10452445" y="0"/>
                </a:lnTo>
                <a:lnTo>
                  <a:pt x="10421154" y="195352"/>
                </a:lnTo>
                <a:lnTo>
                  <a:pt x="7079123" y="195352"/>
                </a:lnTo>
                <a:close/>
                <a:moveTo>
                  <a:pt x="3577116" y="0"/>
                </a:moveTo>
                <a:lnTo>
                  <a:pt x="6919147" y="0"/>
                </a:lnTo>
                <a:lnTo>
                  <a:pt x="6887856" y="195352"/>
                </a:lnTo>
                <a:lnTo>
                  <a:pt x="3545825" y="195352"/>
                </a:lnTo>
                <a:close/>
                <a:moveTo>
                  <a:pt x="31291" y="0"/>
                </a:moveTo>
                <a:lnTo>
                  <a:pt x="3373323" y="0"/>
                </a:lnTo>
                <a:lnTo>
                  <a:pt x="3342031" y="195352"/>
                </a:lnTo>
                <a:lnTo>
                  <a:pt x="0" y="19535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731E1C47-DD69-A64A-8A3C-17882AE12DD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66214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4" name="Text Placeholder 42">
            <a:extLst>
              <a:ext uri="{FF2B5EF4-FFF2-40B4-BE49-F238E27FC236}">
                <a16:creationId xmlns:a16="http://schemas.microsoft.com/office/drawing/2014/main" id="{D90EC933-9590-AE4A-B72E-4F29C40DFE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66214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5" name="Content Placeholder 2">
            <a:extLst>
              <a:ext uri="{FF2B5EF4-FFF2-40B4-BE49-F238E27FC236}">
                <a16:creationId xmlns:a16="http://schemas.microsoft.com/office/drawing/2014/main" id="{F1E6AA1F-0C53-9E4E-BA5C-8F931F63578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198154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7" name="Text Placeholder 42">
            <a:extLst>
              <a:ext uri="{FF2B5EF4-FFF2-40B4-BE49-F238E27FC236}">
                <a16:creationId xmlns:a16="http://schemas.microsoft.com/office/drawing/2014/main" id="{9752D0A0-8F32-4C4D-846A-F569F0F7D5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812039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D8DF6BB9-0AFD-A940-A490-D9F7997736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12039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89046D37-1DEB-0D4E-8765-C5E2335F86F6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731452" y="2136140"/>
            <a:ext cx="3843019" cy="3167380"/>
          </a:xfrm>
          <a:prstGeom prst="parallelogram">
            <a:avLst>
              <a:gd name="adj" fmla="val 16018"/>
            </a:avLst>
          </a:prstGeom>
          <a:solidFill>
            <a:schemeClr val="tx1"/>
          </a:solidFill>
        </p:spPr>
        <p:txBody>
          <a:bodyPr anchor="ctr">
            <a:normAutofit/>
          </a:bodyPr>
          <a:lstStyle>
            <a:lvl1pPr algn="ctr">
              <a:lnSpc>
                <a:spcPct val="80000"/>
              </a:lnSpc>
              <a:spcAft>
                <a:spcPts val="600"/>
              </a:spcAft>
              <a:defRPr sz="100" b="1">
                <a:solidFill>
                  <a:schemeClr val="tx1"/>
                </a:solidFill>
              </a:defRPr>
            </a:lvl1pPr>
            <a:lvl2pPr algn="ctr">
              <a:lnSpc>
                <a:spcPct val="80000"/>
              </a:lnSpc>
              <a:spcAft>
                <a:spcPts val="600"/>
              </a:spcAft>
              <a:defRPr sz="6000">
                <a:solidFill>
                  <a:schemeClr val="accent4"/>
                </a:solidFill>
              </a:defRPr>
            </a:lvl2pPr>
            <a:lvl3pPr marL="7938" indent="0" algn="ctr">
              <a:lnSpc>
                <a:spcPct val="80000"/>
              </a:lnSpc>
              <a:spcAft>
                <a:spcPts val="600"/>
              </a:spcAft>
              <a:buNone/>
              <a:defRPr sz="2400" b="1">
                <a:solidFill>
                  <a:schemeClr val="tx1"/>
                </a:solidFill>
              </a:defRPr>
            </a:lvl3pPr>
            <a:lvl4pPr algn="ctr">
              <a:lnSpc>
                <a:spcPct val="80000"/>
              </a:lnSpc>
              <a:spcAft>
                <a:spcPts val="600"/>
              </a:spcAft>
              <a:defRPr sz="4800">
                <a:solidFill>
                  <a:schemeClr val="accent6"/>
                </a:solidFill>
              </a:defRPr>
            </a:lvl4pPr>
            <a:lvl5pPr algn="ctr">
              <a:lnSpc>
                <a:spcPct val="80000"/>
              </a:lnSpc>
              <a:spcAft>
                <a:spcPts val="600"/>
              </a:spcAft>
              <a:defRPr sz="2400" b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51" name="Text Placeholder 42">
            <a:extLst>
              <a:ext uri="{FF2B5EF4-FFF2-40B4-BE49-F238E27FC236}">
                <a16:creationId xmlns:a16="http://schemas.microsoft.com/office/drawing/2014/main" id="{60C5B26C-67C1-4B41-A927-21EF4C982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345337" y="2435403"/>
            <a:ext cx="2717801" cy="547688"/>
          </a:xfrm>
          <a:noFill/>
        </p:spPr>
        <p:txBody>
          <a:bodyPr anchor="ctr"/>
          <a:lstStyle>
            <a:lvl4pPr algn="ctr">
              <a:defRPr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Point Title Goes Here</a:t>
            </a:r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DE5D7B1E-322F-4043-856C-5F50C2ED94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345337" y="3140968"/>
            <a:ext cx="2717801" cy="547688"/>
          </a:xfrm>
          <a:noFill/>
        </p:spPr>
        <p:txBody>
          <a:bodyPr anchor="t">
            <a:normAutofit/>
          </a:bodyPr>
          <a:lstStyle>
            <a:lvl4pPr algn="ctr">
              <a:defRPr sz="1200" b="0">
                <a:solidFill>
                  <a:schemeClr val="bg1"/>
                </a:solidFill>
              </a:defRPr>
            </a:lvl4pPr>
            <a:lvl5pPr algn="ctr">
              <a:defRPr/>
            </a:lvl5pPr>
          </a:lstStyle>
          <a:p>
            <a:pPr lvl="3"/>
            <a:r>
              <a:rPr lang="en-GB"/>
              <a:t>Body Text Goes Here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1D7550-0EB0-3A43-B3ED-278106F7B6C0}" type="slidenum">
              <a:rPr lang="en-GB" smtClean="0"/>
              <a:t>‹Nº›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ADF616-547B-FE4F-83B6-337F9715E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1188720"/>
            <a:ext cx="10965600" cy="93472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14532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Full Chart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56EBECB-C5D1-6548-B42C-A9EE50EB1D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637219" y="0"/>
            <a:ext cx="10554781" cy="6498000"/>
          </a:xfrm>
          <a:custGeom>
            <a:avLst/>
            <a:gdLst>
              <a:gd name="connsiteX0" fmla="*/ 1624501 w 10554781"/>
              <a:gd name="connsiteY0" fmla="*/ 0 h 6498000"/>
              <a:gd name="connsiteX1" fmla="*/ 3540583 w 10554781"/>
              <a:gd name="connsiteY1" fmla="*/ 0 h 6498000"/>
              <a:gd name="connsiteX2" fmla="*/ 4060849 w 10554781"/>
              <a:gd name="connsiteY2" fmla="*/ 0 h 6498000"/>
              <a:gd name="connsiteX3" fmla="*/ 10554781 w 10554781"/>
              <a:gd name="connsiteY3" fmla="*/ 0 h 6498000"/>
              <a:gd name="connsiteX4" fmla="*/ 10554781 w 10554781"/>
              <a:gd name="connsiteY4" fmla="*/ 6498000 h 6498000"/>
              <a:gd name="connsiteX5" fmla="*/ 4710388 w 10554781"/>
              <a:gd name="connsiteY5" fmla="*/ 6498000 h 6498000"/>
              <a:gd name="connsiteX6" fmla="*/ 4710781 w 10554781"/>
              <a:gd name="connsiteY6" fmla="*/ 6496050 h 6498000"/>
              <a:gd name="connsiteX7" fmla="*/ 4458781 w 10554781"/>
              <a:gd name="connsiteY7" fmla="*/ 6244050 h 6498000"/>
              <a:gd name="connsiteX8" fmla="*/ 4206781 w 10554781"/>
              <a:gd name="connsiteY8" fmla="*/ 6496050 h 6498000"/>
              <a:gd name="connsiteX9" fmla="*/ 4207175 w 10554781"/>
              <a:gd name="connsiteY9" fmla="*/ 6498000 h 6498000"/>
              <a:gd name="connsiteX10" fmla="*/ 4060849 w 10554781"/>
              <a:gd name="connsiteY10" fmla="*/ 6498000 h 6498000"/>
              <a:gd name="connsiteX11" fmla="*/ 3540583 w 10554781"/>
              <a:gd name="connsiteY11" fmla="*/ 6498000 h 6498000"/>
              <a:gd name="connsiteX12" fmla="*/ 0 w 10554781"/>
              <a:gd name="connsiteY12" fmla="*/ 6498000 h 6498000"/>
              <a:gd name="connsiteX13" fmla="*/ 94043 w 10554781"/>
              <a:gd name="connsiteY13" fmla="*/ 6121831 h 6498000"/>
              <a:gd name="connsiteX14" fmla="*/ 10192831 w 10554781"/>
              <a:gd name="connsiteY14" fmla="*/ 6121831 h 6498000"/>
              <a:gd name="connsiteX15" fmla="*/ 10192831 w 10554781"/>
              <a:gd name="connsiteY15" fmla="*/ 418454 h 6498000"/>
              <a:gd name="connsiteX16" fmla="*/ 1519888 w 10554781"/>
              <a:gd name="connsiteY16" fmla="*/ 418454 h 649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554781" h="6498000">
                <a:moveTo>
                  <a:pt x="1624501" y="0"/>
                </a:moveTo>
                <a:lnTo>
                  <a:pt x="3540583" y="0"/>
                </a:lnTo>
                <a:lnTo>
                  <a:pt x="4060849" y="0"/>
                </a:lnTo>
                <a:lnTo>
                  <a:pt x="10554781" y="0"/>
                </a:lnTo>
                <a:lnTo>
                  <a:pt x="10554781" y="6498000"/>
                </a:lnTo>
                <a:lnTo>
                  <a:pt x="4710388" y="6498000"/>
                </a:lnTo>
                <a:lnTo>
                  <a:pt x="4710781" y="6496050"/>
                </a:lnTo>
                <a:cubicBezTo>
                  <a:pt x="4710781" y="6356874"/>
                  <a:pt x="4597957" y="6244050"/>
                  <a:pt x="4458781" y="6244050"/>
                </a:cubicBezTo>
                <a:cubicBezTo>
                  <a:pt x="4319605" y="6244050"/>
                  <a:pt x="4206781" y="6356874"/>
                  <a:pt x="4206781" y="6496050"/>
                </a:cubicBezTo>
                <a:lnTo>
                  <a:pt x="4207175" y="6498000"/>
                </a:lnTo>
                <a:lnTo>
                  <a:pt x="4060849" y="6498000"/>
                </a:lnTo>
                <a:lnTo>
                  <a:pt x="3540583" y="6498000"/>
                </a:lnTo>
                <a:lnTo>
                  <a:pt x="0" y="6498000"/>
                </a:lnTo>
                <a:lnTo>
                  <a:pt x="94043" y="6121831"/>
                </a:lnTo>
                <a:lnTo>
                  <a:pt x="10192831" y="6121831"/>
                </a:lnTo>
                <a:lnTo>
                  <a:pt x="10192831" y="418454"/>
                </a:lnTo>
                <a:lnTo>
                  <a:pt x="1519888" y="418454"/>
                </a:lnTo>
                <a:close/>
              </a:path>
            </a:pathLst>
          </a:custGeom>
          <a:solidFill>
            <a:schemeClr val="accent5">
              <a:lumMod val="9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4AAB8-2A15-8E45-9BDE-D40138D66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5" y="2436813"/>
            <a:ext cx="10928171" cy="3516516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28172" cy="146721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9613201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177061493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divi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443CF3E-D757-B9D5-2707-CDF11C456435}"/>
              </a:ext>
            </a:extLst>
          </p:cNvPr>
          <p:cNvSpPr/>
          <p:nvPr userDrawn="1"/>
        </p:nvSpPr>
        <p:spPr>
          <a:xfrm>
            <a:off x="0" y="6354"/>
            <a:ext cx="12191999" cy="6845294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8A935D-BA3E-0738-5972-5C2279612DB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A2D383-0134-29F6-11D1-C077B02EEF5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627548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96E04-E761-4BEC-99D6-FF7ECA2C3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49F09-C5E5-490B-96FF-8E3878212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8BB07C-3A5C-46A1-BA53-2D984A2E3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71DFD-28B2-4303-A169-E9A39FEFA12D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7450F-6145-45D9-8630-1B5D5002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73065F-4C06-4675-A53A-7E71A0A7C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FF519-6DC3-4D64-BBF3-89B9D779931D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73657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343205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0">
  <p:cSld name="Title slide 10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160" name="Google Shape;160;p3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8908763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3">
  <p:cSld name="Title slide 3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5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61" name="Google Shape;61;p15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6168162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8">
  <p:cSld name="Title slide 8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2"/>
          <p:cNvPicPr preferRelativeResize="0"/>
          <p:nvPr/>
        </p:nvPicPr>
        <p:blipFill rotWithShape="1">
          <a:blip r:embed="rId2">
            <a:alphaModFix/>
          </a:blip>
          <a:srcRect l="8886" t="30898" r="22009" b="1461"/>
          <a:stretch/>
        </p:blipFill>
        <p:spPr>
          <a:xfrm rot="10800000" flipH="1">
            <a:off x="0" y="0"/>
            <a:ext cx="1219163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s-GT" smtClean="0"/>
              <a:pPr/>
              <a:t>‹Nº›</a:t>
            </a:fld>
            <a:endParaRPr lang="es-GT"/>
          </a:p>
        </p:txBody>
      </p:sp>
      <p:pic>
        <p:nvPicPr>
          <p:cNvPr id="89" name="Google Shape;89;p22" descr="ANZU BRAND MARK WHI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85" y="400385"/>
            <a:ext cx="454496" cy="4238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700954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s x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5815C96E-6900-B6B5-815D-4D8E8D008112}"/>
              </a:ext>
            </a:extLst>
          </p:cNvPr>
          <p:cNvSpPr/>
          <p:nvPr/>
        </p:nvSpPr>
        <p:spPr>
          <a:xfrm>
            <a:off x="4063800" y="0"/>
            <a:ext cx="4064400" cy="6169024"/>
          </a:xfrm>
          <a:custGeom>
            <a:avLst/>
            <a:gdLst>
              <a:gd name="connsiteX0" fmla="*/ 0 w 4064400"/>
              <a:gd name="connsiteY0" fmla="*/ 0 h 6169024"/>
              <a:gd name="connsiteX1" fmla="*/ 4064400 w 4064400"/>
              <a:gd name="connsiteY1" fmla="*/ 0 h 6169024"/>
              <a:gd name="connsiteX2" fmla="*/ 4064400 w 4064400"/>
              <a:gd name="connsiteY2" fmla="*/ 6169024 h 6169024"/>
              <a:gd name="connsiteX3" fmla="*/ 0 w 4064400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400" h="6169024">
                <a:moveTo>
                  <a:pt x="0" y="0"/>
                </a:moveTo>
                <a:lnTo>
                  <a:pt x="4064400" y="0"/>
                </a:lnTo>
                <a:lnTo>
                  <a:pt x="4064400" y="6169024"/>
                </a:lnTo>
                <a:lnTo>
                  <a:pt x="0" y="6169024"/>
                </a:lnTo>
                <a:close/>
              </a:path>
            </a:pathLst>
          </a:cu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rIns="72000" rtlCol="0" anchor="ctr">
            <a:noAutofit/>
          </a:bodyPr>
          <a:lstStyle/>
          <a:p>
            <a:pPr algn="ctr"/>
            <a:endParaRPr lang="en-GB" sz="140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CC0C5C-99D1-99BB-CABB-CC6FB255B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00792-06FC-7E14-8396-F27E3154E3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5B2C59-8A37-64E6-6CBA-C5AECEC501B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272F750-99B3-124C-D8D3-F1286B3773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063800" y="0"/>
            <a:ext cx="4064400" cy="2670175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F7023C7E-EF93-8C6E-835A-939EDCF9629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27600" y="0"/>
            <a:ext cx="4064400" cy="267017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365F35F-7775-B95E-825A-60563DB58A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1163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BD75C35C-A936-78DA-A517-9B8EF3CF10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1163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2" name="Text Placeholder 18">
            <a:extLst>
              <a:ext uri="{FF2B5EF4-FFF2-40B4-BE49-F238E27FC236}">
                <a16:creationId xmlns:a16="http://schemas.microsoft.com/office/drawing/2014/main" id="{D6471E19-8CCC-B0DF-8C3F-7CB2503D5D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70184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3" name="Text Placeholder 20">
            <a:extLst>
              <a:ext uri="{FF2B5EF4-FFF2-40B4-BE49-F238E27FC236}">
                <a16:creationId xmlns:a16="http://schemas.microsoft.com/office/drawing/2014/main" id="{014B1B71-F74A-A303-FC3B-F4A8195843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7225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4" name="Text Placeholder 18">
            <a:extLst>
              <a:ext uri="{FF2B5EF4-FFF2-40B4-BE49-F238E27FC236}">
                <a16:creationId xmlns:a16="http://schemas.microsoft.com/office/drawing/2014/main" id="{4A48D3C2-9B59-84FE-83E7-B0F97C9E71D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53811" y="2852738"/>
            <a:ext cx="3251632" cy="66010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b="1">
                <a:solidFill>
                  <a:schemeClr val="tx2"/>
                </a:solidFill>
              </a:defRPr>
            </a:lvl1pPr>
            <a:lvl2pPr>
              <a:lnSpc>
                <a:spcPct val="100000"/>
              </a:lnSpc>
              <a:spcAft>
                <a:spcPts val="0"/>
              </a:spcAft>
              <a:defRPr sz="12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GB"/>
              <a:t>First Name Surname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5" name="Text Placeholder 20">
            <a:extLst>
              <a:ext uri="{FF2B5EF4-FFF2-40B4-BE49-F238E27FC236}">
                <a16:creationId xmlns:a16="http://schemas.microsoft.com/office/drawing/2014/main" id="{A7224203-3DFE-E8BA-9C78-241EA5FF8CA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50852" y="3644821"/>
            <a:ext cx="3257550" cy="2007842"/>
          </a:xfrm>
        </p:spPr>
        <p:txBody>
          <a:bodyPr/>
          <a:lstStyle>
            <a:lvl1pPr>
              <a:defRPr sz="11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76858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B500C5C-55A0-3C8A-0687-A33E321F6869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B1CD-282B-07A4-3E89-E1D0C76CC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1368426"/>
            <a:ext cx="3704189" cy="343217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99375" y="682625"/>
            <a:ext cx="3856038" cy="5486398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AD7BE90-3BDC-F609-DA85-653C974727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13500" y="2060575"/>
            <a:ext cx="2568575" cy="2730498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4643C89-D039-12D0-AD23-86C897EB3177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CBEA58-69E7-D73B-4B63-819B5DEF3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2346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246347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1F82C0E6-ABEE-E744-BED6-3CF463ACD28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88118"/>
            <a:ext cx="6096000" cy="3080905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16675" y="3080906"/>
            <a:ext cx="5138738" cy="308090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61CDCE-8667-108C-D192-8D82B9BCDBC4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2348586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7251E75-5D43-155E-9EF9-2835F16A02A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8978111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82E15243-F728-E95D-70AB-7AE8C857CBD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bg1">
              <a:lumMod val="5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3429000"/>
            <a:ext cx="4345538" cy="2740024"/>
          </a:xfrm>
        </p:spPr>
        <p:txBody>
          <a:bodyPr anchor="ctr"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Picture Placeholder 8">
            <a:extLst>
              <a:ext uri="{FF2B5EF4-FFF2-40B4-BE49-F238E27FC236}">
                <a16:creationId xmlns:a16="http://schemas.microsoft.com/office/drawing/2014/main" id="{B5F49B39-D9E3-959B-708D-6A74A51B6E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3429000"/>
          </a:xfrm>
          <a:solidFill>
            <a:schemeClr val="bg1">
              <a:lumMod val="6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D4F01D-E5FA-8B13-BDAA-28E7F353DE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3429000"/>
            <a:ext cx="5459413" cy="2740025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7DA4BE3-56CF-7014-FEAC-F83276D7734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4904323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C604F0-B5CD-0F0A-9FCD-FB9A1EF29C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2149" y="0"/>
            <a:ext cx="3209925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4E08D6B-F466-16BC-3391-106E8FFF1173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67366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6D3A19-B41C-5A47-AF82-CCA882BCAB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2941638"/>
            <a:ext cx="10969625" cy="3170237"/>
          </a:xfrm>
          <a:solidFill>
            <a:schemeClr val="bg1"/>
          </a:solidFill>
        </p:spPr>
        <p:txBody>
          <a:bodyPr anchor="ctr">
            <a:norm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0493FC-9EBB-4A46-AA09-0DD6BBE20D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8065" y="609600"/>
            <a:ext cx="10965600" cy="777240"/>
          </a:xfrm>
        </p:spPr>
        <p:txBody>
          <a:bodyPr/>
          <a:lstStyle/>
          <a:p>
            <a:r>
              <a:rPr lang="en-GB"/>
              <a:t>Case Study Title Goes Here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C7FB5-AB7C-4D4E-B862-274C7B493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/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1A650-1E2A-4846-B039-EEC37AF7E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E27557F0-1BBA-6647-9998-DCEAAFB33B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9531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53948A59-8AF0-DE4F-8535-2F0B40648D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91068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18F82DBF-EC05-BD45-B722-B564A053E9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5300" y="2166001"/>
            <a:ext cx="3595053" cy="661020"/>
          </a:xfrm>
          <a:solidFill>
            <a:schemeClr val="accent5">
              <a:lumMod val="90000"/>
            </a:schemeClr>
          </a:solidFill>
        </p:spPr>
        <p:txBody>
          <a:bodyPr anchor="ctr">
            <a:normAutofit/>
          </a:bodyPr>
          <a:lstStyle>
            <a:lvl1pPr algn="ctr">
              <a:defRPr sz="1200"/>
            </a:lvl1pPr>
          </a:lstStyle>
          <a:p>
            <a:pPr lvl="0"/>
            <a:r>
              <a:rPr lang="en-US"/>
              <a:t> Sub Heading Goes Here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75B94588-F5B7-004F-AF61-113E2169F5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530" y="1531620"/>
            <a:ext cx="10966590" cy="542176"/>
          </a:xfrm>
          <a:custGeom>
            <a:avLst/>
            <a:gdLst>
              <a:gd name="connsiteX0" fmla="*/ 7371537 w 10966590"/>
              <a:gd name="connsiteY0" fmla="*/ 0 h 542176"/>
              <a:gd name="connsiteX1" fmla="*/ 10966590 w 10966590"/>
              <a:gd name="connsiteY1" fmla="*/ 0 h 542176"/>
              <a:gd name="connsiteX2" fmla="*/ 10966590 w 10966590"/>
              <a:gd name="connsiteY2" fmla="*/ 542176 h 542176"/>
              <a:gd name="connsiteX3" fmla="*/ 7371537 w 10966590"/>
              <a:gd name="connsiteY3" fmla="*/ 542176 h 542176"/>
              <a:gd name="connsiteX4" fmla="*/ 3685769 w 10966590"/>
              <a:gd name="connsiteY4" fmla="*/ 0 h 542176"/>
              <a:gd name="connsiteX5" fmla="*/ 7280822 w 10966590"/>
              <a:gd name="connsiteY5" fmla="*/ 0 h 542176"/>
              <a:gd name="connsiteX6" fmla="*/ 7280822 w 10966590"/>
              <a:gd name="connsiteY6" fmla="*/ 542176 h 542176"/>
              <a:gd name="connsiteX7" fmla="*/ 3685769 w 10966590"/>
              <a:gd name="connsiteY7" fmla="*/ 542176 h 542176"/>
              <a:gd name="connsiteX8" fmla="*/ 0 w 10966590"/>
              <a:gd name="connsiteY8" fmla="*/ 0 h 542176"/>
              <a:gd name="connsiteX9" fmla="*/ 3595053 w 10966590"/>
              <a:gd name="connsiteY9" fmla="*/ 0 h 542176"/>
              <a:gd name="connsiteX10" fmla="*/ 3595053 w 10966590"/>
              <a:gd name="connsiteY10" fmla="*/ 542176 h 542176"/>
              <a:gd name="connsiteX11" fmla="*/ 0 w 10966590"/>
              <a:gd name="connsiteY11" fmla="*/ 542176 h 542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966590" h="542176">
                <a:moveTo>
                  <a:pt x="7371537" y="0"/>
                </a:moveTo>
                <a:lnTo>
                  <a:pt x="10966590" y="0"/>
                </a:lnTo>
                <a:lnTo>
                  <a:pt x="10966590" y="542176"/>
                </a:lnTo>
                <a:lnTo>
                  <a:pt x="7371537" y="542176"/>
                </a:lnTo>
                <a:close/>
                <a:moveTo>
                  <a:pt x="3685769" y="0"/>
                </a:moveTo>
                <a:lnTo>
                  <a:pt x="7280822" y="0"/>
                </a:lnTo>
                <a:lnTo>
                  <a:pt x="7280822" y="542176"/>
                </a:lnTo>
                <a:lnTo>
                  <a:pt x="3685769" y="542176"/>
                </a:lnTo>
                <a:close/>
                <a:moveTo>
                  <a:pt x="0" y="0"/>
                </a:moveTo>
                <a:lnTo>
                  <a:pt x="3595053" y="0"/>
                </a:lnTo>
                <a:lnTo>
                  <a:pt x="3595053" y="542176"/>
                </a:lnTo>
                <a:lnTo>
                  <a:pt x="0" y="54217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3"/>
              </a:gs>
            </a:gsLst>
            <a:lin ang="0" scaled="1"/>
          </a:gradFill>
        </p:spPr>
        <p:txBody>
          <a:bodyPr wrap="square" anchor="ctr">
            <a:noAutofit/>
          </a:bodyPr>
          <a:lstStyle>
            <a:lvl1pPr algn="ctr">
              <a:defRPr sz="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5F798D50-4CE4-F447-87F8-15FF8A1658C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9531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DD283EE5-3BA3-874C-A54B-C4EDCBEDDAC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991068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E5589F9A-A53F-A84C-B850-BA74F767051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05300" y="1538288"/>
            <a:ext cx="3595053" cy="542176"/>
          </a:xfrm>
          <a:noFill/>
        </p:spPr>
        <p:txBody>
          <a:bodyPr anchor="ctr">
            <a:normAutofit/>
          </a:bodyPr>
          <a:lstStyle>
            <a:lvl1pPr algn="ctr"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5926815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6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75326" y="0"/>
            <a:ext cx="6416674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775326" y="3080906"/>
            <a:ext cx="6416674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6940F16F-80F7-0DAF-13F8-888A58AA174A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55765740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308090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3080906"/>
            <a:ext cx="3209925" cy="308812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553B5CB-779B-F9C8-9782-2B3EFD9A5A7E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82549064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982074" y="0"/>
            <a:ext cx="3209925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9E8FC60-2748-9785-AA1C-72C5CE713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2" y="279724"/>
            <a:ext cx="4345538" cy="1780851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AD4E916-2DD8-FF0C-58AD-D72A9EEA19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9463" y="2060576"/>
            <a:ext cx="4351337" cy="410123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982074" y="3429000"/>
            <a:ext cx="3209925" cy="274002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2149" y="0"/>
            <a:ext cx="3209925" cy="2060575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772149" y="2067788"/>
            <a:ext cx="3209925" cy="410123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56B88C7-709E-7FB2-AB08-704E04F89CDD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</p:spTree>
    <p:extLst>
      <p:ext uri="{BB962C8B-B14F-4D97-AF65-F5344CB8AC3E}">
        <p14:creationId xmlns:p14="http://schemas.microsoft.com/office/powerpoint/2010/main" val="3964460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9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5999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70795D6-B814-4E36-78A9-7634816C8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429000"/>
            <a:ext cx="6095999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6096000" cy="34290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EBCEFB0-A758-D703-7D10-8D8D69D699E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3429000"/>
            <a:ext cx="6096000" cy="3422647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93B9B1-A201-4E32-4849-535812A3D3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059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0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1" y="0"/>
            <a:ext cx="6095999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"/>
            <a:ext cx="6096000" cy="6169022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C8769-3003-F7AE-6734-71EC4497CB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60093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saic #11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16675" y="0"/>
            <a:ext cx="2565400" cy="61690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10B3015-6849-048C-AD97-C517676F76E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" y="0"/>
            <a:ext cx="6416675" cy="27432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5946053-E62C-3605-EB68-E7DEC59EE04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43200"/>
            <a:ext cx="3206750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8EDF04BE-2ED7-E23F-7734-81C214CCA85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206749" y="2743200"/>
            <a:ext cx="3209925" cy="3425824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C2092C-D564-C5A9-C97F-348F2ECB44D2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982075" y="0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5EB5095-7804-C3E6-7402-3C7A63C0BA7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982075" y="3082924"/>
            <a:ext cx="3209925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9A5F4A-8E2C-947C-0714-E5C346E24C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62823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osaic #12">
    <p:bg>
      <p:bgPr>
        <a:solidFill>
          <a:srgbClr val="EDE9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4E66905-64DD-F656-2F93-6BFFEBAA4C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00" y="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57D188-B471-37A0-46D7-C838B0A433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2EAE9-6FEB-3B2A-1FC1-8E887DB192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BB13102-A20D-BCDF-666A-2DBE1AC13C0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600" y="3086100"/>
            <a:ext cx="3044848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6F490869-D1DC-C579-A316-10A2245BB8A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4248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AED58FB9-EF60-89EE-C72E-92CE23001F8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248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4823CF1B-0C04-D7AF-5C5C-1F72BEB334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3DB2B6A3-4F93-8812-1A03-1B748F6B2AE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096000" y="3086100"/>
            <a:ext cx="3046114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66B79E47-FA84-B264-D708-BEA6E7FE3727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142114" y="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3BB89B72-822F-BF1F-3F86-58950787269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142114" y="3086100"/>
            <a:ext cx="3051752" cy="3086100"/>
          </a:xfrm>
          <a:custGeom>
            <a:avLst/>
            <a:gdLst>
              <a:gd name="connsiteX0" fmla="*/ 0 w 3209925"/>
              <a:gd name="connsiteY0" fmla="*/ 0 h 6169024"/>
              <a:gd name="connsiteX1" fmla="*/ 3209925 w 3209925"/>
              <a:gd name="connsiteY1" fmla="*/ 0 h 6169024"/>
              <a:gd name="connsiteX2" fmla="*/ 3209925 w 3209925"/>
              <a:gd name="connsiteY2" fmla="*/ 6169024 h 6169024"/>
              <a:gd name="connsiteX3" fmla="*/ 0 w 3209925"/>
              <a:gd name="connsiteY3" fmla="*/ 6169024 h 616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9925" h="6169024">
                <a:moveTo>
                  <a:pt x="0" y="0"/>
                </a:moveTo>
                <a:lnTo>
                  <a:pt x="3209925" y="0"/>
                </a:lnTo>
                <a:lnTo>
                  <a:pt x="3209925" y="6169024"/>
                </a:lnTo>
                <a:lnTo>
                  <a:pt x="0" y="6169024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744262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desk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C93688E-1263-9D36-62A7-80F8CE19F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69"/>
          <a:stretch/>
        </p:blipFill>
        <p:spPr>
          <a:xfrm>
            <a:off x="6845670" y="2590799"/>
            <a:ext cx="4860531" cy="357822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DFA67B3-1709-54E4-5A04-C5259FF0FEE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982977" y="2742325"/>
            <a:ext cx="4585917" cy="257957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625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dia - mobi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492FA8-3242-7065-DBEC-298BE6E57C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CFF7E-90AD-556E-DD8E-9CECD3DB0C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234DB0-3004-509D-820F-9FF2CCC20F59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49953D-8BB0-B383-F725-C756E776B39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206750" y="2060575"/>
            <a:ext cx="3209925" cy="401002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B74144-F9DF-403B-B5C8-C97073D4EE4C}"/>
              </a:ext>
            </a:extLst>
          </p:cNvPr>
          <p:cNvSpPr/>
          <p:nvPr/>
        </p:nvSpPr>
        <p:spPr>
          <a:xfrm>
            <a:off x="3576440" y="-345558"/>
            <a:ext cx="5039120" cy="228600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r>
              <a:rPr lang="en-GB" sz="900" b="1">
                <a:solidFill>
                  <a:schemeClr val="tx1"/>
                </a:solidFill>
              </a:rPr>
              <a:t>Adjustable background colour. </a:t>
            </a:r>
            <a:r>
              <a:rPr lang="en-GB" sz="900" b="0">
                <a:solidFill>
                  <a:schemeClr val="tx1"/>
                </a:solidFill>
              </a:rPr>
              <a:t>Go to ‘Design’ &gt; ‘Format Background’ &gt; choose colour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5FC0EE2-F2F1-F95E-5296-A4799BF2E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F3C9BFFC-B4D9-44A6-1923-855BB7D10B9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313541" y="1283759"/>
            <a:ext cx="2239057" cy="4702175"/>
          </a:xfrm>
          <a:prstGeom prst="roundRect">
            <a:avLst>
              <a:gd name="adj" fmla="val 12251"/>
            </a:avLst>
          </a:prstGeom>
          <a:solidFill>
            <a:schemeClr val="tx1"/>
          </a:solidFill>
        </p:spPr>
        <p:txBody>
          <a:bodyPr/>
          <a:lstStyle>
            <a:lvl1pPr>
              <a:defRPr sz="100">
                <a:noFill/>
              </a:defRPr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D9883130-8A5B-7D6C-2C29-C580C41FDA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384617" y="1345678"/>
            <a:ext cx="2096905" cy="4578337"/>
          </a:xfrm>
          <a:custGeom>
            <a:avLst/>
            <a:gdLst>
              <a:gd name="connsiteX0" fmla="*/ 256226 w 2454413"/>
              <a:gd name="connsiteY0" fmla="*/ 84 h 5358912"/>
              <a:gd name="connsiteX1" fmla="*/ 409999 w 2454413"/>
              <a:gd name="connsiteY1" fmla="*/ 833 h 5358912"/>
              <a:gd name="connsiteX2" fmla="*/ 532204 w 2454413"/>
              <a:gd name="connsiteY2" fmla="*/ 84 h 5358912"/>
              <a:gd name="connsiteX3" fmla="*/ 646470 w 2454413"/>
              <a:gd name="connsiteY3" fmla="*/ 1020 h 5358912"/>
              <a:gd name="connsiteX4" fmla="*/ 875098 w 2454413"/>
              <a:gd name="connsiteY4" fmla="*/ 84 h 5358912"/>
              <a:gd name="connsiteX5" fmla="*/ 1086808 w 2454413"/>
              <a:gd name="connsiteY5" fmla="*/ 84 h 5358912"/>
              <a:gd name="connsiteX6" fmla="*/ 1287080 w 2454413"/>
              <a:gd name="connsiteY6" fmla="*/ 84 h 5358912"/>
              <a:gd name="connsiteX7" fmla="*/ 1497562 w 2454413"/>
              <a:gd name="connsiteY7" fmla="*/ 739 h 5358912"/>
              <a:gd name="connsiteX8" fmla="*/ 1686588 w 2454413"/>
              <a:gd name="connsiteY8" fmla="*/ 84 h 5358912"/>
              <a:gd name="connsiteX9" fmla="*/ 1900472 w 2454413"/>
              <a:gd name="connsiteY9" fmla="*/ 84 h 5358912"/>
              <a:gd name="connsiteX10" fmla="*/ 2071446 w 2454413"/>
              <a:gd name="connsiteY10" fmla="*/ 177 h 5358912"/>
              <a:gd name="connsiteX11" fmla="*/ 2198189 w 2454413"/>
              <a:gd name="connsiteY11" fmla="*/ 84 h 5358912"/>
              <a:gd name="connsiteX12" fmla="*/ 2446853 w 2454413"/>
              <a:gd name="connsiteY12" fmla="*/ 189884 h 5358912"/>
              <a:gd name="connsiteX13" fmla="*/ 2453941 w 2454413"/>
              <a:gd name="connsiteY13" fmla="*/ 259959 h 5358912"/>
              <a:gd name="connsiteX14" fmla="*/ 2454225 w 2454413"/>
              <a:gd name="connsiteY14" fmla="*/ 1370190 h 5358912"/>
              <a:gd name="connsiteX15" fmla="*/ 2454225 w 2454413"/>
              <a:gd name="connsiteY15" fmla="*/ 2680434 h 5358912"/>
              <a:gd name="connsiteX16" fmla="*/ 2454413 w 2454413"/>
              <a:gd name="connsiteY16" fmla="*/ 5106531 h 5358912"/>
              <a:gd name="connsiteX17" fmla="*/ 2379181 w 2454413"/>
              <a:gd name="connsiteY17" fmla="*/ 5287151 h 5358912"/>
              <a:gd name="connsiteX18" fmla="*/ 2196865 w 2454413"/>
              <a:gd name="connsiteY18" fmla="*/ 5358912 h 5358912"/>
              <a:gd name="connsiteX19" fmla="*/ 1017340 w 2454413"/>
              <a:gd name="connsiteY19" fmla="*/ 5358724 h 5358912"/>
              <a:gd name="connsiteX20" fmla="*/ 254714 w 2454413"/>
              <a:gd name="connsiteY20" fmla="*/ 5358912 h 5358912"/>
              <a:gd name="connsiteX21" fmla="*/ 104249 w 2454413"/>
              <a:gd name="connsiteY21" fmla="*/ 5311227 h 5358912"/>
              <a:gd name="connsiteX22" fmla="*/ 95 w 2454413"/>
              <a:gd name="connsiteY22" fmla="*/ 5103345 h 5358912"/>
              <a:gd name="connsiteX23" fmla="*/ 284 w 2454413"/>
              <a:gd name="connsiteY23" fmla="*/ 4192002 h 5358912"/>
              <a:gd name="connsiteX24" fmla="*/ 0 w 2454413"/>
              <a:gd name="connsiteY24" fmla="*/ 261271 h 5358912"/>
              <a:gd name="connsiteX25" fmla="*/ 117669 w 2454413"/>
              <a:gd name="connsiteY25" fmla="*/ 39149 h 5358912"/>
              <a:gd name="connsiteX26" fmla="*/ 256226 w 2454413"/>
              <a:gd name="connsiteY26" fmla="*/ 84 h 5358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454413" h="5358912">
                <a:moveTo>
                  <a:pt x="256226" y="84"/>
                </a:moveTo>
                <a:cubicBezTo>
                  <a:pt x="307451" y="84"/>
                  <a:pt x="358772" y="833"/>
                  <a:pt x="409999" y="833"/>
                </a:cubicBezTo>
                <a:cubicBezTo>
                  <a:pt x="450733" y="833"/>
                  <a:pt x="491469" y="84"/>
                  <a:pt x="532204" y="84"/>
                </a:cubicBezTo>
                <a:cubicBezTo>
                  <a:pt x="570293" y="84"/>
                  <a:pt x="608381" y="1020"/>
                  <a:pt x="646470" y="1020"/>
                </a:cubicBezTo>
                <a:cubicBezTo>
                  <a:pt x="722649" y="927"/>
                  <a:pt x="798920" y="271"/>
                  <a:pt x="875098" y="84"/>
                </a:cubicBezTo>
                <a:cubicBezTo>
                  <a:pt x="945700" y="-104"/>
                  <a:pt x="1016206" y="84"/>
                  <a:pt x="1086808" y="84"/>
                </a:cubicBezTo>
                <a:cubicBezTo>
                  <a:pt x="1153534" y="84"/>
                  <a:pt x="1220355" y="-11"/>
                  <a:pt x="1287080" y="84"/>
                </a:cubicBezTo>
                <a:cubicBezTo>
                  <a:pt x="1357210" y="177"/>
                  <a:pt x="1427433" y="739"/>
                  <a:pt x="1497562" y="739"/>
                </a:cubicBezTo>
                <a:cubicBezTo>
                  <a:pt x="1560602" y="739"/>
                  <a:pt x="1623548" y="177"/>
                  <a:pt x="1686588" y="84"/>
                </a:cubicBezTo>
                <a:cubicBezTo>
                  <a:pt x="1757851" y="-11"/>
                  <a:pt x="1829208" y="84"/>
                  <a:pt x="1900472" y="84"/>
                </a:cubicBezTo>
                <a:cubicBezTo>
                  <a:pt x="1957463" y="84"/>
                  <a:pt x="2014455" y="177"/>
                  <a:pt x="2071446" y="177"/>
                </a:cubicBezTo>
                <a:cubicBezTo>
                  <a:pt x="2113693" y="177"/>
                  <a:pt x="2155941" y="-11"/>
                  <a:pt x="2198189" y="84"/>
                </a:cubicBezTo>
                <a:cubicBezTo>
                  <a:pt x="2317936" y="458"/>
                  <a:pt x="2419160" y="76997"/>
                  <a:pt x="2446853" y="189884"/>
                </a:cubicBezTo>
                <a:cubicBezTo>
                  <a:pt x="2452429" y="212461"/>
                  <a:pt x="2453847" y="236538"/>
                  <a:pt x="2453941" y="259959"/>
                </a:cubicBezTo>
                <a:cubicBezTo>
                  <a:pt x="2454319" y="630005"/>
                  <a:pt x="2454225" y="1000144"/>
                  <a:pt x="2454225" y="1370190"/>
                </a:cubicBezTo>
                <a:cubicBezTo>
                  <a:pt x="2454225" y="1806939"/>
                  <a:pt x="2454225" y="2243686"/>
                  <a:pt x="2454225" y="2680434"/>
                </a:cubicBezTo>
                <a:cubicBezTo>
                  <a:pt x="2454225" y="3489102"/>
                  <a:pt x="2454225" y="4297863"/>
                  <a:pt x="2454413" y="5106531"/>
                </a:cubicBezTo>
                <a:cubicBezTo>
                  <a:pt x="2454413" y="5177448"/>
                  <a:pt x="2429651" y="5237780"/>
                  <a:pt x="2379181" y="5287151"/>
                </a:cubicBezTo>
                <a:cubicBezTo>
                  <a:pt x="2328900" y="5336241"/>
                  <a:pt x="2267750" y="5359005"/>
                  <a:pt x="2196865" y="5358912"/>
                </a:cubicBezTo>
                <a:cubicBezTo>
                  <a:pt x="1803690" y="5358537"/>
                  <a:pt x="1410515" y="5358724"/>
                  <a:pt x="1017340" y="5358724"/>
                </a:cubicBezTo>
                <a:cubicBezTo>
                  <a:pt x="763100" y="5358724"/>
                  <a:pt x="508954" y="5358537"/>
                  <a:pt x="254714" y="5358912"/>
                </a:cubicBezTo>
                <a:cubicBezTo>
                  <a:pt x="199140" y="5358912"/>
                  <a:pt x="148481" y="5344203"/>
                  <a:pt x="104249" y="5311227"/>
                </a:cubicBezTo>
                <a:cubicBezTo>
                  <a:pt x="34781" y="5259421"/>
                  <a:pt x="0" y="5190189"/>
                  <a:pt x="95" y="5103345"/>
                </a:cubicBezTo>
                <a:cubicBezTo>
                  <a:pt x="473" y="4799534"/>
                  <a:pt x="284" y="4495814"/>
                  <a:pt x="284" y="4192002"/>
                </a:cubicBezTo>
                <a:cubicBezTo>
                  <a:pt x="284" y="2881758"/>
                  <a:pt x="378" y="1571514"/>
                  <a:pt x="0" y="261271"/>
                </a:cubicBezTo>
                <a:cubicBezTo>
                  <a:pt x="0" y="165808"/>
                  <a:pt x="37900" y="91798"/>
                  <a:pt x="117669" y="39149"/>
                </a:cubicBezTo>
                <a:cubicBezTo>
                  <a:pt x="159350" y="11606"/>
                  <a:pt x="206417" y="177"/>
                  <a:pt x="256226" y="8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11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tatement extra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68E667D-CFE0-A488-E675-27CFF1F3407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1901825 h 6858000"/>
              <a:gd name="connsiteX3" fmla="*/ 1924050 w 12192000"/>
              <a:gd name="connsiteY3" fmla="*/ 1901825 h 6858000"/>
              <a:gd name="connsiteX4" fmla="*/ 1924050 w 12192000"/>
              <a:gd name="connsiteY4" fmla="*/ 6858000 h 6858000"/>
              <a:gd name="connsiteX5" fmla="*/ 0 w 12192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1901825"/>
                </a:lnTo>
                <a:lnTo>
                  <a:pt x="1924050" y="1901825"/>
                </a:lnTo>
                <a:lnTo>
                  <a:pt x="19240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en el icono para agregar una imagen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DCC1F04-2D61-5744-2A72-F3F09FDDE44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0" y="12706"/>
            <a:ext cx="12192000" cy="6845294"/>
          </a:xfrm>
          <a:custGeom>
            <a:avLst/>
            <a:gdLst>
              <a:gd name="connsiteX0" fmla="*/ 0 w 12192000"/>
              <a:gd name="connsiteY0" fmla="*/ 0 h 6845294"/>
              <a:gd name="connsiteX1" fmla="*/ 12192000 w 12192000"/>
              <a:gd name="connsiteY1" fmla="*/ 0 h 6845294"/>
              <a:gd name="connsiteX2" fmla="*/ 12192000 w 12192000"/>
              <a:gd name="connsiteY2" fmla="*/ 1895472 h 6845294"/>
              <a:gd name="connsiteX3" fmla="*/ 1924050 w 12192000"/>
              <a:gd name="connsiteY3" fmla="*/ 1895472 h 6845294"/>
              <a:gd name="connsiteX4" fmla="*/ 1924050 w 12192000"/>
              <a:gd name="connsiteY4" fmla="*/ 6845294 h 6845294"/>
              <a:gd name="connsiteX5" fmla="*/ 0 w 12192000"/>
              <a:gd name="connsiteY5" fmla="*/ 6845294 h 6845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2000" h="6845294">
                <a:moveTo>
                  <a:pt x="0" y="0"/>
                </a:moveTo>
                <a:lnTo>
                  <a:pt x="12192000" y="0"/>
                </a:lnTo>
                <a:lnTo>
                  <a:pt x="12192000" y="1895472"/>
                </a:lnTo>
                <a:lnTo>
                  <a:pt x="1924050" y="1895472"/>
                </a:lnTo>
                <a:lnTo>
                  <a:pt x="1924050" y="6845294"/>
                </a:lnTo>
                <a:lnTo>
                  <a:pt x="0" y="6845294"/>
                </a:lnTo>
                <a:close/>
              </a:path>
            </a:pathLst>
          </a:custGeom>
          <a:blipFill>
            <a:blip r:embed="rId2">
              <a:alphaModFix amt="50000"/>
            </a:blip>
            <a:stretch>
              <a:fillRect l="-19822" r="19822" b="-186"/>
            </a:stretch>
          </a:blipFill>
        </p:spPr>
        <p:txBody>
          <a:bodyPr wrap="square" anchor="ctr">
            <a:noAutofit/>
          </a:bodyPr>
          <a:lstStyle>
            <a:lvl1pPr algn="ctr">
              <a:defRPr sz="100"/>
            </a:lvl1pPr>
          </a:lstStyle>
          <a:p>
            <a:pPr lvl="0"/>
            <a:r>
              <a:rPr lang="en-US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6DE5283-3D12-48AD-7063-373956EF76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19346" y="2409290"/>
            <a:ext cx="8835582" cy="3759735"/>
          </a:xfrm>
        </p:spPr>
        <p:txBody>
          <a:bodyPr numCol="1" spcCol="360000"/>
          <a:lstStyle>
            <a:lvl1pPr>
              <a:lnSpc>
                <a:spcPct val="90000"/>
              </a:lnSpc>
              <a:defRPr sz="5400"/>
            </a:lvl1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BFED802-41D5-D7CC-0CA7-B46C2AF36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E571A3-652C-2AF1-3341-D2EC2BED1EDB}"/>
              </a:ext>
            </a:extLst>
          </p:cNvPr>
          <p:cNvSpPr/>
          <p:nvPr/>
        </p:nvSpPr>
        <p:spPr>
          <a:xfrm rot="5400000">
            <a:off x="-414034" y="4232375"/>
            <a:ext cx="4957639" cy="293616"/>
          </a:xfrm>
          <a:prstGeom prst="rect">
            <a:avLst/>
          </a:prstGeom>
          <a:gradFill>
            <a:gsLst>
              <a:gs pos="0">
                <a:schemeClr val="tx2"/>
              </a:gs>
              <a:gs pos="99000">
                <a:schemeClr val="accent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510002-FF6D-611C-821B-E6B76AD0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47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gi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13" Type="http://schemas.openxmlformats.org/officeDocument/2006/relationships/slideLayout" Target="../slideLayouts/slideLayout376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slideLayout" Target="../slideLayouts/slideLayout375.xml"/><Relationship Id="rId2" Type="http://schemas.openxmlformats.org/officeDocument/2006/relationships/slideLayout" Target="../slideLayouts/slideLayout36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Relationship Id="rId14" Type="http://schemas.openxmlformats.org/officeDocument/2006/relationships/slideLayout" Target="../slideLayouts/slideLayout377.xml"/></Relationships>
</file>

<file path=ppt/slideMasters/_rels/slideMaster1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403.xml"/><Relationship Id="rId21" Type="http://schemas.openxmlformats.org/officeDocument/2006/relationships/slideLayout" Target="../slideLayouts/slideLayout398.xml"/><Relationship Id="rId42" Type="http://schemas.openxmlformats.org/officeDocument/2006/relationships/slideLayout" Target="../slideLayouts/slideLayout419.xml"/><Relationship Id="rId47" Type="http://schemas.openxmlformats.org/officeDocument/2006/relationships/slideLayout" Target="../slideLayouts/slideLayout424.xml"/><Relationship Id="rId63" Type="http://schemas.openxmlformats.org/officeDocument/2006/relationships/slideLayout" Target="../slideLayouts/slideLayout440.xml"/><Relationship Id="rId68" Type="http://schemas.openxmlformats.org/officeDocument/2006/relationships/slideLayout" Target="../slideLayouts/slideLayout445.xml"/><Relationship Id="rId7" Type="http://schemas.openxmlformats.org/officeDocument/2006/relationships/slideLayout" Target="../slideLayouts/slideLayout384.xml"/><Relationship Id="rId71" Type="http://schemas.openxmlformats.org/officeDocument/2006/relationships/image" Target="../media/image9.jpeg"/><Relationship Id="rId2" Type="http://schemas.openxmlformats.org/officeDocument/2006/relationships/slideLayout" Target="../slideLayouts/slideLayout379.xml"/><Relationship Id="rId16" Type="http://schemas.openxmlformats.org/officeDocument/2006/relationships/slideLayout" Target="../slideLayouts/slideLayout393.xml"/><Relationship Id="rId29" Type="http://schemas.openxmlformats.org/officeDocument/2006/relationships/slideLayout" Target="../slideLayouts/slideLayout406.xml"/><Relationship Id="rId11" Type="http://schemas.openxmlformats.org/officeDocument/2006/relationships/slideLayout" Target="../slideLayouts/slideLayout388.xml"/><Relationship Id="rId24" Type="http://schemas.openxmlformats.org/officeDocument/2006/relationships/slideLayout" Target="../slideLayouts/slideLayout401.xml"/><Relationship Id="rId32" Type="http://schemas.openxmlformats.org/officeDocument/2006/relationships/slideLayout" Target="../slideLayouts/slideLayout409.xml"/><Relationship Id="rId37" Type="http://schemas.openxmlformats.org/officeDocument/2006/relationships/slideLayout" Target="../slideLayouts/slideLayout414.xml"/><Relationship Id="rId40" Type="http://schemas.openxmlformats.org/officeDocument/2006/relationships/slideLayout" Target="../slideLayouts/slideLayout417.xml"/><Relationship Id="rId45" Type="http://schemas.openxmlformats.org/officeDocument/2006/relationships/slideLayout" Target="../slideLayouts/slideLayout422.xml"/><Relationship Id="rId53" Type="http://schemas.openxmlformats.org/officeDocument/2006/relationships/slideLayout" Target="../slideLayouts/slideLayout430.xml"/><Relationship Id="rId58" Type="http://schemas.openxmlformats.org/officeDocument/2006/relationships/slideLayout" Target="../slideLayouts/slideLayout435.xml"/><Relationship Id="rId66" Type="http://schemas.openxmlformats.org/officeDocument/2006/relationships/slideLayout" Target="../slideLayouts/slideLayout443.xml"/><Relationship Id="rId5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438.xml"/><Relationship Id="rId19" Type="http://schemas.openxmlformats.org/officeDocument/2006/relationships/slideLayout" Target="../slideLayouts/slideLayout396.xml"/><Relationship Id="rId14" Type="http://schemas.openxmlformats.org/officeDocument/2006/relationships/slideLayout" Target="../slideLayouts/slideLayout391.xml"/><Relationship Id="rId22" Type="http://schemas.openxmlformats.org/officeDocument/2006/relationships/slideLayout" Target="../slideLayouts/slideLayout399.xml"/><Relationship Id="rId27" Type="http://schemas.openxmlformats.org/officeDocument/2006/relationships/slideLayout" Target="../slideLayouts/slideLayout404.xml"/><Relationship Id="rId30" Type="http://schemas.openxmlformats.org/officeDocument/2006/relationships/slideLayout" Target="../slideLayouts/slideLayout407.xml"/><Relationship Id="rId35" Type="http://schemas.openxmlformats.org/officeDocument/2006/relationships/slideLayout" Target="../slideLayouts/slideLayout412.xml"/><Relationship Id="rId43" Type="http://schemas.openxmlformats.org/officeDocument/2006/relationships/slideLayout" Target="../slideLayouts/slideLayout420.xml"/><Relationship Id="rId48" Type="http://schemas.openxmlformats.org/officeDocument/2006/relationships/slideLayout" Target="../slideLayouts/slideLayout425.xml"/><Relationship Id="rId56" Type="http://schemas.openxmlformats.org/officeDocument/2006/relationships/slideLayout" Target="../slideLayouts/slideLayout433.xml"/><Relationship Id="rId64" Type="http://schemas.openxmlformats.org/officeDocument/2006/relationships/slideLayout" Target="../slideLayouts/slideLayout441.xml"/><Relationship Id="rId69" Type="http://schemas.openxmlformats.org/officeDocument/2006/relationships/theme" Target="../theme/theme11.xml"/><Relationship Id="rId8" Type="http://schemas.openxmlformats.org/officeDocument/2006/relationships/slideLayout" Target="../slideLayouts/slideLayout385.xml"/><Relationship Id="rId51" Type="http://schemas.openxmlformats.org/officeDocument/2006/relationships/slideLayout" Target="../slideLayouts/slideLayout428.xml"/><Relationship Id="rId3" Type="http://schemas.openxmlformats.org/officeDocument/2006/relationships/slideLayout" Target="../slideLayouts/slideLayout380.xml"/><Relationship Id="rId12" Type="http://schemas.openxmlformats.org/officeDocument/2006/relationships/slideLayout" Target="../slideLayouts/slideLayout389.xml"/><Relationship Id="rId17" Type="http://schemas.openxmlformats.org/officeDocument/2006/relationships/slideLayout" Target="../slideLayouts/slideLayout394.xml"/><Relationship Id="rId25" Type="http://schemas.openxmlformats.org/officeDocument/2006/relationships/slideLayout" Target="../slideLayouts/slideLayout402.xml"/><Relationship Id="rId33" Type="http://schemas.openxmlformats.org/officeDocument/2006/relationships/slideLayout" Target="../slideLayouts/slideLayout410.xml"/><Relationship Id="rId38" Type="http://schemas.openxmlformats.org/officeDocument/2006/relationships/slideLayout" Target="../slideLayouts/slideLayout415.xml"/><Relationship Id="rId46" Type="http://schemas.openxmlformats.org/officeDocument/2006/relationships/slideLayout" Target="../slideLayouts/slideLayout423.xml"/><Relationship Id="rId59" Type="http://schemas.openxmlformats.org/officeDocument/2006/relationships/slideLayout" Target="../slideLayouts/slideLayout436.xml"/><Relationship Id="rId67" Type="http://schemas.openxmlformats.org/officeDocument/2006/relationships/slideLayout" Target="../slideLayouts/slideLayout444.xml"/><Relationship Id="rId20" Type="http://schemas.openxmlformats.org/officeDocument/2006/relationships/slideLayout" Target="../slideLayouts/slideLayout397.xml"/><Relationship Id="rId41" Type="http://schemas.openxmlformats.org/officeDocument/2006/relationships/slideLayout" Target="../slideLayouts/slideLayout418.xml"/><Relationship Id="rId54" Type="http://schemas.openxmlformats.org/officeDocument/2006/relationships/slideLayout" Target="../slideLayouts/slideLayout431.xml"/><Relationship Id="rId62" Type="http://schemas.openxmlformats.org/officeDocument/2006/relationships/slideLayout" Target="../slideLayouts/slideLayout439.xml"/><Relationship Id="rId70" Type="http://schemas.openxmlformats.org/officeDocument/2006/relationships/image" Target="../media/image6.gif"/><Relationship Id="rId1" Type="http://schemas.openxmlformats.org/officeDocument/2006/relationships/slideLayout" Target="../slideLayouts/slideLayout378.xml"/><Relationship Id="rId6" Type="http://schemas.openxmlformats.org/officeDocument/2006/relationships/slideLayout" Target="../slideLayouts/slideLayout383.xml"/><Relationship Id="rId15" Type="http://schemas.openxmlformats.org/officeDocument/2006/relationships/slideLayout" Target="../slideLayouts/slideLayout392.xml"/><Relationship Id="rId23" Type="http://schemas.openxmlformats.org/officeDocument/2006/relationships/slideLayout" Target="../slideLayouts/slideLayout400.xml"/><Relationship Id="rId28" Type="http://schemas.openxmlformats.org/officeDocument/2006/relationships/slideLayout" Target="../slideLayouts/slideLayout405.xml"/><Relationship Id="rId36" Type="http://schemas.openxmlformats.org/officeDocument/2006/relationships/slideLayout" Target="../slideLayouts/slideLayout413.xml"/><Relationship Id="rId49" Type="http://schemas.openxmlformats.org/officeDocument/2006/relationships/slideLayout" Target="../slideLayouts/slideLayout426.xml"/><Relationship Id="rId57" Type="http://schemas.openxmlformats.org/officeDocument/2006/relationships/slideLayout" Target="../slideLayouts/slideLayout434.xml"/><Relationship Id="rId10" Type="http://schemas.openxmlformats.org/officeDocument/2006/relationships/slideLayout" Target="../slideLayouts/slideLayout387.xml"/><Relationship Id="rId31" Type="http://schemas.openxmlformats.org/officeDocument/2006/relationships/slideLayout" Target="../slideLayouts/slideLayout408.xml"/><Relationship Id="rId44" Type="http://schemas.openxmlformats.org/officeDocument/2006/relationships/slideLayout" Target="../slideLayouts/slideLayout421.xml"/><Relationship Id="rId52" Type="http://schemas.openxmlformats.org/officeDocument/2006/relationships/slideLayout" Target="../slideLayouts/slideLayout429.xml"/><Relationship Id="rId60" Type="http://schemas.openxmlformats.org/officeDocument/2006/relationships/slideLayout" Target="../slideLayouts/slideLayout437.xml"/><Relationship Id="rId65" Type="http://schemas.openxmlformats.org/officeDocument/2006/relationships/slideLayout" Target="../slideLayouts/slideLayout442.xml"/><Relationship Id="rId4" Type="http://schemas.openxmlformats.org/officeDocument/2006/relationships/slideLayout" Target="../slideLayouts/slideLayout381.xml"/><Relationship Id="rId9" Type="http://schemas.openxmlformats.org/officeDocument/2006/relationships/slideLayout" Target="../slideLayouts/slideLayout386.xml"/><Relationship Id="rId13" Type="http://schemas.openxmlformats.org/officeDocument/2006/relationships/slideLayout" Target="../slideLayouts/slideLayout390.xml"/><Relationship Id="rId18" Type="http://schemas.openxmlformats.org/officeDocument/2006/relationships/slideLayout" Target="../slideLayouts/slideLayout395.xml"/><Relationship Id="rId39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11.xml"/><Relationship Id="rId50" Type="http://schemas.openxmlformats.org/officeDocument/2006/relationships/slideLayout" Target="../slideLayouts/slideLayout427.xml"/><Relationship Id="rId55" Type="http://schemas.openxmlformats.org/officeDocument/2006/relationships/slideLayout" Target="../slideLayouts/slideLayout432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8.xml"/><Relationship Id="rId18" Type="http://schemas.openxmlformats.org/officeDocument/2006/relationships/slideLayout" Target="../slideLayouts/slideLayout463.xml"/><Relationship Id="rId26" Type="http://schemas.openxmlformats.org/officeDocument/2006/relationships/slideLayout" Target="../slideLayouts/slideLayout471.xml"/><Relationship Id="rId39" Type="http://schemas.openxmlformats.org/officeDocument/2006/relationships/slideLayout" Target="../slideLayouts/slideLayout484.xml"/><Relationship Id="rId21" Type="http://schemas.openxmlformats.org/officeDocument/2006/relationships/slideLayout" Target="../slideLayouts/slideLayout466.xml"/><Relationship Id="rId34" Type="http://schemas.openxmlformats.org/officeDocument/2006/relationships/slideLayout" Target="../slideLayouts/slideLayout479.xml"/><Relationship Id="rId42" Type="http://schemas.openxmlformats.org/officeDocument/2006/relationships/slideLayout" Target="../slideLayouts/slideLayout487.xml"/><Relationship Id="rId47" Type="http://schemas.openxmlformats.org/officeDocument/2006/relationships/slideLayout" Target="../slideLayouts/slideLayout492.xml"/><Relationship Id="rId50" Type="http://schemas.openxmlformats.org/officeDocument/2006/relationships/slideLayout" Target="../slideLayouts/slideLayout495.xml"/><Relationship Id="rId55" Type="http://schemas.openxmlformats.org/officeDocument/2006/relationships/slideLayout" Target="../slideLayouts/slideLayout500.xml"/><Relationship Id="rId63" Type="http://schemas.openxmlformats.org/officeDocument/2006/relationships/image" Target="../media/image6.gif"/><Relationship Id="rId7" Type="http://schemas.openxmlformats.org/officeDocument/2006/relationships/slideLayout" Target="../slideLayouts/slideLayout452.xml"/><Relationship Id="rId2" Type="http://schemas.openxmlformats.org/officeDocument/2006/relationships/slideLayout" Target="../slideLayouts/slideLayout447.xml"/><Relationship Id="rId16" Type="http://schemas.openxmlformats.org/officeDocument/2006/relationships/slideLayout" Target="../slideLayouts/slideLayout461.xml"/><Relationship Id="rId29" Type="http://schemas.openxmlformats.org/officeDocument/2006/relationships/slideLayout" Target="../slideLayouts/slideLayout474.xml"/><Relationship Id="rId11" Type="http://schemas.openxmlformats.org/officeDocument/2006/relationships/slideLayout" Target="../slideLayouts/slideLayout456.xml"/><Relationship Id="rId24" Type="http://schemas.openxmlformats.org/officeDocument/2006/relationships/slideLayout" Target="../slideLayouts/slideLayout469.xml"/><Relationship Id="rId32" Type="http://schemas.openxmlformats.org/officeDocument/2006/relationships/slideLayout" Target="../slideLayouts/slideLayout477.xml"/><Relationship Id="rId37" Type="http://schemas.openxmlformats.org/officeDocument/2006/relationships/slideLayout" Target="../slideLayouts/slideLayout482.xml"/><Relationship Id="rId40" Type="http://schemas.openxmlformats.org/officeDocument/2006/relationships/slideLayout" Target="../slideLayouts/slideLayout485.xml"/><Relationship Id="rId45" Type="http://schemas.openxmlformats.org/officeDocument/2006/relationships/slideLayout" Target="../slideLayouts/slideLayout490.xml"/><Relationship Id="rId53" Type="http://schemas.openxmlformats.org/officeDocument/2006/relationships/slideLayout" Target="../slideLayouts/slideLayout498.xml"/><Relationship Id="rId58" Type="http://schemas.openxmlformats.org/officeDocument/2006/relationships/slideLayout" Target="../slideLayouts/slideLayout503.xml"/><Relationship Id="rId5" Type="http://schemas.openxmlformats.org/officeDocument/2006/relationships/slideLayout" Target="../slideLayouts/slideLayout450.xml"/><Relationship Id="rId61" Type="http://schemas.openxmlformats.org/officeDocument/2006/relationships/slideLayout" Target="../slideLayouts/slideLayout506.xml"/><Relationship Id="rId19" Type="http://schemas.openxmlformats.org/officeDocument/2006/relationships/slideLayout" Target="../slideLayouts/slideLayout464.xml"/><Relationship Id="rId14" Type="http://schemas.openxmlformats.org/officeDocument/2006/relationships/slideLayout" Target="../slideLayouts/slideLayout459.xml"/><Relationship Id="rId22" Type="http://schemas.openxmlformats.org/officeDocument/2006/relationships/slideLayout" Target="../slideLayouts/slideLayout467.xml"/><Relationship Id="rId27" Type="http://schemas.openxmlformats.org/officeDocument/2006/relationships/slideLayout" Target="../slideLayouts/slideLayout472.xml"/><Relationship Id="rId30" Type="http://schemas.openxmlformats.org/officeDocument/2006/relationships/slideLayout" Target="../slideLayouts/slideLayout475.xml"/><Relationship Id="rId35" Type="http://schemas.openxmlformats.org/officeDocument/2006/relationships/slideLayout" Target="../slideLayouts/slideLayout480.xml"/><Relationship Id="rId43" Type="http://schemas.openxmlformats.org/officeDocument/2006/relationships/slideLayout" Target="../slideLayouts/slideLayout488.xml"/><Relationship Id="rId48" Type="http://schemas.openxmlformats.org/officeDocument/2006/relationships/slideLayout" Target="../slideLayouts/slideLayout493.xml"/><Relationship Id="rId56" Type="http://schemas.openxmlformats.org/officeDocument/2006/relationships/slideLayout" Target="../slideLayouts/slideLayout501.xml"/><Relationship Id="rId8" Type="http://schemas.openxmlformats.org/officeDocument/2006/relationships/slideLayout" Target="../slideLayouts/slideLayout453.xml"/><Relationship Id="rId51" Type="http://schemas.openxmlformats.org/officeDocument/2006/relationships/slideLayout" Target="../slideLayouts/slideLayout496.xml"/><Relationship Id="rId3" Type="http://schemas.openxmlformats.org/officeDocument/2006/relationships/slideLayout" Target="../slideLayouts/slideLayout448.xml"/><Relationship Id="rId12" Type="http://schemas.openxmlformats.org/officeDocument/2006/relationships/slideLayout" Target="../slideLayouts/slideLayout457.xml"/><Relationship Id="rId17" Type="http://schemas.openxmlformats.org/officeDocument/2006/relationships/slideLayout" Target="../slideLayouts/slideLayout462.xml"/><Relationship Id="rId25" Type="http://schemas.openxmlformats.org/officeDocument/2006/relationships/slideLayout" Target="../slideLayouts/slideLayout470.xml"/><Relationship Id="rId33" Type="http://schemas.openxmlformats.org/officeDocument/2006/relationships/slideLayout" Target="../slideLayouts/slideLayout478.xml"/><Relationship Id="rId38" Type="http://schemas.openxmlformats.org/officeDocument/2006/relationships/slideLayout" Target="../slideLayouts/slideLayout483.xml"/><Relationship Id="rId46" Type="http://schemas.openxmlformats.org/officeDocument/2006/relationships/slideLayout" Target="../slideLayouts/slideLayout491.xml"/><Relationship Id="rId59" Type="http://schemas.openxmlformats.org/officeDocument/2006/relationships/slideLayout" Target="../slideLayouts/slideLayout504.xml"/><Relationship Id="rId20" Type="http://schemas.openxmlformats.org/officeDocument/2006/relationships/slideLayout" Target="../slideLayouts/slideLayout465.xml"/><Relationship Id="rId41" Type="http://schemas.openxmlformats.org/officeDocument/2006/relationships/slideLayout" Target="../slideLayouts/slideLayout486.xml"/><Relationship Id="rId54" Type="http://schemas.openxmlformats.org/officeDocument/2006/relationships/slideLayout" Target="../slideLayouts/slideLayout499.xml"/><Relationship Id="rId62" Type="http://schemas.openxmlformats.org/officeDocument/2006/relationships/theme" Target="../theme/theme12.xml"/><Relationship Id="rId1" Type="http://schemas.openxmlformats.org/officeDocument/2006/relationships/slideLayout" Target="../slideLayouts/slideLayout446.xml"/><Relationship Id="rId6" Type="http://schemas.openxmlformats.org/officeDocument/2006/relationships/slideLayout" Target="../slideLayouts/slideLayout451.xml"/><Relationship Id="rId15" Type="http://schemas.openxmlformats.org/officeDocument/2006/relationships/slideLayout" Target="../slideLayouts/slideLayout460.xml"/><Relationship Id="rId23" Type="http://schemas.openxmlformats.org/officeDocument/2006/relationships/slideLayout" Target="../slideLayouts/slideLayout468.xml"/><Relationship Id="rId28" Type="http://schemas.openxmlformats.org/officeDocument/2006/relationships/slideLayout" Target="../slideLayouts/slideLayout473.xml"/><Relationship Id="rId36" Type="http://schemas.openxmlformats.org/officeDocument/2006/relationships/slideLayout" Target="../slideLayouts/slideLayout481.xml"/><Relationship Id="rId49" Type="http://schemas.openxmlformats.org/officeDocument/2006/relationships/slideLayout" Target="../slideLayouts/slideLayout494.xml"/><Relationship Id="rId57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455.xml"/><Relationship Id="rId31" Type="http://schemas.openxmlformats.org/officeDocument/2006/relationships/slideLayout" Target="../slideLayouts/slideLayout476.xml"/><Relationship Id="rId44" Type="http://schemas.openxmlformats.org/officeDocument/2006/relationships/slideLayout" Target="../slideLayouts/slideLayout489.xml"/><Relationship Id="rId52" Type="http://schemas.openxmlformats.org/officeDocument/2006/relationships/slideLayout" Target="../slideLayouts/slideLayout497.xml"/><Relationship Id="rId60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449.xml"/><Relationship Id="rId9" Type="http://schemas.openxmlformats.org/officeDocument/2006/relationships/slideLayout" Target="../slideLayouts/slideLayout45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4.xml"/><Relationship Id="rId13" Type="http://schemas.openxmlformats.org/officeDocument/2006/relationships/slideLayout" Target="../slideLayouts/slideLayout519.xml"/><Relationship Id="rId18" Type="http://schemas.openxmlformats.org/officeDocument/2006/relationships/slideLayout" Target="../slideLayouts/slideLayout524.xml"/><Relationship Id="rId3" Type="http://schemas.openxmlformats.org/officeDocument/2006/relationships/slideLayout" Target="../slideLayouts/slideLayout509.xml"/><Relationship Id="rId21" Type="http://schemas.openxmlformats.org/officeDocument/2006/relationships/slideLayout" Target="../slideLayouts/slideLayout527.xml"/><Relationship Id="rId7" Type="http://schemas.openxmlformats.org/officeDocument/2006/relationships/slideLayout" Target="../slideLayouts/slideLayout513.xml"/><Relationship Id="rId12" Type="http://schemas.openxmlformats.org/officeDocument/2006/relationships/slideLayout" Target="../slideLayouts/slideLayout518.xml"/><Relationship Id="rId17" Type="http://schemas.openxmlformats.org/officeDocument/2006/relationships/slideLayout" Target="../slideLayouts/slideLayout523.xml"/><Relationship Id="rId2" Type="http://schemas.openxmlformats.org/officeDocument/2006/relationships/slideLayout" Target="../slideLayouts/slideLayout508.xml"/><Relationship Id="rId16" Type="http://schemas.openxmlformats.org/officeDocument/2006/relationships/slideLayout" Target="../slideLayouts/slideLayout522.xml"/><Relationship Id="rId20" Type="http://schemas.openxmlformats.org/officeDocument/2006/relationships/slideLayout" Target="../slideLayouts/slideLayout526.xml"/><Relationship Id="rId1" Type="http://schemas.openxmlformats.org/officeDocument/2006/relationships/slideLayout" Target="../slideLayouts/slideLayout507.xml"/><Relationship Id="rId6" Type="http://schemas.openxmlformats.org/officeDocument/2006/relationships/slideLayout" Target="../slideLayouts/slideLayout512.xml"/><Relationship Id="rId11" Type="http://schemas.openxmlformats.org/officeDocument/2006/relationships/slideLayout" Target="../slideLayouts/slideLayout517.xml"/><Relationship Id="rId5" Type="http://schemas.openxmlformats.org/officeDocument/2006/relationships/slideLayout" Target="../slideLayouts/slideLayout511.xml"/><Relationship Id="rId15" Type="http://schemas.openxmlformats.org/officeDocument/2006/relationships/slideLayout" Target="../slideLayouts/slideLayout521.xml"/><Relationship Id="rId23" Type="http://schemas.openxmlformats.org/officeDocument/2006/relationships/image" Target="../media/image1.gif"/><Relationship Id="rId10" Type="http://schemas.openxmlformats.org/officeDocument/2006/relationships/slideLayout" Target="../slideLayouts/slideLayout516.xml"/><Relationship Id="rId19" Type="http://schemas.openxmlformats.org/officeDocument/2006/relationships/slideLayout" Target="../slideLayouts/slideLayout525.xml"/><Relationship Id="rId4" Type="http://schemas.openxmlformats.org/officeDocument/2006/relationships/slideLayout" Target="../slideLayouts/slideLayout510.xml"/><Relationship Id="rId9" Type="http://schemas.openxmlformats.org/officeDocument/2006/relationships/slideLayout" Target="../slideLayouts/slideLayout515.xml"/><Relationship Id="rId14" Type="http://schemas.openxmlformats.org/officeDocument/2006/relationships/slideLayout" Target="../slideLayouts/slideLayout520.xml"/><Relationship Id="rId22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553.xml"/><Relationship Id="rId21" Type="http://schemas.openxmlformats.org/officeDocument/2006/relationships/slideLayout" Target="../slideLayouts/slideLayout548.xml"/><Relationship Id="rId34" Type="http://schemas.openxmlformats.org/officeDocument/2006/relationships/slideLayout" Target="../slideLayouts/slideLayout561.xml"/><Relationship Id="rId42" Type="http://schemas.openxmlformats.org/officeDocument/2006/relationships/slideLayout" Target="../slideLayouts/slideLayout569.xml"/><Relationship Id="rId47" Type="http://schemas.openxmlformats.org/officeDocument/2006/relationships/slideLayout" Target="../slideLayouts/slideLayout574.xml"/><Relationship Id="rId50" Type="http://schemas.openxmlformats.org/officeDocument/2006/relationships/slideLayout" Target="../slideLayouts/slideLayout577.xml"/><Relationship Id="rId55" Type="http://schemas.openxmlformats.org/officeDocument/2006/relationships/slideLayout" Target="../slideLayouts/slideLayout582.xml"/><Relationship Id="rId63" Type="http://schemas.openxmlformats.org/officeDocument/2006/relationships/slideLayout" Target="../slideLayouts/slideLayout590.xml"/><Relationship Id="rId7" Type="http://schemas.openxmlformats.org/officeDocument/2006/relationships/slideLayout" Target="../slideLayouts/slideLayout534.xml"/><Relationship Id="rId2" Type="http://schemas.openxmlformats.org/officeDocument/2006/relationships/slideLayout" Target="../slideLayouts/slideLayout529.xml"/><Relationship Id="rId16" Type="http://schemas.openxmlformats.org/officeDocument/2006/relationships/slideLayout" Target="../slideLayouts/slideLayout543.xml"/><Relationship Id="rId29" Type="http://schemas.openxmlformats.org/officeDocument/2006/relationships/slideLayout" Target="../slideLayouts/slideLayout556.xml"/><Relationship Id="rId11" Type="http://schemas.openxmlformats.org/officeDocument/2006/relationships/slideLayout" Target="../slideLayouts/slideLayout538.xml"/><Relationship Id="rId24" Type="http://schemas.openxmlformats.org/officeDocument/2006/relationships/slideLayout" Target="../slideLayouts/slideLayout551.xml"/><Relationship Id="rId32" Type="http://schemas.openxmlformats.org/officeDocument/2006/relationships/slideLayout" Target="../slideLayouts/slideLayout559.xml"/><Relationship Id="rId37" Type="http://schemas.openxmlformats.org/officeDocument/2006/relationships/slideLayout" Target="../slideLayouts/slideLayout564.xml"/><Relationship Id="rId40" Type="http://schemas.openxmlformats.org/officeDocument/2006/relationships/slideLayout" Target="../slideLayouts/slideLayout567.xml"/><Relationship Id="rId45" Type="http://schemas.openxmlformats.org/officeDocument/2006/relationships/slideLayout" Target="../slideLayouts/slideLayout572.xml"/><Relationship Id="rId53" Type="http://schemas.openxmlformats.org/officeDocument/2006/relationships/slideLayout" Target="../slideLayouts/slideLayout580.xml"/><Relationship Id="rId58" Type="http://schemas.openxmlformats.org/officeDocument/2006/relationships/slideLayout" Target="../slideLayouts/slideLayout585.xml"/><Relationship Id="rId66" Type="http://schemas.openxmlformats.org/officeDocument/2006/relationships/image" Target="../media/image9.jpeg"/><Relationship Id="rId5" Type="http://schemas.openxmlformats.org/officeDocument/2006/relationships/slideLayout" Target="../slideLayouts/slideLayout532.xml"/><Relationship Id="rId61" Type="http://schemas.openxmlformats.org/officeDocument/2006/relationships/slideLayout" Target="../slideLayouts/slideLayout588.xml"/><Relationship Id="rId19" Type="http://schemas.openxmlformats.org/officeDocument/2006/relationships/slideLayout" Target="../slideLayouts/slideLayout546.xml"/><Relationship Id="rId14" Type="http://schemas.openxmlformats.org/officeDocument/2006/relationships/slideLayout" Target="../slideLayouts/slideLayout541.xml"/><Relationship Id="rId22" Type="http://schemas.openxmlformats.org/officeDocument/2006/relationships/slideLayout" Target="../slideLayouts/slideLayout549.xml"/><Relationship Id="rId27" Type="http://schemas.openxmlformats.org/officeDocument/2006/relationships/slideLayout" Target="../slideLayouts/slideLayout554.xml"/><Relationship Id="rId30" Type="http://schemas.openxmlformats.org/officeDocument/2006/relationships/slideLayout" Target="../slideLayouts/slideLayout557.xml"/><Relationship Id="rId35" Type="http://schemas.openxmlformats.org/officeDocument/2006/relationships/slideLayout" Target="../slideLayouts/slideLayout562.xml"/><Relationship Id="rId43" Type="http://schemas.openxmlformats.org/officeDocument/2006/relationships/slideLayout" Target="../slideLayouts/slideLayout570.xml"/><Relationship Id="rId48" Type="http://schemas.openxmlformats.org/officeDocument/2006/relationships/slideLayout" Target="../slideLayouts/slideLayout575.xml"/><Relationship Id="rId56" Type="http://schemas.openxmlformats.org/officeDocument/2006/relationships/slideLayout" Target="../slideLayouts/slideLayout583.xml"/><Relationship Id="rId64" Type="http://schemas.openxmlformats.org/officeDocument/2006/relationships/theme" Target="../theme/theme14.xml"/><Relationship Id="rId8" Type="http://schemas.openxmlformats.org/officeDocument/2006/relationships/slideLayout" Target="../slideLayouts/slideLayout535.xml"/><Relationship Id="rId51" Type="http://schemas.openxmlformats.org/officeDocument/2006/relationships/slideLayout" Target="../slideLayouts/slideLayout578.xml"/><Relationship Id="rId3" Type="http://schemas.openxmlformats.org/officeDocument/2006/relationships/slideLayout" Target="../slideLayouts/slideLayout530.xml"/><Relationship Id="rId12" Type="http://schemas.openxmlformats.org/officeDocument/2006/relationships/slideLayout" Target="../slideLayouts/slideLayout539.xml"/><Relationship Id="rId17" Type="http://schemas.openxmlformats.org/officeDocument/2006/relationships/slideLayout" Target="../slideLayouts/slideLayout544.xml"/><Relationship Id="rId25" Type="http://schemas.openxmlformats.org/officeDocument/2006/relationships/slideLayout" Target="../slideLayouts/slideLayout552.xml"/><Relationship Id="rId33" Type="http://schemas.openxmlformats.org/officeDocument/2006/relationships/slideLayout" Target="../slideLayouts/slideLayout560.xml"/><Relationship Id="rId38" Type="http://schemas.openxmlformats.org/officeDocument/2006/relationships/slideLayout" Target="../slideLayouts/slideLayout565.xml"/><Relationship Id="rId46" Type="http://schemas.openxmlformats.org/officeDocument/2006/relationships/slideLayout" Target="../slideLayouts/slideLayout573.xml"/><Relationship Id="rId59" Type="http://schemas.openxmlformats.org/officeDocument/2006/relationships/slideLayout" Target="../slideLayouts/slideLayout586.xml"/><Relationship Id="rId20" Type="http://schemas.openxmlformats.org/officeDocument/2006/relationships/slideLayout" Target="../slideLayouts/slideLayout547.xml"/><Relationship Id="rId41" Type="http://schemas.openxmlformats.org/officeDocument/2006/relationships/slideLayout" Target="../slideLayouts/slideLayout568.xml"/><Relationship Id="rId54" Type="http://schemas.openxmlformats.org/officeDocument/2006/relationships/slideLayout" Target="../slideLayouts/slideLayout581.xml"/><Relationship Id="rId62" Type="http://schemas.openxmlformats.org/officeDocument/2006/relationships/slideLayout" Target="../slideLayouts/slideLayout589.xml"/><Relationship Id="rId1" Type="http://schemas.openxmlformats.org/officeDocument/2006/relationships/slideLayout" Target="../slideLayouts/slideLayout528.xml"/><Relationship Id="rId6" Type="http://schemas.openxmlformats.org/officeDocument/2006/relationships/slideLayout" Target="../slideLayouts/slideLayout533.xml"/><Relationship Id="rId15" Type="http://schemas.openxmlformats.org/officeDocument/2006/relationships/slideLayout" Target="../slideLayouts/slideLayout542.xml"/><Relationship Id="rId23" Type="http://schemas.openxmlformats.org/officeDocument/2006/relationships/slideLayout" Target="../slideLayouts/slideLayout550.xml"/><Relationship Id="rId28" Type="http://schemas.openxmlformats.org/officeDocument/2006/relationships/slideLayout" Target="../slideLayouts/slideLayout555.xml"/><Relationship Id="rId36" Type="http://schemas.openxmlformats.org/officeDocument/2006/relationships/slideLayout" Target="../slideLayouts/slideLayout563.xml"/><Relationship Id="rId49" Type="http://schemas.openxmlformats.org/officeDocument/2006/relationships/slideLayout" Target="../slideLayouts/slideLayout576.xml"/><Relationship Id="rId57" Type="http://schemas.openxmlformats.org/officeDocument/2006/relationships/slideLayout" Target="../slideLayouts/slideLayout584.xml"/><Relationship Id="rId10" Type="http://schemas.openxmlformats.org/officeDocument/2006/relationships/slideLayout" Target="../slideLayouts/slideLayout537.xml"/><Relationship Id="rId31" Type="http://schemas.openxmlformats.org/officeDocument/2006/relationships/slideLayout" Target="../slideLayouts/slideLayout558.xml"/><Relationship Id="rId44" Type="http://schemas.openxmlformats.org/officeDocument/2006/relationships/slideLayout" Target="../slideLayouts/slideLayout571.xml"/><Relationship Id="rId52" Type="http://schemas.openxmlformats.org/officeDocument/2006/relationships/slideLayout" Target="../slideLayouts/slideLayout579.xml"/><Relationship Id="rId60" Type="http://schemas.openxmlformats.org/officeDocument/2006/relationships/slideLayout" Target="../slideLayouts/slideLayout587.xml"/><Relationship Id="rId65" Type="http://schemas.openxmlformats.org/officeDocument/2006/relationships/image" Target="../media/image6.gif"/><Relationship Id="rId4" Type="http://schemas.openxmlformats.org/officeDocument/2006/relationships/slideLayout" Target="../slideLayouts/slideLayout531.xml"/><Relationship Id="rId9" Type="http://schemas.openxmlformats.org/officeDocument/2006/relationships/slideLayout" Target="../slideLayouts/slideLayout536.xml"/><Relationship Id="rId13" Type="http://schemas.openxmlformats.org/officeDocument/2006/relationships/slideLayout" Target="../slideLayouts/slideLayout540.xml"/><Relationship Id="rId18" Type="http://schemas.openxmlformats.org/officeDocument/2006/relationships/slideLayout" Target="../slideLayouts/slideLayout545.xml"/><Relationship Id="rId39" Type="http://schemas.openxmlformats.org/officeDocument/2006/relationships/slideLayout" Target="../slideLayouts/slideLayout566.xml"/></Relationships>
</file>

<file path=ppt/slideMasters/_rels/slideMaster15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616.xml"/><Relationship Id="rId21" Type="http://schemas.openxmlformats.org/officeDocument/2006/relationships/slideLayout" Target="../slideLayouts/slideLayout611.xml"/><Relationship Id="rId42" Type="http://schemas.openxmlformats.org/officeDocument/2006/relationships/slideLayout" Target="../slideLayouts/slideLayout632.xml"/><Relationship Id="rId47" Type="http://schemas.openxmlformats.org/officeDocument/2006/relationships/slideLayout" Target="../slideLayouts/slideLayout637.xml"/><Relationship Id="rId63" Type="http://schemas.openxmlformats.org/officeDocument/2006/relationships/slideLayout" Target="../slideLayouts/slideLayout653.xml"/><Relationship Id="rId68" Type="http://schemas.openxmlformats.org/officeDocument/2006/relationships/theme" Target="../theme/theme15.xml"/><Relationship Id="rId7" Type="http://schemas.openxmlformats.org/officeDocument/2006/relationships/slideLayout" Target="../slideLayouts/slideLayout597.xml"/><Relationship Id="rId2" Type="http://schemas.openxmlformats.org/officeDocument/2006/relationships/slideLayout" Target="../slideLayouts/slideLayout592.xml"/><Relationship Id="rId16" Type="http://schemas.openxmlformats.org/officeDocument/2006/relationships/slideLayout" Target="../slideLayouts/slideLayout606.xml"/><Relationship Id="rId29" Type="http://schemas.openxmlformats.org/officeDocument/2006/relationships/slideLayout" Target="../slideLayouts/slideLayout619.xml"/><Relationship Id="rId11" Type="http://schemas.openxmlformats.org/officeDocument/2006/relationships/slideLayout" Target="../slideLayouts/slideLayout601.xml"/><Relationship Id="rId24" Type="http://schemas.openxmlformats.org/officeDocument/2006/relationships/slideLayout" Target="../slideLayouts/slideLayout614.xml"/><Relationship Id="rId32" Type="http://schemas.openxmlformats.org/officeDocument/2006/relationships/slideLayout" Target="../slideLayouts/slideLayout622.xml"/><Relationship Id="rId37" Type="http://schemas.openxmlformats.org/officeDocument/2006/relationships/slideLayout" Target="../slideLayouts/slideLayout627.xml"/><Relationship Id="rId40" Type="http://schemas.openxmlformats.org/officeDocument/2006/relationships/slideLayout" Target="../slideLayouts/slideLayout630.xml"/><Relationship Id="rId45" Type="http://schemas.openxmlformats.org/officeDocument/2006/relationships/slideLayout" Target="../slideLayouts/slideLayout635.xml"/><Relationship Id="rId53" Type="http://schemas.openxmlformats.org/officeDocument/2006/relationships/slideLayout" Target="../slideLayouts/slideLayout643.xml"/><Relationship Id="rId58" Type="http://schemas.openxmlformats.org/officeDocument/2006/relationships/slideLayout" Target="../slideLayouts/slideLayout648.xml"/><Relationship Id="rId66" Type="http://schemas.openxmlformats.org/officeDocument/2006/relationships/slideLayout" Target="../slideLayouts/slideLayout656.xml"/><Relationship Id="rId5" Type="http://schemas.openxmlformats.org/officeDocument/2006/relationships/slideLayout" Target="../slideLayouts/slideLayout595.xml"/><Relationship Id="rId61" Type="http://schemas.openxmlformats.org/officeDocument/2006/relationships/slideLayout" Target="../slideLayouts/slideLayout651.xml"/><Relationship Id="rId19" Type="http://schemas.openxmlformats.org/officeDocument/2006/relationships/slideLayout" Target="../slideLayouts/slideLayout609.xml"/><Relationship Id="rId14" Type="http://schemas.openxmlformats.org/officeDocument/2006/relationships/slideLayout" Target="../slideLayouts/slideLayout604.xml"/><Relationship Id="rId22" Type="http://schemas.openxmlformats.org/officeDocument/2006/relationships/slideLayout" Target="../slideLayouts/slideLayout612.xml"/><Relationship Id="rId27" Type="http://schemas.openxmlformats.org/officeDocument/2006/relationships/slideLayout" Target="../slideLayouts/slideLayout617.xml"/><Relationship Id="rId30" Type="http://schemas.openxmlformats.org/officeDocument/2006/relationships/slideLayout" Target="../slideLayouts/slideLayout620.xml"/><Relationship Id="rId35" Type="http://schemas.openxmlformats.org/officeDocument/2006/relationships/slideLayout" Target="../slideLayouts/slideLayout625.xml"/><Relationship Id="rId43" Type="http://schemas.openxmlformats.org/officeDocument/2006/relationships/slideLayout" Target="../slideLayouts/slideLayout633.xml"/><Relationship Id="rId48" Type="http://schemas.openxmlformats.org/officeDocument/2006/relationships/slideLayout" Target="../slideLayouts/slideLayout638.xml"/><Relationship Id="rId56" Type="http://schemas.openxmlformats.org/officeDocument/2006/relationships/slideLayout" Target="../slideLayouts/slideLayout646.xml"/><Relationship Id="rId64" Type="http://schemas.openxmlformats.org/officeDocument/2006/relationships/slideLayout" Target="../slideLayouts/slideLayout654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598.xml"/><Relationship Id="rId51" Type="http://schemas.openxmlformats.org/officeDocument/2006/relationships/slideLayout" Target="../slideLayouts/slideLayout641.xml"/><Relationship Id="rId3" Type="http://schemas.openxmlformats.org/officeDocument/2006/relationships/slideLayout" Target="../slideLayouts/slideLayout593.xml"/><Relationship Id="rId12" Type="http://schemas.openxmlformats.org/officeDocument/2006/relationships/slideLayout" Target="../slideLayouts/slideLayout602.xml"/><Relationship Id="rId17" Type="http://schemas.openxmlformats.org/officeDocument/2006/relationships/slideLayout" Target="../slideLayouts/slideLayout607.xml"/><Relationship Id="rId25" Type="http://schemas.openxmlformats.org/officeDocument/2006/relationships/slideLayout" Target="../slideLayouts/slideLayout615.xml"/><Relationship Id="rId33" Type="http://schemas.openxmlformats.org/officeDocument/2006/relationships/slideLayout" Target="../slideLayouts/slideLayout623.xml"/><Relationship Id="rId38" Type="http://schemas.openxmlformats.org/officeDocument/2006/relationships/slideLayout" Target="../slideLayouts/slideLayout628.xml"/><Relationship Id="rId46" Type="http://schemas.openxmlformats.org/officeDocument/2006/relationships/slideLayout" Target="../slideLayouts/slideLayout636.xml"/><Relationship Id="rId59" Type="http://schemas.openxmlformats.org/officeDocument/2006/relationships/slideLayout" Target="../slideLayouts/slideLayout649.xml"/><Relationship Id="rId67" Type="http://schemas.openxmlformats.org/officeDocument/2006/relationships/slideLayout" Target="../slideLayouts/slideLayout657.xml"/><Relationship Id="rId20" Type="http://schemas.openxmlformats.org/officeDocument/2006/relationships/slideLayout" Target="../slideLayouts/slideLayout610.xml"/><Relationship Id="rId41" Type="http://schemas.openxmlformats.org/officeDocument/2006/relationships/slideLayout" Target="../slideLayouts/slideLayout631.xml"/><Relationship Id="rId54" Type="http://schemas.openxmlformats.org/officeDocument/2006/relationships/slideLayout" Target="../slideLayouts/slideLayout644.xml"/><Relationship Id="rId62" Type="http://schemas.openxmlformats.org/officeDocument/2006/relationships/slideLayout" Target="../slideLayouts/slideLayout652.xml"/><Relationship Id="rId70" Type="http://schemas.openxmlformats.org/officeDocument/2006/relationships/image" Target="../media/image9.jpeg"/><Relationship Id="rId1" Type="http://schemas.openxmlformats.org/officeDocument/2006/relationships/slideLayout" Target="../slideLayouts/slideLayout591.xml"/><Relationship Id="rId6" Type="http://schemas.openxmlformats.org/officeDocument/2006/relationships/slideLayout" Target="../slideLayouts/slideLayout596.xml"/><Relationship Id="rId15" Type="http://schemas.openxmlformats.org/officeDocument/2006/relationships/slideLayout" Target="../slideLayouts/slideLayout605.xml"/><Relationship Id="rId23" Type="http://schemas.openxmlformats.org/officeDocument/2006/relationships/slideLayout" Target="../slideLayouts/slideLayout613.xml"/><Relationship Id="rId28" Type="http://schemas.openxmlformats.org/officeDocument/2006/relationships/slideLayout" Target="../slideLayouts/slideLayout618.xml"/><Relationship Id="rId36" Type="http://schemas.openxmlformats.org/officeDocument/2006/relationships/slideLayout" Target="../slideLayouts/slideLayout626.xml"/><Relationship Id="rId49" Type="http://schemas.openxmlformats.org/officeDocument/2006/relationships/slideLayout" Target="../slideLayouts/slideLayout639.xml"/><Relationship Id="rId57" Type="http://schemas.openxmlformats.org/officeDocument/2006/relationships/slideLayout" Target="../slideLayouts/slideLayout647.xml"/><Relationship Id="rId10" Type="http://schemas.openxmlformats.org/officeDocument/2006/relationships/slideLayout" Target="../slideLayouts/slideLayout600.xml"/><Relationship Id="rId31" Type="http://schemas.openxmlformats.org/officeDocument/2006/relationships/slideLayout" Target="../slideLayouts/slideLayout621.xml"/><Relationship Id="rId44" Type="http://schemas.openxmlformats.org/officeDocument/2006/relationships/slideLayout" Target="../slideLayouts/slideLayout634.xml"/><Relationship Id="rId52" Type="http://schemas.openxmlformats.org/officeDocument/2006/relationships/slideLayout" Target="../slideLayouts/slideLayout642.xml"/><Relationship Id="rId60" Type="http://schemas.openxmlformats.org/officeDocument/2006/relationships/slideLayout" Target="../slideLayouts/slideLayout650.xml"/><Relationship Id="rId65" Type="http://schemas.openxmlformats.org/officeDocument/2006/relationships/slideLayout" Target="../slideLayouts/slideLayout655.xml"/><Relationship Id="rId4" Type="http://schemas.openxmlformats.org/officeDocument/2006/relationships/slideLayout" Target="../slideLayouts/slideLayout594.xml"/><Relationship Id="rId9" Type="http://schemas.openxmlformats.org/officeDocument/2006/relationships/slideLayout" Target="../slideLayouts/slideLayout599.xml"/><Relationship Id="rId13" Type="http://schemas.openxmlformats.org/officeDocument/2006/relationships/slideLayout" Target="../slideLayouts/slideLayout603.xml"/><Relationship Id="rId18" Type="http://schemas.openxmlformats.org/officeDocument/2006/relationships/slideLayout" Target="../slideLayouts/slideLayout608.xml"/><Relationship Id="rId39" Type="http://schemas.openxmlformats.org/officeDocument/2006/relationships/slideLayout" Target="../slideLayouts/slideLayout629.xml"/><Relationship Id="rId34" Type="http://schemas.openxmlformats.org/officeDocument/2006/relationships/slideLayout" Target="../slideLayouts/slideLayout624.xml"/><Relationship Id="rId50" Type="http://schemas.openxmlformats.org/officeDocument/2006/relationships/slideLayout" Target="../slideLayouts/slideLayout640.xml"/><Relationship Id="rId55" Type="http://schemas.openxmlformats.org/officeDocument/2006/relationships/slideLayout" Target="../slideLayouts/slideLayout64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5.xml"/><Relationship Id="rId13" Type="http://schemas.openxmlformats.org/officeDocument/2006/relationships/slideLayout" Target="../slideLayouts/slideLayout670.xml"/><Relationship Id="rId18" Type="http://schemas.openxmlformats.org/officeDocument/2006/relationships/slideLayout" Target="../slideLayouts/slideLayout675.xml"/><Relationship Id="rId3" Type="http://schemas.openxmlformats.org/officeDocument/2006/relationships/slideLayout" Target="../slideLayouts/slideLayout660.xml"/><Relationship Id="rId21" Type="http://schemas.openxmlformats.org/officeDocument/2006/relationships/slideLayout" Target="../slideLayouts/slideLayout678.xml"/><Relationship Id="rId7" Type="http://schemas.openxmlformats.org/officeDocument/2006/relationships/slideLayout" Target="../slideLayouts/slideLayout664.xml"/><Relationship Id="rId12" Type="http://schemas.openxmlformats.org/officeDocument/2006/relationships/slideLayout" Target="../slideLayouts/slideLayout669.xml"/><Relationship Id="rId17" Type="http://schemas.openxmlformats.org/officeDocument/2006/relationships/slideLayout" Target="../slideLayouts/slideLayout674.xml"/><Relationship Id="rId2" Type="http://schemas.openxmlformats.org/officeDocument/2006/relationships/slideLayout" Target="../slideLayouts/slideLayout659.xml"/><Relationship Id="rId16" Type="http://schemas.openxmlformats.org/officeDocument/2006/relationships/slideLayout" Target="../slideLayouts/slideLayout673.xml"/><Relationship Id="rId20" Type="http://schemas.openxmlformats.org/officeDocument/2006/relationships/slideLayout" Target="../slideLayouts/slideLayout677.xml"/><Relationship Id="rId1" Type="http://schemas.openxmlformats.org/officeDocument/2006/relationships/slideLayout" Target="../slideLayouts/slideLayout658.xml"/><Relationship Id="rId6" Type="http://schemas.openxmlformats.org/officeDocument/2006/relationships/slideLayout" Target="../slideLayouts/slideLayout663.xml"/><Relationship Id="rId11" Type="http://schemas.openxmlformats.org/officeDocument/2006/relationships/slideLayout" Target="../slideLayouts/slideLayout668.xml"/><Relationship Id="rId24" Type="http://schemas.openxmlformats.org/officeDocument/2006/relationships/image" Target="../media/image1.gif"/><Relationship Id="rId5" Type="http://schemas.openxmlformats.org/officeDocument/2006/relationships/slideLayout" Target="../slideLayouts/slideLayout662.xml"/><Relationship Id="rId15" Type="http://schemas.openxmlformats.org/officeDocument/2006/relationships/slideLayout" Target="../slideLayouts/slideLayout672.xml"/><Relationship Id="rId23" Type="http://schemas.openxmlformats.org/officeDocument/2006/relationships/theme" Target="../theme/theme16.xml"/><Relationship Id="rId10" Type="http://schemas.openxmlformats.org/officeDocument/2006/relationships/slideLayout" Target="../slideLayouts/slideLayout667.xml"/><Relationship Id="rId19" Type="http://schemas.openxmlformats.org/officeDocument/2006/relationships/slideLayout" Target="../slideLayouts/slideLayout676.xml"/><Relationship Id="rId4" Type="http://schemas.openxmlformats.org/officeDocument/2006/relationships/slideLayout" Target="../slideLayouts/slideLayout661.xml"/><Relationship Id="rId9" Type="http://schemas.openxmlformats.org/officeDocument/2006/relationships/slideLayout" Target="../slideLayouts/slideLayout666.xml"/><Relationship Id="rId14" Type="http://schemas.openxmlformats.org/officeDocument/2006/relationships/slideLayout" Target="../slideLayouts/slideLayout671.xml"/><Relationship Id="rId22" Type="http://schemas.openxmlformats.org/officeDocument/2006/relationships/slideLayout" Target="../slideLayouts/slideLayout679.xml"/></Relationships>
</file>

<file path=ppt/slideMasters/_rels/slideMaster17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05.xml"/><Relationship Id="rId21" Type="http://schemas.openxmlformats.org/officeDocument/2006/relationships/slideLayout" Target="../slideLayouts/slideLayout700.xml"/><Relationship Id="rId42" Type="http://schemas.openxmlformats.org/officeDocument/2006/relationships/slideLayout" Target="../slideLayouts/slideLayout721.xml"/><Relationship Id="rId47" Type="http://schemas.openxmlformats.org/officeDocument/2006/relationships/slideLayout" Target="../slideLayouts/slideLayout726.xml"/><Relationship Id="rId63" Type="http://schemas.openxmlformats.org/officeDocument/2006/relationships/slideLayout" Target="../slideLayouts/slideLayout742.xml"/><Relationship Id="rId68" Type="http://schemas.openxmlformats.org/officeDocument/2006/relationships/slideLayout" Target="../slideLayouts/slideLayout747.xml"/><Relationship Id="rId7" Type="http://schemas.openxmlformats.org/officeDocument/2006/relationships/slideLayout" Target="../slideLayouts/slideLayout686.xml"/><Relationship Id="rId71" Type="http://schemas.openxmlformats.org/officeDocument/2006/relationships/image" Target="../media/image6.gif"/><Relationship Id="rId2" Type="http://schemas.openxmlformats.org/officeDocument/2006/relationships/slideLayout" Target="../slideLayouts/slideLayout681.xml"/><Relationship Id="rId16" Type="http://schemas.openxmlformats.org/officeDocument/2006/relationships/slideLayout" Target="../slideLayouts/slideLayout695.xml"/><Relationship Id="rId29" Type="http://schemas.openxmlformats.org/officeDocument/2006/relationships/slideLayout" Target="../slideLayouts/slideLayout708.xml"/><Relationship Id="rId11" Type="http://schemas.openxmlformats.org/officeDocument/2006/relationships/slideLayout" Target="../slideLayouts/slideLayout690.xml"/><Relationship Id="rId24" Type="http://schemas.openxmlformats.org/officeDocument/2006/relationships/slideLayout" Target="../slideLayouts/slideLayout703.xml"/><Relationship Id="rId32" Type="http://schemas.openxmlformats.org/officeDocument/2006/relationships/slideLayout" Target="../slideLayouts/slideLayout711.xml"/><Relationship Id="rId37" Type="http://schemas.openxmlformats.org/officeDocument/2006/relationships/slideLayout" Target="../slideLayouts/slideLayout716.xml"/><Relationship Id="rId40" Type="http://schemas.openxmlformats.org/officeDocument/2006/relationships/slideLayout" Target="../slideLayouts/slideLayout719.xml"/><Relationship Id="rId45" Type="http://schemas.openxmlformats.org/officeDocument/2006/relationships/slideLayout" Target="../slideLayouts/slideLayout724.xml"/><Relationship Id="rId53" Type="http://schemas.openxmlformats.org/officeDocument/2006/relationships/slideLayout" Target="../slideLayouts/slideLayout732.xml"/><Relationship Id="rId58" Type="http://schemas.openxmlformats.org/officeDocument/2006/relationships/slideLayout" Target="../slideLayouts/slideLayout737.xml"/><Relationship Id="rId66" Type="http://schemas.openxmlformats.org/officeDocument/2006/relationships/slideLayout" Target="../slideLayouts/slideLayout745.xml"/><Relationship Id="rId5" Type="http://schemas.openxmlformats.org/officeDocument/2006/relationships/slideLayout" Target="../slideLayouts/slideLayout684.xml"/><Relationship Id="rId61" Type="http://schemas.openxmlformats.org/officeDocument/2006/relationships/slideLayout" Target="../slideLayouts/slideLayout740.xml"/><Relationship Id="rId19" Type="http://schemas.openxmlformats.org/officeDocument/2006/relationships/slideLayout" Target="../slideLayouts/slideLayout698.xml"/><Relationship Id="rId14" Type="http://schemas.openxmlformats.org/officeDocument/2006/relationships/slideLayout" Target="../slideLayouts/slideLayout693.xml"/><Relationship Id="rId22" Type="http://schemas.openxmlformats.org/officeDocument/2006/relationships/slideLayout" Target="../slideLayouts/slideLayout701.xml"/><Relationship Id="rId27" Type="http://schemas.openxmlformats.org/officeDocument/2006/relationships/slideLayout" Target="../slideLayouts/slideLayout706.xml"/><Relationship Id="rId30" Type="http://schemas.openxmlformats.org/officeDocument/2006/relationships/slideLayout" Target="../slideLayouts/slideLayout709.xml"/><Relationship Id="rId35" Type="http://schemas.openxmlformats.org/officeDocument/2006/relationships/slideLayout" Target="../slideLayouts/slideLayout714.xml"/><Relationship Id="rId43" Type="http://schemas.openxmlformats.org/officeDocument/2006/relationships/slideLayout" Target="../slideLayouts/slideLayout722.xml"/><Relationship Id="rId48" Type="http://schemas.openxmlformats.org/officeDocument/2006/relationships/slideLayout" Target="../slideLayouts/slideLayout727.xml"/><Relationship Id="rId56" Type="http://schemas.openxmlformats.org/officeDocument/2006/relationships/slideLayout" Target="../slideLayouts/slideLayout735.xml"/><Relationship Id="rId64" Type="http://schemas.openxmlformats.org/officeDocument/2006/relationships/slideLayout" Target="../slideLayouts/slideLayout743.xml"/><Relationship Id="rId69" Type="http://schemas.openxmlformats.org/officeDocument/2006/relationships/slideLayout" Target="../slideLayouts/slideLayout748.xml"/><Relationship Id="rId8" Type="http://schemas.openxmlformats.org/officeDocument/2006/relationships/slideLayout" Target="../slideLayouts/slideLayout687.xml"/><Relationship Id="rId51" Type="http://schemas.openxmlformats.org/officeDocument/2006/relationships/slideLayout" Target="../slideLayouts/slideLayout730.xml"/><Relationship Id="rId72" Type="http://schemas.openxmlformats.org/officeDocument/2006/relationships/image" Target="../media/image9.jpeg"/><Relationship Id="rId3" Type="http://schemas.openxmlformats.org/officeDocument/2006/relationships/slideLayout" Target="../slideLayouts/slideLayout682.xml"/><Relationship Id="rId12" Type="http://schemas.openxmlformats.org/officeDocument/2006/relationships/slideLayout" Target="../slideLayouts/slideLayout691.xml"/><Relationship Id="rId17" Type="http://schemas.openxmlformats.org/officeDocument/2006/relationships/slideLayout" Target="../slideLayouts/slideLayout696.xml"/><Relationship Id="rId25" Type="http://schemas.openxmlformats.org/officeDocument/2006/relationships/slideLayout" Target="../slideLayouts/slideLayout704.xml"/><Relationship Id="rId33" Type="http://schemas.openxmlformats.org/officeDocument/2006/relationships/slideLayout" Target="../slideLayouts/slideLayout712.xml"/><Relationship Id="rId38" Type="http://schemas.openxmlformats.org/officeDocument/2006/relationships/slideLayout" Target="../slideLayouts/slideLayout717.xml"/><Relationship Id="rId46" Type="http://schemas.openxmlformats.org/officeDocument/2006/relationships/slideLayout" Target="../slideLayouts/slideLayout725.xml"/><Relationship Id="rId59" Type="http://schemas.openxmlformats.org/officeDocument/2006/relationships/slideLayout" Target="../slideLayouts/slideLayout738.xml"/><Relationship Id="rId67" Type="http://schemas.openxmlformats.org/officeDocument/2006/relationships/slideLayout" Target="../slideLayouts/slideLayout746.xml"/><Relationship Id="rId20" Type="http://schemas.openxmlformats.org/officeDocument/2006/relationships/slideLayout" Target="../slideLayouts/slideLayout699.xml"/><Relationship Id="rId41" Type="http://schemas.openxmlformats.org/officeDocument/2006/relationships/slideLayout" Target="../slideLayouts/slideLayout720.xml"/><Relationship Id="rId54" Type="http://schemas.openxmlformats.org/officeDocument/2006/relationships/slideLayout" Target="../slideLayouts/slideLayout733.xml"/><Relationship Id="rId62" Type="http://schemas.openxmlformats.org/officeDocument/2006/relationships/slideLayout" Target="../slideLayouts/slideLayout741.xml"/><Relationship Id="rId70" Type="http://schemas.openxmlformats.org/officeDocument/2006/relationships/theme" Target="../theme/theme17.xml"/><Relationship Id="rId1" Type="http://schemas.openxmlformats.org/officeDocument/2006/relationships/slideLayout" Target="../slideLayouts/slideLayout680.xml"/><Relationship Id="rId6" Type="http://schemas.openxmlformats.org/officeDocument/2006/relationships/slideLayout" Target="../slideLayouts/slideLayout685.xml"/><Relationship Id="rId15" Type="http://schemas.openxmlformats.org/officeDocument/2006/relationships/slideLayout" Target="../slideLayouts/slideLayout694.xml"/><Relationship Id="rId23" Type="http://schemas.openxmlformats.org/officeDocument/2006/relationships/slideLayout" Target="../slideLayouts/slideLayout702.xml"/><Relationship Id="rId28" Type="http://schemas.openxmlformats.org/officeDocument/2006/relationships/slideLayout" Target="../slideLayouts/slideLayout707.xml"/><Relationship Id="rId36" Type="http://schemas.openxmlformats.org/officeDocument/2006/relationships/slideLayout" Target="../slideLayouts/slideLayout715.xml"/><Relationship Id="rId49" Type="http://schemas.openxmlformats.org/officeDocument/2006/relationships/slideLayout" Target="../slideLayouts/slideLayout728.xml"/><Relationship Id="rId57" Type="http://schemas.openxmlformats.org/officeDocument/2006/relationships/slideLayout" Target="../slideLayouts/slideLayout736.xml"/><Relationship Id="rId10" Type="http://schemas.openxmlformats.org/officeDocument/2006/relationships/slideLayout" Target="../slideLayouts/slideLayout689.xml"/><Relationship Id="rId31" Type="http://schemas.openxmlformats.org/officeDocument/2006/relationships/slideLayout" Target="../slideLayouts/slideLayout710.xml"/><Relationship Id="rId44" Type="http://schemas.openxmlformats.org/officeDocument/2006/relationships/slideLayout" Target="../slideLayouts/slideLayout723.xml"/><Relationship Id="rId52" Type="http://schemas.openxmlformats.org/officeDocument/2006/relationships/slideLayout" Target="../slideLayouts/slideLayout731.xml"/><Relationship Id="rId60" Type="http://schemas.openxmlformats.org/officeDocument/2006/relationships/slideLayout" Target="../slideLayouts/slideLayout739.xml"/><Relationship Id="rId65" Type="http://schemas.openxmlformats.org/officeDocument/2006/relationships/slideLayout" Target="../slideLayouts/slideLayout744.xml"/><Relationship Id="rId4" Type="http://schemas.openxmlformats.org/officeDocument/2006/relationships/slideLayout" Target="../slideLayouts/slideLayout683.xml"/><Relationship Id="rId9" Type="http://schemas.openxmlformats.org/officeDocument/2006/relationships/slideLayout" Target="../slideLayouts/slideLayout688.xml"/><Relationship Id="rId13" Type="http://schemas.openxmlformats.org/officeDocument/2006/relationships/slideLayout" Target="../slideLayouts/slideLayout692.xml"/><Relationship Id="rId18" Type="http://schemas.openxmlformats.org/officeDocument/2006/relationships/slideLayout" Target="../slideLayouts/slideLayout697.xml"/><Relationship Id="rId39" Type="http://schemas.openxmlformats.org/officeDocument/2006/relationships/slideLayout" Target="../slideLayouts/slideLayout718.xml"/><Relationship Id="rId34" Type="http://schemas.openxmlformats.org/officeDocument/2006/relationships/slideLayout" Target="../slideLayouts/slideLayout713.xml"/><Relationship Id="rId50" Type="http://schemas.openxmlformats.org/officeDocument/2006/relationships/slideLayout" Target="../slideLayouts/slideLayout729.xml"/><Relationship Id="rId55" Type="http://schemas.openxmlformats.org/officeDocument/2006/relationships/slideLayout" Target="../slideLayouts/slideLayout734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6.xml"/><Relationship Id="rId13" Type="http://schemas.openxmlformats.org/officeDocument/2006/relationships/slideLayout" Target="../slideLayouts/slideLayout761.xml"/><Relationship Id="rId18" Type="http://schemas.openxmlformats.org/officeDocument/2006/relationships/slideLayout" Target="../slideLayouts/slideLayout766.xml"/><Relationship Id="rId3" Type="http://schemas.openxmlformats.org/officeDocument/2006/relationships/slideLayout" Target="../slideLayouts/slideLayout751.xml"/><Relationship Id="rId21" Type="http://schemas.openxmlformats.org/officeDocument/2006/relationships/slideLayout" Target="../slideLayouts/slideLayout769.xml"/><Relationship Id="rId7" Type="http://schemas.openxmlformats.org/officeDocument/2006/relationships/slideLayout" Target="../slideLayouts/slideLayout755.xml"/><Relationship Id="rId12" Type="http://schemas.openxmlformats.org/officeDocument/2006/relationships/slideLayout" Target="../slideLayouts/slideLayout760.xml"/><Relationship Id="rId17" Type="http://schemas.openxmlformats.org/officeDocument/2006/relationships/slideLayout" Target="../slideLayouts/slideLayout765.xml"/><Relationship Id="rId25" Type="http://schemas.openxmlformats.org/officeDocument/2006/relationships/image" Target="../media/image1.gif"/><Relationship Id="rId2" Type="http://schemas.openxmlformats.org/officeDocument/2006/relationships/slideLayout" Target="../slideLayouts/slideLayout750.xml"/><Relationship Id="rId16" Type="http://schemas.openxmlformats.org/officeDocument/2006/relationships/slideLayout" Target="../slideLayouts/slideLayout764.xml"/><Relationship Id="rId20" Type="http://schemas.openxmlformats.org/officeDocument/2006/relationships/slideLayout" Target="../slideLayouts/slideLayout768.xml"/><Relationship Id="rId1" Type="http://schemas.openxmlformats.org/officeDocument/2006/relationships/slideLayout" Target="../slideLayouts/slideLayout749.xml"/><Relationship Id="rId6" Type="http://schemas.openxmlformats.org/officeDocument/2006/relationships/slideLayout" Target="../slideLayouts/slideLayout754.xml"/><Relationship Id="rId11" Type="http://schemas.openxmlformats.org/officeDocument/2006/relationships/slideLayout" Target="../slideLayouts/slideLayout759.xml"/><Relationship Id="rId24" Type="http://schemas.openxmlformats.org/officeDocument/2006/relationships/theme" Target="../theme/theme18.xml"/><Relationship Id="rId5" Type="http://schemas.openxmlformats.org/officeDocument/2006/relationships/slideLayout" Target="../slideLayouts/slideLayout753.xml"/><Relationship Id="rId15" Type="http://schemas.openxmlformats.org/officeDocument/2006/relationships/slideLayout" Target="../slideLayouts/slideLayout763.xml"/><Relationship Id="rId23" Type="http://schemas.openxmlformats.org/officeDocument/2006/relationships/slideLayout" Target="../slideLayouts/slideLayout771.xml"/><Relationship Id="rId10" Type="http://schemas.openxmlformats.org/officeDocument/2006/relationships/slideLayout" Target="../slideLayouts/slideLayout758.xml"/><Relationship Id="rId19" Type="http://schemas.openxmlformats.org/officeDocument/2006/relationships/slideLayout" Target="../slideLayouts/slideLayout767.xml"/><Relationship Id="rId4" Type="http://schemas.openxmlformats.org/officeDocument/2006/relationships/slideLayout" Target="../slideLayouts/slideLayout752.xml"/><Relationship Id="rId9" Type="http://schemas.openxmlformats.org/officeDocument/2006/relationships/slideLayout" Target="../slideLayouts/slideLayout757.xml"/><Relationship Id="rId14" Type="http://schemas.openxmlformats.org/officeDocument/2006/relationships/slideLayout" Target="../slideLayouts/slideLayout762.xml"/><Relationship Id="rId22" Type="http://schemas.openxmlformats.org/officeDocument/2006/relationships/slideLayout" Target="../slideLayouts/slideLayout770.xml"/></Relationships>
</file>

<file path=ppt/slideMasters/_rels/slideMaster1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97.xml"/><Relationship Id="rId21" Type="http://schemas.openxmlformats.org/officeDocument/2006/relationships/slideLayout" Target="../slideLayouts/slideLayout792.xml"/><Relationship Id="rId42" Type="http://schemas.openxmlformats.org/officeDocument/2006/relationships/slideLayout" Target="../slideLayouts/slideLayout813.xml"/><Relationship Id="rId47" Type="http://schemas.openxmlformats.org/officeDocument/2006/relationships/slideLayout" Target="../slideLayouts/slideLayout818.xml"/><Relationship Id="rId63" Type="http://schemas.openxmlformats.org/officeDocument/2006/relationships/slideLayout" Target="../slideLayouts/slideLayout834.xml"/><Relationship Id="rId68" Type="http://schemas.openxmlformats.org/officeDocument/2006/relationships/theme" Target="../theme/theme19.xml"/><Relationship Id="rId7" Type="http://schemas.openxmlformats.org/officeDocument/2006/relationships/slideLayout" Target="../slideLayouts/slideLayout778.xml"/><Relationship Id="rId2" Type="http://schemas.openxmlformats.org/officeDocument/2006/relationships/slideLayout" Target="../slideLayouts/slideLayout773.xml"/><Relationship Id="rId16" Type="http://schemas.openxmlformats.org/officeDocument/2006/relationships/slideLayout" Target="../slideLayouts/slideLayout787.xml"/><Relationship Id="rId29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782.xml"/><Relationship Id="rId24" Type="http://schemas.openxmlformats.org/officeDocument/2006/relationships/slideLayout" Target="../slideLayouts/slideLayout795.xml"/><Relationship Id="rId32" Type="http://schemas.openxmlformats.org/officeDocument/2006/relationships/slideLayout" Target="../slideLayouts/slideLayout803.xml"/><Relationship Id="rId37" Type="http://schemas.openxmlformats.org/officeDocument/2006/relationships/slideLayout" Target="../slideLayouts/slideLayout808.xml"/><Relationship Id="rId40" Type="http://schemas.openxmlformats.org/officeDocument/2006/relationships/slideLayout" Target="../slideLayouts/slideLayout811.xml"/><Relationship Id="rId45" Type="http://schemas.openxmlformats.org/officeDocument/2006/relationships/slideLayout" Target="../slideLayouts/slideLayout816.xml"/><Relationship Id="rId53" Type="http://schemas.openxmlformats.org/officeDocument/2006/relationships/slideLayout" Target="../slideLayouts/slideLayout824.xml"/><Relationship Id="rId58" Type="http://schemas.openxmlformats.org/officeDocument/2006/relationships/slideLayout" Target="../slideLayouts/slideLayout829.xml"/><Relationship Id="rId66" Type="http://schemas.openxmlformats.org/officeDocument/2006/relationships/slideLayout" Target="../slideLayouts/slideLayout837.xml"/><Relationship Id="rId5" Type="http://schemas.openxmlformats.org/officeDocument/2006/relationships/slideLayout" Target="../slideLayouts/slideLayout776.xml"/><Relationship Id="rId61" Type="http://schemas.openxmlformats.org/officeDocument/2006/relationships/slideLayout" Target="../slideLayouts/slideLayout832.xml"/><Relationship Id="rId19" Type="http://schemas.openxmlformats.org/officeDocument/2006/relationships/slideLayout" Target="../slideLayouts/slideLayout790.xml"/><Relationship Id="rId14" Type="http://schemas.openxmlformats.org/officeDocument/2006/relationships/slideLayout" Target="../slideLayouts/slideLayout785.xml"/><Relationship Id="rId22" Type="http://schemas.openxmlformats.org/officeDocument/2006/relationships/slideLayout" Target="../slideLayouts/slideLayout793.xml"/><Relationship Id="rId27" Type="http://schemas.openxmlformats.org/officeDocument/2006/relationships/slideLayout" Target="../slideLayouts/slideLayout798.xml"/><Relationship Id="rId30" Type="http://schemas.openxmlformats.org/officeDocument/2006/relationships/slideLayout" Target="../slideLayouts/slideLayout801.xml"/><Relationship Id="rId35" Type="http://schemas.openxmlformats.org/officeDocument/2006/relationships/slideLayout" Target="../slideLayouts/slideLayout806.xml"/><Relationship Id="rId43" Type="http://schemas.openxmlformats.org/officeDocument/2006/relationships/slideLayout" Target="../slideLayouts/slideLayout814.xml"/><Relationship Id="rId48" Type="http://schemas.openxmlformats.org/officeDocument/2006/relationships/slideLayout" Target="../slideLayouts/slideLayout819.xml"/><Relationship Id="rId56" Type="http://schemas.openxmlformats.org/officeDocument/2006/relationships/slideLayout" Target="../slideLayouts/slideLayout827.xml"/><Relationship Id="rId64" Type="http://schemas.openxmlformats.org/officeDocument/2006/relationships/slideLayout" Target="../slideLayouts/slideLayout835.xml"/><Relationship Id="rId69" Type="http://schemas.openxmlformats.org/officeDocument/2006/relationships/image" Target="../media/image6.gif"/><Relationship Id="rId8" Type="http://schemas.openxmlformats.org/officeDocument/2006/relationships/slideLayout" Target="../slideLayouts/slideLayout779.xml"/><Relationship Id="rId51" Type="http://schemas.openxmlformats.org/officeDocument/2006/relationships/slideLayout" Target="../slideLayouts/slideLayout822.xml"/><Relationship Id="rId3" Type="http://schemas.openxmlformats.org/officeDocument/2006/relationships/slideLayout" Target="../slideLayouts/slideLayout774.xml"/><Relationship Id="rId12" Type="http://schemas.openxmlformats.org/officeDocument/2006/relationships/slideLayout" Target="../slideLayouts/slideLayout783.xml"/><Relationship Id="rId17" Type="http://schemas.openxmlformats.org/officeDocument/2006/relationships/slideLayout" Target="../slideLayouts/slideLayout788.xml"/><Relationship Id="rId25" Type="http://schemas.openxmlformats.org/officeDocument/2006/relationships/slideLayout" Target="../slideLayouts/slideLayout796.xml"/><Relationship Id="rId33" Type="http://schemas.openxmlformats.org/officeDocument/2006/relationships/slideLayout" Target="../slideLayouts/slideLayout804.xml"/><Relationship Id="rId38" Type="http://schemas.openxmlformats.org/officeDocument/2006/relationships/slideLayout" Target="../slideLayouts/slideLayout809.xml"/><Relationship Id="rId46" Type="http://schemas.openxmlformats.org/officeDocument/2006/relationships/slideLayout" Target="../slideLayouts/slideLayout817.xml"/><Relationship Id="rId59" Type="http://schemas.openxmlformats.org/officeDocument/2006/relationships/slideLayout" Target="../slideLayouts/slideLayout830.xml"/><Relationship Id="rId67" Type="http://schemas.openxmlformats.org/officeDocument/2006/relationships/slideLayout" Target="../slideLayouts/slideLayout838.xml"/><Relationship Id="rId20" Type="http://schemas.openxmlformats.org/officeDocument/2006/relationships/slideLayout" Target="../slideLayouts/slideLayout791.xml"/><Relationship Id="rId41" Type="http://schemas.openxmlformats.org/officeDocument/2006/relationships/slideLayout" Target="../slideLayouts/slideLayout812.xml"/><Relationship Id="rId54" Type="http://schemas.openxmlformats.org/officeDocument/2006/relationships/slideLayout" Target="../slideLayouts/slideLayout825.xml"/><Relationship Id="rId62" Type="http://schemas.openxmlformats.org/officeDocument/2006/relationships/slideLayout" Target="../slideLayouts/slideLayout833.xml"/><Relationship Id="rId1" Type="http://schemas.openxmlformats.org/officeDocument/2006/relationships/slideLayout" Target="../slideLayouts/slideLayout772.xml"/><Relationship Id="rId6" Type="http://schemas.openxmlformats.org/officeDocument/2006/relationships/slideLayout" Target="../slideLayouts/slideLayout777.xml"/><Relationship Id="rId15" Type="http://schemas.openxmlformats.org/officeDocument/2006/relationships/slideLayout" Target="../slideLayouts/slideLayout786.xml"/><Relationship Id="rId23" Type="http://schemas.openxmlformats.org/officeDocument/2006/relationships/slideLayout" Target="../slideLayouts/slideLayout794.xml"/><Relationship Id="rId28" Type="http://schemas.openxmlformats.org/officeDocument/2006/relationships/slideLayout" Target="../slideLayouts/slideLayout799.xml"/><Relationship Id="rId36" Type="http://schemas.openxmlformats.org/officeDocument/2006/relationships/slideLayout" Target="../slideLayouts/slideLayout807.xml"/><Relationship Id="rId49" Type="http://schemas.openxmlformats.org/officeDocument/2006/relationships/slideLayout" Target="../slideLayouts/slideLayout820.xml"/><Relationship Id="rId57" Type="http://schemas.openxmlformats.org/officeDocument/2006/relationships/slideLayout" Target="../slideLayouts/slideLayout828.xml"/><Relationship Id="rId10" Type="http://schemas.openxmlformats.org/officeDocument/2006/relationships/slideLayout" Target="../slideLayouts/slideLayout781.xml"/><Relationship Id="rId31" Type="http://schemas.openxmlformats.org/officeDocument/2006/relationships/slideLayout" Target="../slideLayouts/slideLayout802.xml"/><Relationship Id="rId44" Type="http://schemas.openxmlformats.org/officeDocument/2006/relationships/slideLayout" Target="../slideLayouts/slideLayout815.xml"/><Relationship Id="rId52" Type="http://schemas.openxmlformats.org/officeDocument/2006/relationships/slideLayout" Target="../slideLayouts/slideLayout823.xml"/><Relationship Id="rId60" Type="http://schemas.openxmlformats.org/officeDocument/2006/relationships/slideLayout" Target="../slideLayouts/slideLayout831.xml"/><Relationship Id="rId65" Type="http://schemas.openxmlformats.org/officeDocument/2006/relationships/slideLayout" Target="../slideLayouts/slideLayout836.xml"/><Relationship Id="rId4" Type="http://schemas.openxmlformats.org/officeDocument/2006/relationships/slideLayout" Target="../slideLayouts/slideLayout775.xml"/><Relationship Id="rId9" Type="http://schemas.openxmlformats.org/officeDocument/2006/relationships/slideLayout" Target="../slideLayouts/slideLayout780.xml"/><Relationship Id="rId13" Type="http://schemas.openxmlformats.org/officeDocument/2006/relationships/slideLayout" Target="../slideLayouts/slideLayout784.xml"/><Relationship Id="rId18" Type="http://schemas.openxmlformats.org/officeDocument/2006/relationships/slideLayout" Target="../slideLayouts/slideLayout789.xml"/><Relationship Id="rId39" Type="http://schemas.openxmlformats.org/officeDocument/2006/relationships/slideLayout" Target="../slideLayouts/slideLayout810.xml"/><Relationship Id="rId34" Type="http://schemas.openxmlformats.org/officeDocument/2006/relationships/slideLayout" Target="../slideLayouts/slideLayout805.xml"/><Relationship Id="rId50" Type="http://schemas.openxmlformats.org/officeDocument/2006/relationships/slideLayout" Target="../slideLayouts/slideLayout821.xml"/><Relationship Id="rId55" Type="http://schemas.openxmlformats.org/officeDocument/2006/relationships/slideLayout" Target="../slideLayouts/slideLayout82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image" Target="../media/image1.gif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gif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68.xml"/><Relationship Id="rId34" Type="http://schemas.openxmlformats.org/officeDocument/2006/relationships/slideLayout" Target="../slideLayouts/slideLayout81.xml"/><Relationship Id="rId42" Type="http://schemas.openxmlformats.org/officeDocument/2006/relationships/slideLayout" Target="../slideLayouts/slideLayout89.xml"/><Relationship Id="rId47" Type="http://schemas.openxmlformats.org/officeDocument/2006/relationships/slideLayout" Target="../slideLayouts/slideLayout94.xml"/><Relationship Id="rId50" Type="http://schemas.openxmlformats.org/officeDocument/2006/relationships/slideLayout" Target="../slideLayouts/slideLayout97.xml"/><Relationship Id="rId55" Type="http://schemas.openxmlformats.org/officeDocument/2006/relationships/slideLayout" Target="../slideLayouts/slideLayout102.xml"/><Relationship Id="rId6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58.xml"/><Relationship Id="rId24" Type="http://schemas.openxmlformats.org/officeDocument/2006/relationships/slideLayout" Target="../slideLayouts/slideLayout71.xml"/><Relationship Id="rId32" Type="http://schemas.openxmlformats.org/officeDocument/2006/relationships/slideLayout" Target="../slideLayouts/slideLayout79.xml"/><Relationship Id="rId37" Type="http://schemas.openxmlformats.org/officeDocument/2006/relationships/slideLayout" Target="../slideLayouts/slideLayout84.xml"/><Relationship Id="rId40" Type="http://schemas.openxmlformats.org/officeDocument/2006/relationships/slideLayout" Target="../slideLayouts/slideLayout87.xml"/><Relationship Id="rId45" Type="http://schemas.openxmlformats.org/officeDocument/2006/relationships/slideLayout" Target="../slideLayouts/slideLayout92.xml"/><Relationship Id="rId53" Type="http://schemas.openxmlformats.org/officeDocument/2006/relationships/slideLayout" Target="../slideLayouts/slideLayout100.xml"/><Relationship Id="rId58" Type="http://schemas.openxmlformats.org/officeDocument/2006/relationships/slideLayout" Target="../slideLayouts/slideLayout105.xml"/><Relationship Id="rId66" Type="http://schemas.openxmlformats.org/officeDocument/2006/relationships/image" Target="../media/image6.gif"/><Relationship Id="rId5" Type="http://schemas.openxmlformats.org/officeDocument/2006/relationships/slideLayout" Target="../slideLayouts/slideLayout52.xml"/><Relationship Id="rId61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61.xml"/><Relationship Id="rId22" Type="http://schemas.openxmlformats.org/officeDocument/2006/relationships/slideLayout" Target="../slideLayouts/slideLayout69.xml"/><Relationship Id="rId27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7.xml"/><Relationship Id="rId35" Type="http://schemas.openxmlformats.org/officeDocument/2006/relationships/slideLayout" Target="../slideLayouts/slideLayout82.xml"/><Relationship Id="rId43" Type="http://schemas.openxmlformats.org/officeDocument/2006/relationships/slideLayout" Target="../slideLayouts/slideLayout90.xml"/><Relationship Id="rId48" Type="http://schemas.openxmlformats.org/officeDocument/2006/relationships/slideLayout" Target="../slideLayouts/slideLayout95.xml"/><Relationship Id="rId56" Type="http://schemas.openxmlformats.org/officeDocument/2006/relationships/slideLayout" Target="../slideLayouts/slideLayout103.xml"/><Relationship Id="rId64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55.xml"/><Relationship Id="rId51" Type="http://schemas.openxmlformats.org/officeDocument/2006/relationships/slideLayout" Target="../slideLayouts/slideLayout98.xml"/><Relationship Id="rId3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64.xml"/><Relationship Id="rId25" Type="http://schemas.openxmlformats.org/officeDocument/2006/relationships/slideLayout" Target="../slideLayouts/slideLayout72.xml"/><Relationship Id="rId33" Type="http://schemas.openxmlformats.org/officeDocument/2006/relationships/slideLayout" Target="../slideLayouts/slideLayout80.xml"/><Relationship Id="rId38" Type="http://schemas.openxmlformats.org/officeDocument/2006/relationships/slideLayout" Target="../slideLayouts/slideLayout85.xml"/><Relationship Id="rId46" Type="http://schemas.openxmlformats.org/officeDocument/2006/relationships/slideLayout" Target="../slideLayouts/slideLayout93.xml"/><Relationship Id="rId59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67.xml"/><Relationship Id="rId41" Type="http://schemas.openxmlformats.org/officeDocument/2006/relationships/slideLayout" Target="../slideLayouts/slideLayout88.xml"/><Relationship Id="rId54" Type="http://schemas.openxmlformats.org/officeDocument/2006/relationships/slideLayout" Target="../slideLayouts/slideLayout101.xml"/><Relationship Id="rId6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2.xml"/><Relationship Id="rId23" Type="http://schemas.openxmlformats.org/officeDocument/2006/relationships/slideLayout" Target="../slideLayouts/slideLayout70.xml"/><Relationship Id="rId28" Type="http://schemas.openxmlformats.org/officeDocument/2006/relationships/slideLayout" Target="../slideLayouts/slideLayout75.xml"/><Relationship Id="rId36" Type="http://schemas.openxmlformats.org/officeDocument/2006/relationships/slideLayout" Target="../slideLayouts/slideLayout83.xml"/><Relationship Id="rId49" Type="http://schemas.openxmlformats.org/officeDocument/2006/relationships/slideLayout" Target="../slideLayouts/slideLayout96.xml"/><Relationship Id="rId57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78.xml"/><Relationship Id="rId44" Type="http://schemas.openxmlformats.org/officeDocument/2006/relationships/slideLayout" Target="../slideLayouts/slideLayout91.xml"/><Relationship Id="rId52" Type="http://schemas.openxmlformats.org/officeDocument/2006/relationships/slideLayout" Target="../slideLayouts/slideLayout99.xml"/><Relationship Id="rId60" Type="http://schemas.openxmlformats.org/officeDocument/2006/relationships/slideLayout" Target="../slideLayouts/slideLayout107.xml"/><Relationship Id="rId65" Type="http://schemas.openxmlformats.org/officeDocument/2006/relationships/theme" Target="../theme/theme4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65.xml"/><Relationship Id="rId39" Type="http://schemas.openxmlformats.org/officeDocument/2006/relationships/slideLayout" Target="../slideLayouts/slideLayout86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39" Type="http://schemas.openxmlformats.org/officeDocument/2006/relationships/slideLayout" Target="../slideLayouts/slideLayout150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42" Type="http://schemas.openxmlformats.org/officeDocument/2006/relationships/slideLayout" Target="../slideLayouts/slideLayout153.xml"/><Relationship Id="rId47" Type="http://schemas.openxmlformats.org/officeDocument/2006/relationships/slideLayout" Target="../slideLayouts/slideLayout158.xml"/><Relationship Id="rId50" Type="http://schemas.openxmlformats.org/officeDocument/2006/relationships/slideLayout" Target="../slideLayouts/slideLayout161.xml"/><Relationship Id="rId55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9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slideLayout" Target="../slideLayouts/slideLayout148.xml"/><Relationship Id="rId40" Type="http://schemas.openxmlformats.org/officeDocument/2006/relationships/slideLayout" Target="../slideLayouts/slideLayout151.xml"/><Relationship Id="rId45" Type="http://schemas.openxmlformats.org/officeDocument/2006/relationships/slideLayout" Target="../slideLayouts/slideLayout156.xml"/><Relationship Id="rId53" Type="http://schemas.openxmlformats.org/officeDocument/2006/relationships/slideLayout" Target="../slideLayouts/slideLayout164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43" Type="http://schemas.openxmlformats.org/officeDocument/2006/relationships/slideLayout" Target="../slideLayouts/slideLayout154.xml"/><Relationship Id="rId48" Type="http://schemas.openxmlformats.org/officeDocument/2006/relationships/slideLayout" Target="../slideLayouts/slideLayout159.xml"/><Relationship Id="rId56" Type="http://schemas.openxmlformats.org/officeDocument/2006/relationships/slideLayout" Target="../slideLayouts/slideLayout167.xml"/><Relationship Id="rId8" Type="http://schemas.openxmlformats.org/officeDocument/2006/relationships/slideLayout" Target="../slideLayouts/slideLayout119.xml"/><Relationship Id="rId51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38" Type="http://schemas.openxmlformats.org/officeDocument/2006/relationships/slideLayout" Target="../slideLayouts/slideLayout149.xml"/><Relationship Id="rId46" Type="http://schemas.openxmlformats.org/officeDocument/2006/relationships/slideLayout" Target="../slideLayouts/slideLayout157.xml"/><Relationship Id="rId20" Type="http://schemas.openxmlformats.org/officeDocument/2006/relationships/slideLayout" Target="../slideLayouts/slideLayout131.xml"/><Relationship Id="rId41" Type="http://schemas.openxmlformats.org/officeDocument/2006/relationships/slideLayout" Target="../slideLayouts/slideLayout152.xml"/><Relationship Id="rId54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49" Type="http://schemas.openxmlformats.org/officeDocument/2006/relationships/slideLayout" Target="../slideLayouts/slideLayout160.xml"/><Relationship Id="rId57" Type="http://schemas.openxmlformats.org/officeDocument/2006/relationships/theme" Target="../theme/theme5.xml"/><Relationship Id="rId10" Type="http://schemas.openxmlformats.org/officeDocument/2006/relationships/slideLayout" Target="../slideLayouts/slideLayout121.xml"/><Relationship Id="rId31" Type="http://schemas.openxmlformats.org/officeDocument/2006/relationships/slideLayout" Target="../slideLayouts/slideLayout142.xml"/><Relationship Id="rId44" Type="http://schemas.openxmlformats.org/officeDocument/2006/relationships/slideLayout" Target="../slideLayouts/slideLayout155.xml"/><Relationship Id="rId52" Type="http://schemas.openxmlformats.org/officeDocument/2006/relationships/slideLayout" Target="../slideLayouts/slideLayout1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slideLayout" Target="../slideLayouts/slideLayout180.xml"/><Relationship Id="rId1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70.xml"/><Relationship Id="rId21" Type="http://schemas.openxmlformats.org/officeDocument/2006/relationships/image" Target="../media/image14.png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slideLayout" Target="../slideLayouts/slideLayout184.xml"/><Relationship Id="rId2" Type="http://schemas.openxmlformats.org/officeDocument/2006/relationships/slideLayout" Target="../slideLayouts/slideLayout169.xml"/><Relationship Id="rId16" Type="http://schemas.openxmlformats.org/officeDocument/2006/relationships/slideLayout" Target="../slideLayouts/slideLayout183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77.xml"/><Relationship Id="rId19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slideLayout" Target="../slideLayouts/slideLayout181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9" Type="http://schemas.openxmlformats.org/officeDocument/2006/relationships/slideLayout" Target="../slideLayouts/slideLayout225.xml"/><Relationship Id="rId21" Type="http://schemas.openxmlformats.org/officeDocument/2006/relationships/slideLayout" Target="../slideLayouts/slideLayout207.xml"/><Relationship Id="rId34" Type="http://schemas.openxmlformats.org/officeDocument/2006/relationships/slideLayout" Target="../slideLayouts/slideLayout220.xml"/><Relationship Id="rId42" Type="http://schemas.openxmlformats.org/officeDocument/2006/relationships/slideLayout" Target="../slideLayouts/slideLayout228.xml"/><Relationship Id="rId47" Type="http://schemas.openxmlformats.org/officeDocument/2006/relationships/slideLayout" Target="../slideLayouts/slideLayout233.xml"/><Relationship Id="rId50" Type="http://schemas.openxmlformats.org/officeDocument/2006/relationships/slideLayout" Target="../slideLayouts/slideLayout236.xml"/><Relationship Id="rId55" Type="http://schemas.openxmlformats.org/officeDocument/2006/relationships/slideLayout" Target="../slideLayouts/slideLayout241.xml"/><Relationship Id="rId7" Type="http://schemas.openxmlformats.org/officeDocument/2006/relationships/slideLayout" Target="../slideLayouts/slideLayout193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9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32" Type="http://schemas.openxmlformats.org/officeDocument/2006/relationships/slideLayout" Target="../slideLayouts/slideLayout218.xml"/><Relationship Id="rId37" Type="http://schemas.openxmlformats.org/officeDocument/2006/relationships/slideLayout" Target="../slideLayouts/slideLayout223.xml"/><Relationship Id="rId40" Type="http://schemas.openxmlformats.org/officeDocument/2006/relationships/slideLayout" Target="../slideLayouts/slideLayout226.xml"/><Relationship Id="rId45" Type="http://schemas.openxmlformats.org/officeDocument/2006/relationships/slideLayout" Target="../slideLayouts/slideLayout231.xml"/><Relationship Id="rId53" Type="http://schemas.openxmlformats.org/officeDocument/2006/relationships/slideLayout" Target="../slideLayouts/slideLayout239.xml"/><Relationship Id="rId58" Type="http://schemas.openxmlformats.org/officeDocument/2006/relationships/image" Target="../media/image6.gif"/><Relationship Id="rId5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Relationship Id="rId30" Type="http://schemas.openxmlformats.org/officeDocument/2006/relationships/slideLayout" Target="../slideLayouts/slideLayout216.xml"/><Relationship Id="rId35" Type="http://schemas.openxmlformats.org/officeDocument/2006/relationships/slideLayout" Target="../slideLayouts/slideLayout221.xml"/><Relationship Id="rId43" Type="http://schemas.openxmlformats.org/officeDocument/2006/relationships/slideLayout" Target="../slideLayouts/slideLayout229.xml"/><Relationship Id="rId48" Type="http://schemas.openxmlformats.org/officeDocument/2006/relationships/slideLayout" Target="../slideLayouts/slideLayout234.xml"/><Relationship Id="rId56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194.xml"/><Relationship Id="rId51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33" Type="http://schemas.openxmlformats.org/officeDocument/2006/relationships/slideLayout" Target="../slideLayouts/slideLayout219.xml"/><Relationship Id="rId38" Type="http://schemas.openxmlformats.org/officeDocument/2006/relationships/slideLayout" Target="../slideLayouts/slideLayout224.xml"/><Relationship Id="rId46" Type="http://schemas.openxmlformats.org/officeDocument/2006/relationships/slideLayout" Target="../slideLayouts/slideLayout232.xml"/><Relationship Id="rId20" Type="http://schemas.openxmlformats.org/officeDocument/2006/relationships/slideLayout" Target="../slideLayouts/slideLayout206.xml"/><Relationship Id="rId41" Type="http://schemas.openxmlformats.org/officeDocument/2006/relationships/slideLayout" Target="../slideLayouts/slideLayout227.xml"/><Relationship Id="rId54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slideLayout" Target="../slideLayouts/slideLayout214.xml"/><Relationship Id="rId36" Type="http://schemas.openxmlformats.org/officeDocument/2006/relationships/slideLayout" Target="../slideLayouts/slideLayout222.xml"/><Relationship Id="rId49" Type="http://schemas.openxmlformats.org/officeDocument/2006/relationships/slideLayout" Target="../slideLayouts/slideLayout235.xml"/><Relationship Id="rId57" Type="http://schemas.openxmlformats.org/officeDocument/2006/relationships/theme" Target="../theme/theme7.xml"/><Relationship Id="rId10" Type="http://schemas.openxmlformats.org/officeDocument/2006/relationships/slideLayout" Target="../slideLayouts/slideLayout196.xml"/><Relationship Id="rId31" Type="http://schemas.openxmlformats.org/officeDocument/2006/relationships/slideLayout" Target="../slideLayouts/slideLayout217.xml"/><Relationship Id="rId44" Type="http://schemas.openxmlformats.org/officeDocument/2006/relationships/slideLayout" Target="../slideLayouts/slideLayout230.xml"/><Relationship Id="rId52" Type="http://schemas.openxmlformats.org/officeDocument/2006/relationships/slideLayout" Target="../slideLayouts/slideLayout23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9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63.xml"/><Relationship Id="rId34" Type="http://schemas.openxmlformats.org/officeDocument/2006/relationships/slideLayout" Target="../slideLayouts/slideLayout276.xml"/><Relationship Id="rId42" Type="http://schemas.openxmlformats.org/officeDocument/2006/relationships/slideLayout" Target="../slideLayouts/slideLayout284.xml"/><Relationship Id="rId47" Type="http://schemas.openxmlformats.org/officeDocument/2006/relationships/slideLayout" Target="../slideLayouts/slideLayout289.xml"/><Relationship Id="rId50" Type="http://schemas.openxmlformats.org/officeDocument/2006/relationships/slideLayout" Target="../slideLayouts/slideLayout292.xml"/><Relationship Id="rId55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49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9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slideLayout" Target="../slideLayouts/slideLayout274.xml"/><Relationship Id="rId37" Type="http://schemas.openxmlformats.org/officeDocument/2006/relationships/slideLayout" Target="../slideLayouts/slideLayout279.xml"/><Relationship Id="rId40" Type="http://schemas.openxmlformats.org/officeDocument/2006/relationships/slideLayout" Target="../slideLayouts/slideLayout282.xml"/><Relationship Id="rId45" Type="http://schemas.openxmlformats.org/officeDocument/2006/relationships/slideLayout" Target="../slideLayouts/slideLayout287.xml"/><Relationship Id="rId53" Type="http://schemas.openxmlformats.org/officeDocument/2006/relationships/slideLayout" Target="../slideLayouts/slideLayout295.xml"/><Relationship Id="rId58" Type="http://schemas.openxmlformats.org/officeDocument/2006/relationships/theme" Target="../theme/theme8.xml"/><Relationship Id="rId5" Type="http://schemas.openxmlformats.org/officeDocument/2006/relationships/slideLayout" Target="../slideLayouts/slideLayout247.xml"/><Relationship Id="rId19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Relationship Id="rId35" Type="http://schemas.openxmlformats.org/officeDocument/2006/relationships/slideLayout" Target="../slideLayouts/slideLayout277.xml"/><Relationship Id="rId43" Type="http://schemas.openxmlformats.org/officeDocument/2006/relationships/slideLayout" Target="../slideLayouts/slideLayout285.xml"/><Relationship Id="rId48" Type="http://schemas.openxmlformats.org/officeDocument/2006/relationships/slideLayout" Target="../slideLayouts/slideLayout290.xml"/><Relationship Id="rId56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50.xml"/><Relationship Id="rId51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45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33" Type="http://schemas.openxmlformats.org/officeDocument/2006/relationships/slideLayout" Target="../slideLayouts/slideLayout275.xml"/><Relationship Id="rId38" Type="http://schemas.openxmlformats.org/officeDocument/2006/relationships/slideLayout" Target="../slideLayouts/slideLayout280.xml"/><Relationship Id="rId46" Type="http://schemas.openxmlformats.org/officeDocument/2006/relationships/slideLayout" Target="../slideLayouts/slideLayout288.xml"/><Relationship Id="rId59" Type="http://schemas.openxmlformats.org/officeDocument/2006/relationships/image" Target="../media/image6.gif"/><Relationship Id="rId20" Type="http://schemas.openxmlformats.org/officeDocument/2006/relationships/slideLayout" Target="../slideLayouts/slideLayout262.xml"/><Relationship Id="rId41" Type="http://schemas.openxmlformats.org/officeDocument/2006/relationships/slideLayout" Target="../slideLayouts/slideLayout283.xml"/><Relationship Id="rId54" Type="http://schemas.openxmlformats.org/officeDocument/2006/relationships/slideLayout" Target="../slideLayouts/slideLayout296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36" Type="http://schemas.openxmlformats.org/officeDocument/2006/relationships/slideLayout" Target="../slideLayouts/slideLayout278.xml"/><Relationship Id="rId49" Type="http://schemas.openxmlformats.org/officeDocument/2006/relationships/slideLayout" Target="../slideLayouts/slideLayout291.xml"/><Relationship Id="rId57" Type="http://schemas.openxmlformats.org/officeDocument/2006/relationships/slideLayout" Target="../slideLayouts/slideLayout299.xml"/><Relationship Id="rId10" Type="http://schemas.openxmlformats.org/officeDocument/2006/relationships/slideLayout" Target="../slideLayouts/slideLayout252.xml"/><Relationship Id="rId31" Type="http://schemas.openxmlformats.org/officeDocument/2006/relationships/slideLayout" Target="../slideLayouts/slideLayout273.xml"/><Relationship Id="rId44" Type="http://schemas.openxmlformats.org/officeDocument/2006/relationships/slideLayout" Target="../slideLayouts/slideLayout286.xml"/><Relationship Id="rId52" Type="http://schemas.openxmlformats.org/officeDocument/2006/relationships/slideLayout" Target="../slideLayouts/slideLayout294.xml"/></Relationships>
</file>

<file path=ppt/slideMasters/_rels/slideMaster9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25.xml"/><Relationship Id="rId21" Type="http://schemas.openxmlformats.org/officeDocument/2006/relationships/slideLayout" Target="../slideLayouts/slideLayout320.xml"/><Relationship Id="rId34" Type="http://schemas.openxmlformats.org/officeDocument/2006/relationships/slideLayout" Target="../slideLayouts/slideLayout333.xml"/><Relationship Id="rId42" Type="http://schemas.openxmlformats.org/officeDocument/2006/relationships/slideLayout" Target="../slideLayouts/slideLayout341.xml"/><Relationship Id="rId47" Type="http://schemas.openxmlformats.org/officeDocument/2006/relationships/slideLayout" Target="../slideLayouts/slideLayout346.xml"/><Relationship Id="rId50" Type="http://schemas.openxmlformats.org/officeDocument/2006/relationships/slideLayout" Target="../slideLayouts/slideLayout349.xml"/><Relationship Id="rId55" Type="http://schemas.openxmlformats.org/officeDocument/2006/relationships/slideLayout" Target="../slideLayouts/slideLayout354.xml"/><Relationship Id="rId63" Type="http://schemas.openxmlformats.org/officeDocument/2006/relationships/slideLayout" Target="../slideLayouts/slideLayout362.xml"/><Relationship Id="rId7" Type="http://schemas.openxmlformats.org/officeDocument/2006/relationships/slideLayout" Target="../slideLayouts/slideLayout306.xml"/><Relationship Id="rId2" Type="http://schemas.openxmlformats.org/officeDocument/2006/relationships/slideLayout" Target="../slideLayouts/slideLayout301.xml"/><Relationship Id="rId16" Type="http://schemas.openxmlformats.org/officeDocument/2006/relationships/slideLayout" Target="../slideLayouts/slideLayout315.xml"/><Relationship Id="rId29" Type="http://schemas.openxmlformats.org/officeDocument/2006/relationships/slideLayout" Target="../slideLayouts/slideLayout328.xml"/><Relationship Id="rId11" Type="http://schemas.openxmlformats.org/officeDocument/2006/relationships/slideLayout" Target="../slideLayouts/slideLayout310.xml"/><Relationship Id="rId24" Type="http://schemas.openxmlformats.org/officeDocument/2006/relationships/slideLayout" Target="../slideLayouts/slideLayout323.xml"/><Relationship Id="rId32" Type="http://schemas.openxmlformats.org/officeDocument/2006/relationships/slideLayout" Target="../slideLayouts/slideLayout331.xml"/><Relationship Id="rId37" Type="http://schemas.openxmlformats.org/officeDocument/2006/relationships/slideLayout" Target="../slideLayouts/slideLayout336.xml"/><Relationship Id="rId40" Type="http://schemas.openxmlformats.org/officeDocument/2006/relationships/slideLayout" Target="../slideLayouts/slideLayout339.xml"/><Relationship Id="rId45" Type="http://schemas.openxmlformats.org/officeDocument/2006/relationships/slideLayout" Target="../slideLayouts/slideLayout344.xml"/><Relationship Id="rId53" Type="http://schemas.openxmlformats.org/officeDocument/2006/relationships/slideLayout" Target="../slideLayouts/slideLayout352.xml"/><Relationship Id="rId58" Type="http://schemas.openxmlformats.org/officeDocument/2006/relationships/slideLayout" Target="../slideLayouts/slideLayout357.xml"/><Relationship Id="rId66" Type="http://schemas.openxmlformats.org/officeDocument/2006/relationships/image" Target="../media/image1.gif"/><Relationship Id="rId5" Type="http://schemas.openxmlformats.org/officeDocument/2006/relationships/slideLayout" Target="../slideLayouts/slideLayout304.xml"/><Relationship Id="rId61" Type="http://schemas.openxmlformats.org/officeDocument/2006/relationships/slideLayout" Target="../slideLayouts/slideLayout360.xml"/><Relationship Id="rId19" Type="http://schemas.openxmlformats.org/officeDocument/2006/relationships/slideLayout" Target="../slideLayouts/slideLayout318.xml"/><Relationship Id="rId14" Type="http://schemas.openxmlformats.org/officeDocument/2006/relationships/slideLayout" Target="../slideLayouts/slideLayout313.xml"/><Relationship Id="rId22" Type="http://schemas.openxmlformats.org/officeDocument/2006/relationships/slideLayout" Target="../slideLayouts/slideLayout321.xml"/><Relationship Id="rId27" Type="http://schemas.openxmlformats.org/officeDocument/2006/relationships/slideLayout" Target="../slideLayouts/slideLayout326.xml"/><Relationship Id="rId30" Type="http://schemas.openxmlformats.org/officeDocument/2006/relationships/slideLayout" Target="../slideLayouts/slideLayout329.xml"/><Relationship Id="rId35" Type="http://schemas.openxmlformats.org/officeDocument/2006/relationships/slideLayout" Target="../slideLayouts/slideLayout334.xml"/><Relationship Id="rId43" Type="http://schemas.openxmlformats.org/officeDocument/2006/relationships/slideLayout" Target="../slideLayouts/slideLayout342.xml"/><Relationship Id="rId48" Type="http://schemas.openxmlformats.org/officeDocument/2006/relationships/slideLayout" Target="../slideLayouts/slideLayout347.xml"/><Relationship Id="rId56" Type="http://schemas.openxmlformats.org/officeDocument/2006/relationships/slideLayout" Target="../slideLayouts/slideLayout355.xml"/><Relationship Id="rId64" Type="http://schemas.openxmlformats.org/officeDocument/2006/relationships/slideLayout" Target="../slideLayouts/slideLayout363.xml"/><Relationship Id="rId8" Type="http://schemas.openxmlformats.org/officeDocument/2006/relationships/slideLayout" Target="../slideLayouts/slideLayout307.xml"/><Relationship Id="rId51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11.xml"/><Relationship Id="rId17" Type="http://schemas.openxmlformats.org/officeDocument/2006/relationships/slideLayout" Target="../slideLayouts/slideLayout316.xml"/><Relationship Id="rId25" Type="http://schemas.openxmlformats.org/officeDocument/2006/relationships/slideLayout" Target="../slideLayouts/slideLayout324.xml"/><Relationship Id="rId33" Type="http://schemas.openxmlformats.org/officeDocument/2006/relationships/slideLayout" Target="../slideLayouts/slideLayout332.xml"/><Relationship Id="rId38" Type="http://schemas.openxmlformats.org/officeDocument/2006/relationships/slideLayout" Target="../slideLayouts/slideLayout337.xml"/><Relationship Id="rId46" Type="http://schemas.openxmlformats.org/officeDocument/2006/relationships/slideLayout" Target="../slideLayouts/slideLayout345.xml"/><Relationship Id="rId59" Type="http://schemas.openxmlformats.org/officeDocument/2006/relationships/slideLayout" Target="../slideLayouts/slideLayout358.xml"/><Relationship Id="rId20" Type="http://schemas.openxmlformats.org/officeDocument/2006/relationships/slideLayout" Target="../slideLayouts/slideLayout319.xml"/><Relationship Id="rId41" Type="http://schemas.openxmlformats.org/officeDocument/2006/relationships/slideLayout" Target="../slideLayouts/slideLayout340.xml"/><Relationship Id="rId54" Type="http://schemas.openxmlformats.org/officeDocument/2006/relationships/slideLayout" Target="../slideLayouts/slideLayout353.xml"/><Relationship Id="rId6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00.xml"/><Relationship Id="rId6" Type="http://schemas.openxmlformats.org/officeDocument/2006/relationships/slideLayout" Target="../slideLayouts/slideLayout305.xml"/><Relationship Id="rId15" Type="http://schemas.openxmlformats.org/officeDocument/2006/relationships/slideLayout" Target="../slideLayouts/slideLayout314.xml"/><Relationship Id="rId23" Type="http://schemas.openxmlformats.org/officeDocument/2006/relationships/slideLayout" Target="../slideLayouts/slideLayout322.xml"/><Relationship Id="rId28" Type="http://schemas.openxmlformats.org/officeDocument/2006/relationships/slideLayout" Target="../slideLayouts/slideLayout327.xml"/><Relationship Id="rId36" Type="http://schemas.openxmlformats.org/officeDocument/2006/relationships/slideLayout" Target="../slideLayouts/slideLayout335.xml"/><Relationship Id="rId49" Type="http://schemas.openxmlformats.org/officeDocument/2006/relationships/slideLayout" Target="../slideLayouts/slideLayout348.xml"/><Relationship Id="rId57" Type="http://schemas.openxmlformats.org/officeDocument/2006/relationships/slideLayout" Target="../slideLayouts/slideLayout356.xml"/><Relationship Id="rId10" Type="http://schemas.openxmlformats.org/officeDocument/2006/relationships/slideLayout" Target="../slideLayouts/slideLayout309.xml"/><Relationship Id="rId31" Type="http://schemas.openxmlformats.org/officeDocument/2006/relationships/slideLayout" Target="../slideLayouts/slideLayout330.xml"/><Relationship Id="rId44" Type="http://schemas.openxmlformats.org/officeDocument/2006/relationships/slideLayout" Target="../slideLayouts/slideLayout343.xml"/><Relationship Id="rId52" Type="http://schemas.openxmlformats.org/officeDocument/2006/relationships/slideLayout" Target="../slideLayouts/slideLayout351.xml"/><Relationship Id="rId60" Type="http://schemas.openxmlformats.org/officeDocument/2006/relationships/slideLayout" Target="../slideLayouts/slideLayout359.xml"/><Relationship Id="rId65" Type="http://schemas.openxmlformats.org/officeDocument/2006/relationships/theme" Target="../theme/theme9.xml"/><Relationship Id="rId4" Type="http://schemas.openxmlformats.org/officeDocument/2006/relationships/slideLayout" Target="../slideLayouts/slideLayout303.xml"/><Relationship Id="rId9" Type="http://schemas.openxmlformats.org/officeDocument/2006/relationships/slideLayout" Target="../slideLayouts/slideLayout308.xml"/><Relationship Id="rId13" Type="http://schemas.openxmlformats.org/officeDocument/2006/relationships/slideLayout" Target="../slideLayouts/slideLayout312.xml"/><Relationship Id="rId18" Type="http://schemas.openxmlformats.org/officeDocument/2006/relationships/slideLayout" Target="../slideLayouts/slideLayout317.xml"/><Relationship Id="rId39" Type="http://schemas.openxmlformats.org/officeDocument/2006/relationships/slideLayout" Target="../slideLayouts/slideLayout3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46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73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0">
            <a:extLst>
              <a:ext uri="{FF2B5EF4-FFF2-40B4-BE49-F238E27FC236}">
                <a16:creationId xmlns:a16="http://schemas.microsoft.com/office/drawing/2014/main" id="{8E0EB996-1533-40EB-9425-177BDB5E16DF}"/>
              </a:ext>
            </a:extLst>
          </p:cNvPr>
          <p:cNvPicPr>
            <a:picLocks noChangeAspect="1"/>
          </p:cNvPicPr>
          <p:nvPr userDrawn="1"/>
        </p:nvPicPr>
        <p:blipFill>
          <a:blip r:embed="rId70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9" name="Picture 4" descr="Ogilvy - UNA">
            <a:extLst>
              <a:ext uri="{FF2B5EF4-FFF2-40B4-BE49-F238E27FC236}">
                <a16:creationId xmlns:a16="http://schemas.microsoft.com/office/drawing/2014/main" id="{9E14D873-37C4-4519-95E1-6B41D719958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340" y="6366198"/>
            <a:ext cx="787277" cy="307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54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  <p:sldLayoutId id="2147484058" r:id="rId12"/>
    <p:sldLayoutId id="2147484059" r:id="rId13"/>
    <p:sldLayoutId id="2147484060" r:id="rId14"/>
    <p:sldLayoutId id="2147484061" r:id="rId15"/>
    <p:sldLayoutId id="2147484062" r:id="rId16"/>
    <p:sldLayoutId id="2147484063" r:id="rId17"/>
    <p:sldLayoutId id="2147484064" r:id="rId18"/>
    <p:sldLayoutId id="2147484065" r:id="rId19"/>
    <p:sldLayoutId id="2147484066" r:id="rId20"/>
    <p:sldLayoutId id="2147484067" r:id="rId21"/>
    <p:sldLayoutId id="2147484068" r:id="rId22"/>
    <p:sldLayoutId id="2147484069" r:id="rId23"/>
    <p:sldLayoutId id="2147484070" r:id="rId24"/>
    <p:sldLayoutId id="2147484071" r:id="rId25"/>
    <p:sldLayoutId id="2147484072" r:id="rId26"/>
    <p:sldLayoutId id="2147484073" r:id="rId27"/>
    <p:sldLayoutId id="2147484074" r:id="rId28"/>
    <p:sldLayoutId id="2147484075" r:id="rId29"/>
    <p:sldLayoutId id="2147484076" r:id="rId30"/>
    <p:sldLayoutId id="2147484077" r:id="rId31"/>
    <p:sldLayoutId id="2147484078" r:id="rId32"/>
    <p:sldLayoutId id="2147484079" r:id="rId33"/>
    <p:sldLayoutId id="2147484080" r:id="rId34"/>
    <p:sldLayoutId id="2147484081" r:id="rId35"/>
    <p:sldLayoutId id="2147484082" r:id="rId36"/>
    <p:sldLayoutId id="2147484083" r:id="rId37"/>
    <p:sldLayoutId id="2147484084" r:id="rId38"/>
    <p:sldLayoutId id="2147484085" r:id="rId39"/>
    <p:sldLayoutId id="2147484086" r:id="rId40"/>
    <p:sldLayoutId id="2147484087" r:id="rId41"/>
    <p:sldLayoutId id="2147484088" r:id="rId42"/>
    <p:sldLayoutId id="2147484089" r:id="rId43"/>
    <p:sldLayoutId id="2147484090" r:id="rId44"/>
    <p:sldLayoutId id="2147484091" r:id="rId45"/>
    <p:sldLayoutId id="2147484092" r:id="rId46"/>
    <p:sldLayoutId id="2147484093" r:id="rId47"/>
    <p:sldLayoutId id="2147484094" r:id="rId48"/>
    <p:sldLayoutId id="2147484095" r:id="rId49"/>
    <p:sldLayoutId id="2147484096" r:id="rId50"/>
    <p:sldLayoutId id="2147484097" r:id="rId51"/>
    <p:sldLayoutId id="2147484098" r:id="rId52"/>
    <p:sldLayoutId id="2147484099" r:id="rId53"/>
    <p:sldLayoutId id="2147484100" r:id="rId54"/>
    <p:sldLayoutId id="2147484101" r:id="rId55"/>
    <p:sldLayoutId id="2147484102" r:id="rId56"/>
    <p:sldLayoutId id="2147484103" r:id="rId57"/>
    <p:sldLayoutId id="2147484104" r:id="rId58"/>
    <p:sldLayoutId id="2147484105" r:id="rId59"/>
    <p:sldLayoutId id="2147484106" r:id="rId60"/>
    <p:sldLayoutId id="2147484107" r:id="rId61"/>
    <p:sldLayoutId id="2147484108" r:id="rId62"/>
    <p:sldLayoutId id="2147484109" r:id="rId63"/>
    <p:sldLayoutId id="2147484110" r:id="rId64"/>
    <p:sldLayoutId id="2147484111" r:id="rId65"/>
    <p:sldLayoutId id="2147484112" r:id="rId66"/>
    <p:sldLayoutId id="2147484113" r:id="rId67"/>
    <p:sldLayoutId id="2147484114" r:id="rId68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3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6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  <p:sldLayoutId id="2147484127" r:id="rId12"/>
    <p:sldLayoutId id="2147484128" r:id="rId13"/>
    <p:sldLayoutId id="2147484129" r:id="rId14"/>
    <p:sldLayoutId id="2147484130" r:id="rId15"/>
    <p:sldLayoutId id="2147484131" r:id="rId16"/>
    <p:sldLayoutId id="2147484132" r:id="rId17"/>
    <p:sldLayoutId id="2147484133" r:id="rId18"/>
    <p:sldLayoutId id="2147484134" r:id="rId19"/>
    <p:sldLayoutId id="2147484135" r:id="rId20"/>
    <p:sldLayoutId id="2147484136" r:id="rId21"/>
    <p:sldLayoutId id="2147484137" r:id="rId22"/>
    <p:sldLayoutId id="2147484138" r:id="rId23"/>
    <p:sldLayoutId id="2147484139" r:id="rId24"/>
    <p:sldLayoutId id="2147484140" r:id="rId25"/>
    <p:sldLayoutId id="2147484141" r:id="rId26"/>
    <p:sldLayoutId id="2147484142" r:id="rId27"/>
    <p:sldLayoutId id="2147484143" r:id="rId28"/>
    <p:sldLayoutId id="2147484144" r:id="rId29"/>
    <p:sldLayoutId id="2147484145" r:id="rId30"/>
    <p:sldLayoutId id="2147484146" r:id="rId31"/>
    <p:sldLayoutId id="2147484147" r:id="rId32"/>
    <p:sldLayoutId id="2147484148" r:id="rId33"/>
    <p:sldLayoutId id="2147484149" r:id="rId34"/>
    <p:sldLayoutId id="2147484150" r:id="rId35"/>
    <p:sldLayoutId id="2147484151" r:id="rId36"/>
    <p:sldLayoutId id="2147484152" r:id="rId37"/>
    <p:sldLayoutId id="2147484153" r:id="rId38"/>
    <p:sldLayoutId id="2147484154" r:id="rId39"/>
    <p:sldLayoutId id="2147484155" r:id="rId40"/>
    <p:sldLayoutId id="2147484156" r:id="rId41"/>
    <p:sldLayoutId id="2147484157" r:id="rId42"/>
    <p:sldLayoutId id="2147484158" r:id="rId43"/>
    <p:sldLayoutId id="2147484159" r:id="rId44"/>
    <p:sldLayoutId id="2147484160" r:id="rId45"/>
    <p:sldLayoutId id="2147484161" r:id="rId46"/>
    <p:sldLayoutId id="2147484162" r:id="rId47"/>
    <p:sldLayoutId id="2147484163" r:id="rId48"/>
    <p:sldLayoutId id="2147484164" r:id="rId49"/>
    <p:sldLayoutId id="2147484165" r:id="rId50"/>
    <p:sldLayoutId id="2147484166" r:id="rId51"/>
    <p:sldLayoutId id="2147484167" r:id="rId52"/>
    <p:sldLayoutId id="2147484168" r:id="rId53"/>
    <p:sldLayoutId id="2147484169" r:id="rId54"/>
    <p:sldLayoutId id="2147484170" r:id="rId55"/>
    <p:sldLayoutId id="2147484171" r:id="rId56"/>
    <p:sldLayoutId id="2147484172" r:id="rId57"/>
    <p:sldLayoutId id="2147484173" r:id="rId58"/>
    <p:sldLayoutId id="2147484175" r:id="rId59"/>
    <p:sldLayoutId id="2147484176" r:id="rId60"/>
    <p:sldLayoutId id="2147484177" r:id="rId61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74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  <p:sldLayoutId id="2147484196" r:id="rId17"/>
    <p:sldLayoutId id="2147484197" r:id="rId18"/>
    <p:sldLayoutId id="2147484198" r:id="rId19"/>
    <p:sldLayoutId id="2147484199" r:id="rId20"/>
    <p:sldLayoutId id="2147484200" r:id="rId21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5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4E37D0CE-CEF9-4F59-B900-AD0C4712F4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2841" y="6401488"/>
            <a:ext cx="703087" cy="274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343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2" r:id="rId1"/>
    <p:sldLayoutId id="2147484203" r:id="rId2"/>
    <p:sldLayoutId id="2147484204" r:id="rId3"/>
    <p:sldLayoutId id="2147484205" r:id="rId4"/>
    <p:sldLayoutId id="2147484206" r:id="rId5"/>
    <p:sldLayoutId id="2147484207" r:id="rId6"/>
    <p:sldLayoutId id="2147484208" r:id="rId7"/>
    <p:sldLayoutId id="2147484209" r:id="rId8"/>
    <p:sldLayoutId id="2147484210" r:id="rId9"/>
    <p:sldLayoutId id="2147484211" r:id="rId10"/>
    <p:sldLayoutId id="2147484212" r:id="rId11"/>
    <p:sldLayoutId id="2147484213" r:id="rId12"/>
    <p:sldLayoutId id="2147484214" r:id="rId13"/>
    <p:sldLayoutId id="2147484215" r:id="rId14"/>
    <p:sldLayoutId id="2147484216" r:id="rId15"/>
    <p:sldLayoutId id="2147484217" r:id="rId16"/>
    <p:sldLayoutId id="2147484218" r:id="rId17"/>
    <p:sldLayoutId id="2147484219" r:id="rId18"/>
    <p:sldLayoutId id="2147484220" r:id="rId19"/>
    <p:sldLayoutId id="2147484221" r:id="rId20"/>
    <p:sldLayoutId id="2147484222" r:id="rId21"/>
    <p:sldLayoutId id="2147484223" r:id="rId22"/>
    <p:sldLayoutId id="2147484224" r:id="rId23"/>
    <p:sldLayoutId id="2147484225" r:id="rId24"/>
    <p:sldLayoutId id="2147484226" r:id="rId25"/>
    <p:sldLayoutId id="2147484227" r:id="rId26"/>
    <p:sldLayoutId id="2147484228" r:id="rId27"/>
    <p:sldLayoutId id="2147484229" r:id="rId28"/>
    <p:sldLayoutId id="2147484230" r:id="rId29"/>
    <p:sldLayoutId id="2147484231" r:id="rId30"/>
    <p:sldLayoutId id="2147484232" r:id="rId31"/>
    <p:sldLayoutId id="2147484233" r:id="rId32"/>
    <p:sldLayoutId id="2147484234" r:id="rId33"/>
    <p:sldLayoutId id="2147484235" r:id="rId34"/>
    <p:sldLayoutId id="2147484236" r:id="rId35"/>
    <p:sldLayoutId id="2147484237" r:id="rId36"/>
    <p:sldLayoutId id="2147484238" r:id="rId37"/>
    <p:sldLayoutId id="2147484239" r:id="rId38"/>
    <p:sldLayoutId id="2147484240" r:id="rId39"/>
    <p:sldLayoutId id="2147484241" r:id="rId40"/>
    <p:sldLayoutId id="2147484242" r:id="rId41"/>
    <p:sldLayoutId id="2147484243" r:id="rId42"/>
    <p:sldLayoutId id="2147484244" r:id="rId43"/>
    <p:sldLayoutId id="2147484245" r:id="rId44"/>
    <p:sldLayoutId id="2147484246" r:id="rId45"/>
    <p:sldLayoutId id="2147484247" r:id="rId46"/>
    <p:sldLayoutId id="2147484248" r:id="rId47"/>
    <p:sldLayoutId id="2147484249" r:id="rId48"/>
    <p:sldLayoutId id="2147484250" r:id="rId49"/>
    <p:sldLayoutId id="2147484251" r:id="rId50"/>
    <p:sldLayoutId id="2147484252" r:id="rId51"/>
    <p:sldLayoutId id="2147484253" r:id="rId52"/>
    <p:sldLayoutId id="2147484254" r:id="rId53"/>
    <p:sldLayoutId id="2147484255" r:id="rId54"/>
    <p:sldLayoutId id="2147484256" r:id="rId55"/>
    <p:sldLayoutId id="2147484257" r:id="rId56"/>
    <p:sldLayoutId id="2147484258" r:id="rId57"/>
    <p:sldLayoutId id="2147484259" r:id="rId58"/>
    <p:sldLayoutId id="2147484260" r:id="rId59"/>
    <p:sldLayoutId id="2147484261" r:id="rId60"/>
    <p:sldLayoutId id="2147484262" r:id="rId61"/>
    <p:sldLayoutId id="2147484263" r:id="rId62"/>
    <p:sldLayoutId id="2147484264" r:id="rId63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51222944-CE47-4177-82EE-ABE1D8B119F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1312" y="6362299"/>
            <a:ext cx="844616" cy="32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28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7" r:id="rId1"/>
    <p:sldLayoutId id="2147484268" r:id="rId2"/>
    <p:sldLayoutId id="2147484269" r:id="rId3"/>
    <p:sldLayoutId id="2147484270" r:id="rId4"/>
    <p:sldLayoutId id="2147484271" r:id="rId5"/>
    <p:sldLayoutId id="2147484272" r:id="rId6"/>
    <p:sldLayoutId id="2147484273" r:id="rId7"/>
    <p:sldLayoutId id="2147484274" r:id="rId8"/>
    <p:sldLayoutId id="2147484275" r:id="rId9"/>
    <p:sldLayoutId id="2147484276" r:id="rId10"/>
    <p:sldLayoutId id="2147484277" r:id="rId11"/>
    <p:sldLayoutId id="2147484278" r:id="rId12"/>
    <p:sldLayoutId id="2147484279" r:id="rId13"/>
    <p:sldLayoutId id="2147484280" r:id="rId14"/>
    <p:sldLayoutId id="2147484281" r:id="rId15"/>
    <p:sldLayoutId id="2147484282" r:id="rId16"/>
    <p:sldLayoutId id="2147484283" r:id="rId17"/>
    <p:sldLayoutId id="2147484284" r:id="rId18"/>
    <p:sldLayoutId id="2147484285" r:id="rId19"/>
    <p:sldLayoutId id="2147484286" r:id="rId20"/>
    <p:sldLayoutId id="2147484287" r:id="rId21"/>
    <p:sldLayoutId id="2147484288" r:id="rId22"/>
    <p:sldLayoutId id="2147484289" r:id="rId23"/>
    <p:sldLayoutId id="2147484290" r:id="rId24"/>
    <p:sldLayoutId id="2147484291" r:id="rId25"/>
    <p:sldLayoutId id="2147484292" r:id="rId26"/>
    <p:sldLayoutId id="2147484293" r:id="rId27"/>
    <p:sldLayoutId id="2147484294" r:id="rId28"/>
    <p:sldLayoutId id="2147484295" r:id="rId29"/>
    <p:sldLayoutId id="2147484296" r:id="rId30"/>
    <p:sldLayoutId id="2147484297" r:id="rId31"/>
    <p:sldLayoutId id="2147484298" r:id="rId32"/>
    <p:sldLayoutId id="2147484299" r:id="rId33"/>
    <p:sldLayoutId id="2147484300" r:id="rId34"/>
    <p:sldLayoutId id="2147484301" r:id="rId35"/>
    <p:sldLayoutId id="2147484302" r:id="rId36"/>
    <p:sldLayoutId id="2147484303" r:id="rId37"/>
    <p:sldLayoutId id="2147484304" r:id="rId38"/>
    <p:sldLayoutId id="2147484305" r:id="rId39"/>
    <p:sldLayoutId id="2147484306" r:id="rId40"/>
    <p:sldLayoutId id="2147484307" r:id="rId41"/>
    <p:sldLayoutId id="2147484308" r:id="rId42"/>
    <p:sldLayoutId id="2147484309" r:id="rId43"/>
    <p:sldLayoutId id="2147484310" r:id="rId44"/>
    <p:sldLayoutId id="2147484311" r:id="rId45"/>
    <p:sldLayoutId id="2147484312" r:id="rId46"/>
    <p:sldLayoutId id="2147484313" r:id="rId47"/>
    <p:sldLayoutId id="2147484314" r:id="rId48"/>
    <p:sldLayoutId id="2147484315" r:id="rId49"/>
    <p:sldLayoutId id="2147484316" r:id="rId50"/>
    <p:sldLayoutId id="2147484317" r:id="rId51"/>
    <p:sldLayoutId id="2147484318" r:id="rId52"/>
    <p:sldLayoutId id="2147484319" r:id="rId53"/>
    <p:sldLayoutId id="2147484320" r:id="rId54"/>
    <p:sldLayoutId id="2147484321" r:id="rId55"/>
    <p:sldLayoutId id="2147484322" r:id="rId56"/>
    <p:sldLayoutId id="2147484323" r:id="rId57"/>
    <p:sldLayoutId id="2147484324" r:id="rId58"/>
    <p:sldLayoutId id="2147484325" r:id="rId59"/>
    <p:sldLayoutId id="2147484326" r:id="rId60"/>
    <p:sldLayoutId id="2147484327" r:id="rId61"/>
    <p:sldLayoutId id="2147484328" r:id="rId62"/>
    <p:sldLayoutId id="2147484329" r:id="rId63"/>
    <p:sldLayoutId id="2147484330" r:id="rId64"/>
    <p:sldLayoutId id="2147484331" r:id="rId65"/>
    <p:sldLayoutId id="2147484332" r:id="rId66"/>
    <p:sldLayoutId id="2147484333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86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3" r:id="rId1"/>
    <p:sldLayoutId id="2147484404" r:id="rId2"/>
    <p:sldLayoutId id="2147484405" r:id="rId3"/>
    <p:sldLayoutId id="2147484406" r:id="rId4"/>
    <p:sldLayoutId id="2147484407" r:id="rId5"/>
    <p:sldLayoutId id="2147484408" r:id="rId6"/>
    <p:sldLayoutId id="2147484409" r:id="rId7"/>
    <p:sldLayoutId id="2147484410" r:id="rId8"/>
    <p:sldLayoutId id="2147484411" r:id="rId9"/>
    <p:sldLayoutId id="2147484412" r:id="rId10"/>
    <p:sldLayoutId id="2147484413" r:id="rId11"/>
    <p:sldLayoutId id="2147484414" r:id="rId12"/>
    <p:sldLayoutId id="2147484415" r:id="rId13"/>
    <p:sldLayoutId id="2147484416" r:id="rId14"/>
    <p:sldLayoutId id="2147484417" r:id="rId15"/>
    <p:sldLayoutId id="2147484418" r:id="rId16"/>
    <p:sldLayoutId id="2147484419" r:id="rId17"/>
    <p:sldLayoutId id="2147484420" r:id="rId18"/>
    <p:sldLayoutId id="2147484421" r:id="rId19"/>
    <p:sldLayoutId id="2147484422" r:id="rId20"/>
    <p:sldLayoutId id="2147484424" r:id="rId21"/>
    <p:sldLayoutId id="2147484425" r:id="rId22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71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  <p:pic>
        <p:nvPicPr>
          <p:cNvPr id="8" name="Picture 4" descr="Ogilvy - UNA">
            <a:extLst>
              <a:ext uri="{FF2B5EF4-FFF2-40B4-BE49-F238E27FC236}">
                <a16:creationId xmlns:a16="http://schemas.microsoft.com/office/drawing/2014/main" id="{3301E543-2567-47E8-AAD4-F162E4EFE4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6162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7" r:id="rId1"/>
    <p:sldLayoutId id="2147484428" r:id="rId2"/>
    <p:sldLayoutId id="2147484429" r:id="rId3"/>
    <p:sldLayoutId id="2147484430" r:id="rId4"/>
    <p:sldLayoutId id="2147484431" r:id="rId5"/>
    <p:sldLayoutId id="2147484432" r:id="rId6"/>
    <p:sldLayoutId id="2147484433" r:id="rId7"/>
    <p:sldLayoutId id="2147484434" r:id="rId8"/>
    <p:sldLayoutId id="2147484435" r:id="rId9"/>
    <p:sldLayoutId id="2147484436" r:id="rId10"/>
    <p:sldLayoutId id="2147484437" r:id="rId11"/>
    <p:sldLayoutId id="2147484438" r:id="rId12"/>
    <p:sldLayoutId id="2147484439" r:id="rId13"/>
    <p:sldLayoutId id="2147484440" r:id="rId14"/>
    <p:sldLayoutId id="2147484441" r:id="rId15"/>
    <p:sldLayoutId id="2147484442" r:id="rId16"/>
    <p:sldLayoutId id="2147484443" r:id="rId17"/>
    <p:sldLayoutId id="2147484444" r:id="rId18"/>
    <p:sldLayoutId id="2147484445" r:id="rId19"/>
    <p:sldLayoutId id="2147484446" r:id="rId20"/>
    <p:sldLayoutId id="2147484447" r:id="rId21"/>
    <p:sldLayoutId id="2147484448" r:id="rId22"/>
    <p:sldLayoutId id="2147484449" r:id="rId23"/>
    <p:sldLayoutId id="2147484450" r:id="rId24"/>
    <p:sldLayoutId id="2147484451" r:id="rId25"/>
    <p:sldLayoutId id="2147484452" r:id="rId26"/>
    <p:sldLayoutId id="2147484453" r:id="rId27"/>
    <p:sldLayoutId id="2147484454" r:id="rId28"/>
    <p:sldLayoutId id="2147484455" r:id="rId29"/>
    <p:sldLayoutId id="2147484456" r:id="rId30"/>
    <p:sldLayoutId id="2147484457" r:id="rId31"/>
    <p:sldLayoutId id="2147484458" r:id="rId32"/>
    <p:sldLayoutId id="2147484459" r:id="rId33"/>
    <p:sldLayoutId id="2147484460" r:id="rId34"/>
    <p:sldLayoutId id="2147484461" r:id="rId35"/>
    <p:sldLayoutId id="2147484462" r:id="rId36"/>
    <p:sldLayoutId id="2147484463" r:id="rId37"/>
    <p:sldLayoutId id="2147484464" r:id="rId38"/>
    <p:sldLayoutId id="2147484465" r:id="rId39"/>
    <p:sldLayoutId id="2147484466" r:id="rId40"/>
    <p:sldLayoutId id="2147484467" r:id="rId41"/>
    <p:sldLayoutId id="2147484468" r:id="rId42"/>
    <p:sldLayoutId id="2147484469" r:id="rId43"/>
    <p:sldLayoutId id="2147484470" r:id="rId44"/>
    <p:sldLayoutId id="2147484471" r:id="rId45"/>
    <p:sldLayoutId id="2147484472" r:id="rId46"/>
    <p:sldLayoutId id="2147484473" r:id="rId47"/>
    <p:sldLayoutId id="2147484474" r:id="rId48"/>
    <p:sldLayoutId id="2147484475" r:id="rId49"/>
    <p:sldLayoutId id="2147484476" r:id="rId50"/>
    <p:sldLayoutId id="2147484477" r:id="rId51"/>
    <p:sldLayoutId id="2147484478" r:id="rId52"/>
    <p:sldLayoutId id="2147484479" r:id="rId53"/>
    <p:sldLayoutId id="2147484480" r:id="rId54"/>
    <p:sldLayoutId id="2147484481" r:id="rId55"/>
    <p:sldLayoutId id="2147484482" r:id="rId56"/>
    <p:sldLayoutId id="2147484483" r:id="rId57"/>
    <p:sldLayoutId id="2147484484" r:id="rId58"/>
    <p:sldLayoutId id="2147484485" r:id="rId59"/>
    <p:sldLayoutId id="2147484486" r:id="rId60"/>
    <p:sldLayoutId id="2147484487" r:id="rId61"/>
    <p:sldLayoutId id="2147484488" r:id="rId62"/>
    <p:sldLayoutId id="2147484489" r:id="rId63"/>
    <p:sldLayoutId id="2147484490" r:id="rId64"/>
    <p:sldLayoutId id="2147484491" r:id="rId65"/>
    <p:sldLayoutId id="2147484492" r:id="rId66"/>
    <p:sldLayoutId id="2147484493" r:id="rId67"/>
    <p:sldLayoutId id="2147484494" r:id="rId68"/>
    <p:sldLayoutId id="2147484495" r:id="rId69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67322826-FB53-4EA8-B4DD-786783600E55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037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8" r:id="rId1"/>
    <p:sldLayoutId id="2147484569" r:id="rId2"/>
    <p:sldLayoutId id="2147484570" r:id="rId3"/>
    <p:sldLayoutId id="2147484571" r:id="rId4"/>
    <p:sldLayoutId id="2147484572" r:id="rId5"/>
    <p:sldLayoutId id="2147484573" r:id="rId6"/>
    <p:sldLayoutId id="2147484574" r:id="rId7"/>
    <p:sldLayoutId id="2147484575" r:id="rId8"/>
    <p:sldLayoutId id="2147484576" r:id="rId9"/>
    <p:sldLayoutId id="2147484577" r:id="rId10"/>
    <p:sldLayoutId id="2147484578" r:id="rId11"/>
    <p:sldLayoutId id="2147484579" r:id="rId12"/>
    <p:sldLayoutId id="2147484580" r:id="rId13"/>
    <p:sldLayoutId id="2147484581" r:id="rId14"/>
    <p:sldLayoutId id="2147484582" r:id="rId15"/>
    <p:sldLayoutId id="2147484583" r:id="rId16"/>
    <p:sldLayoutId id="2147484584" r:id="rId17"/>
    <p:sldLayoutId id="2147484585" r:id="rId18"/>
    <p:sldLayoutId id="2147484586" r:id="rId19"/>
    <p:sldLayoutId id="2147484587" r:id="rId20"/>
    <p:sldLayoutId id="2147484588" r:id="rId21"/>
    <p:sldLayoutId id="2147484589" r:id="rId22"/>
    <p:sldLayoutId id="2147484590" r:id="rId23"/>
  </p:sldLayoutIdLst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41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2" r:id="rId1"/>
    <p:sldLayoutId id="2147484593" r:id="rId2"/>
    <p:sldLayoutId id="2147484594" r:id="rId3"/>
    <p:sldLayoutId id="2147484595" r:id="rId4"/>
    <p:sldLayoutId id="2147484596" r:id="rId5"/>
    <p:sldLayoutId id="2147484597" r:id="rId6"/>
    <p:sldLayoutId id="2147484598" r:id="rId7"/>
    <p:sldLayoutId id="2147484599" r:id="rId8"/>
    <p:sldLayoutId id="2147484600" r:id="rId9"/>
    <p:sldLayoutId id="2147484601" r:id="rId10"/>
    <p:sldLayoutId id="2147484602" r:id="rId11"/>
    <p:sldLayoutId id="2147484603" r:id="rId12"/>
    <p:sldLayoutId id="2147484604" r:id="rId13"/>
    <p:sldLayoutId id="2147484605" r:id="rId14"/>
    <p:sldLayoutId id="2147484606" r:id="rId15"/>
    <p:sldLayoutId id="2147484607" r:id="rId16"/>
    <p:sldLayoutId id="2147484608" r:id="rId17"/>
    <p:sldLayoutId id="2147484609" r:id="rId18"/>
    <p:sldLayoutId id="2147484610" r:id="rId19"/>
    <p:sldLayoutId id="2147484611" r:id="rId20"/>
    <p:sldLayoutId id="2147484612" r:id="rId21"/>
    <p:sldLayoutId id="2147484613" r:id="rId22"/>
    <p:sldLayoutId id="2147484614" r:id="rId23"/>
    <p:sldLayoutId id="2147484615" r:id="rId24"/>
    <p:sldLayoutId id="2147484616" r:id="rId25"/>
    <p:sldLayoutId id="2147484617" r:id="rId26"/>
    <p:sldLayoutId id="2147484618" r:id="rId27"/>
    <p:sldLayoutId id="2147484619" r:id="rId28"/>
    <p:sldLayoutId id="2147484620" r:id="rId29"/>
    <p:sldLayoutId id="2147484621" r:id="rId30"/>
    <p:sldLayoutId id="2147484622" r:id="rId31"/>
    <p:sldLayoutId id="2147484623" r:id="rId32"/>
    <p:sldLayoutId id="2147484624" r:id="rId33"/>
    <p:sldLayoutId id="2147484625" r:id="rId34"/>
    <p:sldLayoutId id="2147484626" r:id="rId35"/>
    <p:sldLayoutId id="2147484627" r:id="rId36"/>
    <p:sldLayoutId id="2147484628" r:id="rId37"/>
    <p:sldLayoutId id="2147484629" r:id="rId38"/>
    <p:sldLayoutId id="2147484630" r:id="rId39"/>
    <p:sldLayoutId id="2147484631" r:id="rId40"/>
    <p:sldLayoutId id="2147484632" r:id="rId41"/>
    <p:sldLayoutId id="2147484633" r:id="rId42"/>
    <p:sldLayoutId id="2147484634" r:id="rId43"/>
    <p:sldLayoutId id="2147484635" r:id="rId44"/>
    <p:sldLayoutId id="2147484636" r:id="rId45"/>
    <p:sldLayoutId id="2147484637" r:id="rId46"/>
    <p:sldLayoutId id="2147484638" r:id="rId47"/>
    <p:sldLayoutId id="2147484639" r:id="rId48"/>
    <p:sldLayoutId id="2147484640" r:id="rId49"/>
    <p:sldLayoutId id="2147484641" r:id="rId50"/>
    <p:sldLayoutId id="2147484642" r:id="rId51"/>
    <p:sldLayoutId id="2147484643" r:id="rId52"/>
    <p:sldLayoutId id="2147484644" r:id="rId53"/>
    <p:sldLayoutId id="2147484645" r:id="rId54"/>
    <p:sldLayoutId id="2147484646" r:id="rId55"/>
    <p:sldLayoutId id="2147484647" r:id="rId56"/>
    <p:sldLayoutId id="2147484648" r:id="rId57"/>
    <p:sldLayoutId id="2147484649" r:id="rId58"/>
    <p:sldLayoutId id="2147484650" r:id="rId59"/>
    <p:sldLayoutId id="2147484651" r:id="rId60"/>
    <p:sldLayoutId id="2147484652" r:id="rId61"/>
    <p:sldLayoutId id="2147484653" r:id="rId62"/>
    <p:sldLayoutId id="2147484654" r:id="rId63"/>
    <p:sldLayoutId id="2147484655" r:id="rId64"/>
    <p:sldLayoutId id="2147484656" r:id="rId65"/>
    <p:sldLayoutId id="2147484657" r:id="rId66"/>
    <p:sldLayoutId id="2147484658" r:id="rId6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169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 userDrawn="1"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99C38C30-D4FE-4541-AAED-7567F19F1AD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bg2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s-MX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667D9463-A7A5-4F37-880A-608AF7CBB95D}" type="slidenum">
              <a:rPr lang="es-MX" smtClean="0"/>
              <a:t>‹Nº›</a:t>
            </a:fld>
            <a:endParaRPr lang="es-MX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66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5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04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4512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  <p:sldLayoutId id="2147483732" r:id="rId24"/>
    <p:sldLayoutId id="2147483733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2" r:id="rId34"/>
    <p:sldLayoutId id="2147483743" r:id="rId35"/>
    <p:sldLayoutId id="2147483744" r:id="rId36"/>
    <p:sldLayoutId id="2147483745" r:id="rId37"/>
    <p:sldLayoutId id="2147483746" r:id="rId38"/>
    <p:sldLayoutId id="2147483747" r:id="rId39"/>
    <p:sldLayoutId id="2147483748" r:id="rId40"/>
    <p:sldLayoutId id="2147483749" r:id="rId41"/>
    <p:sldLayoutId id="2147483750" r:id="rId42"/>
    <p:sldLayoutId id="2147483751" r:id="rId43"/>
    <p:sldLayoutId id="2147483752" r:id="rId44"/>
    <p:sldLayoutId id="2147483753" r:id="rId45"/>
    <p:sldLayoutId id="2147483754" r:id="rId46"/>
    <p:sldLayoutId id="2147483755" r:id="rId47"/>
    <p:sldLayoutId id="2147483756" r:id="rId48"/>
    <p:sldLayoutId id="2147483757" r:id="rId49"/>
    <p:sldLayoutId id="2147483758" r:id="rId50"/>
    <p:sldLayoutId id="2147483759" r:id="rId51"/>
    <p:sldLayoutId id="2147483760" r:id="rId52"/>
    <p:sldLayoutId id="2147483761" r:id="rId53"/>
    <p:sldLayoutId id="2147483762" r:id="rId54"/>
    <p:sldLayoutId id="2147483763" r:id="rId55"/>
    <p:sldLayoutId id="2147483764" r:id="rId56"/>
    <p:sldLayoutId id="2147483765" r:id="rId57"/>
    <p:sldLayoutId id="2147483766" r:id="rId58"/>
    <p:sldLayoutId id="2147483768" r:id="rId59"/>
    <p:sldLayoutId id="2147483770" r:id="rId60"/>
    <p:sldLayoutId id="2147483771" r:id="rId61"/>
    <p:sldLayoutId id="2147483775" r:id="rId62"/>
    <p:sldLayoutId id="2147483776" r:id="rId63"/>
    <p:sldLayoutId id="2147484035" r:id="rId64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9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  <p:sldLayoutId id="2147483806" r:id="rId29"/>
    <p:sldLayoutId id="2147483807" r:id="rId30"/>
    <p:sldLayoutId id="2147483808" r:id="rId31"/>
    <p:sldLayoutId id="2147483809" r:id="rId32"/>
    <p:sldLayoutId id="2147483810" r:id="rId33"/>
    <p:sldLayoutId id="2147483811" r:id="rId34"/>
    <p:sldLayoutId id="2147483812" r:id="rId35"/>
    <p:sldLayoutId id="2147483813" r:id="rId36"/>
    <p:sldLayoutId id="2147483814" r:id="rId37"/>
    <p:sldLayoutId id="2147483815" r:id="rId38"/>
    <p:sldLayoutId id="2147483816" r:id="rId39"/>
    <p:sldLayoutId id="2147483817" r:id="rId40"/>
    <p:sldLayoutId id="2147483818" r:id="rId41"/>
    <p:sldLayoutId id="2147483819" r:id="rId42"/>
    <p:sldLayoutId id="2147483820" r:id="rId43"/>
    <p:sldLayoutId id="2147483821" r:id="rId44"/>
    <p:sldLayoutId id="2147483822" r:id="rId45"/>
    <p:sldLayoutId id="2147483823" r:id="rId46"/>
    <p:sldLayoutId id="2147483824" r:id="rId47"/>
    <p:sldLayoutId id="2147483825" r:id="rId48"/>
    <p:sldLayoutId id="2147483826" r:id="rId49"/>
    <p:sldLayoutId id="2147483827" r:id="rId50"/>
    <p:sldLayoutId id="2147483828" r:id="rId51"/>
    <p:sldLayoutId id="2147483829" r:id="rId52"/>
    <p:sldLayoutId id="2147483830" r:id="rId53"/>
    <p:sldLayoutId id="2147483831" r:id="rId54"/>
    <p:sldLayoutId id="2147483832" r:id="rId55"/>
    <p:sldLayoutId id="2147483833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1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1"/>
            <a:ext cx="10965600" cy="11927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7" y="1802341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5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D2AA0BE-0C0E-F642-AB39-96F9643DA11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936697" y="6327669"/>
            <a:ext cx="318609" cy="3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28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  <p:sldLayoutId id="2147483849" r:id="rId15"/>
    <p:sldLayoutId id="2147483850" r:id="rId16"/>
    <p:sldLayoutId id="2147483851" r:id="rId17"/>
    <p:sldLayoutId id="2147483852" r:id="rId18"/>
    <p:sldLayoutId id="2147483853" r:id="rId19"/>
  </p:sldLayoutIdLst>
  <p:hf hdr="0" dt="0"/>
  <p:txStyles>
    <p:titleStyle>
      <a:lvl1pPr marL="0" indent="0" algn="l" defTabSz="914377" rtl="0" eaLnBrk="1" latinLnBrk="0" hangingPunct="1">
        <a:lnSpc>
          <a:spcPct val="80000"/>
        </a:lnSpc>
        <a:spcBef>
          <a:spcPct val="0"/>
        </a:spcBef>
        <a:buNone/>
        <a:tabLst>
          <a:tab pos="1777956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77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1" indent="-285744" algn="l" defTabSz="914377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377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8B8E3A7-8156-2674-4383-E2F8B5FFEE01}"/>
              </a:ext>
            </a:extLst>
          </p:cNvPr>
          <p:cNvPicPr>
            <a:picLocks noChangeAspect="1"/>
          </p:cNvPicPr>
          <p:nvPr/>
        </p:nvPicPr>
        <p:blipFill>
          <a:blip r:embed="rId58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08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  <p:sldLayoutId id="2147483878" r:id="rId24"/>
    <p:sldLayoutId id="2147483879" r:id="rId25"/>
    <p:sldLayoutId id="2147483880" r:id="rId26"/>
    <p:sldLayoutId id="2147483881" r:id="rId27"/>
    <p:sldLayoutId id="2147483882" r:id="rId28"/>
    <p:sldLayoutId id="2147483883" r:id="rId29"/>
    <p:sldLayoutId id="2147483884" r:id="rId30"/>
    <p:sldLayoutId id="2147483885" r:id="rId31"/>
    <p:sldLayoutId id="2147483886" r:id="rId32"/>
    <p:sldLayoutId id="2147483887" r:id="rId33"/>
    <p:sldLayoutId id="2147483888" r:id="rId34"/>
    <p:sldLayoutId id="2147483889" r:id="rId35"/>
    <p:sldLayoutId id="2147483890" r:id="rId36"/>
    <p:sldLayoutId id="2147483891" r:id="rId37"/>
    <p:sldLayoutId id="2147483892" r:id="rId38"/>
    <p:sldLayoutId id="2147483893" r:id="rId39"/>
    <p:sldLayoutId id="2147483894" r:id="rId40"/>
    <p:sldLayoutId id="2147483895" r:id="rId41"/>
    <p:sldLayoutId id="2147483896" r:id="rId42"/>
    <p:sldLayoutId id="2147483897" r:id="rId43"/>
    <p:sldLayoutId id="2147483898" r:id="rId44"/>
    <p:sldLayoutId id="2147483899" r:id="rId45"/>
    <p:sldLayoutId id="2147483900" r:id="rId46"/>
    <p:sldLayoutId id="2147483901" r:id="rId47"/>
    <p:sldLayoutId id="2147483902" r:id="rId48"/>
    <p:sldLayoutId id="2147483903" r:id="rId49"/>
    <p:sldLayoutId id="2147483904" r:id="rId50"/>
    <p:sldLayoutId id="2147483905" r:id="rId51"/>
    <p:sldLayoutId id="2147483906" r:id="rId52"/>
    <p:sldLayoutId id="2147483907" r:id="rId53"/>
    <p:sldLayoutId id="2147483908" r:id="rId54"/>
    <p:sldLayoutId id="2147483909" r:id="rId55"/>
    <p:sldLayoutId id="2147483910" r:id="rId56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F404F86-5A46-6A8A-7F3C-9D06DE2A8222}"/>
              </a:ext>
            </a:extLst>
          </p:cNvPr>
          <p:cNvSpPr/>
          <p:nvPr/>
        </p:nvSpPr>
        <p:spPr>
          <a:xfrm>
            <a:off x="0" y="6169024"/>
            <a:ext cx="12192000" cy="688975"/>
          </a:xfrm>
          <a:prstGeom prst="rect">
            <a:avLst/>
          </a:prstGeom>
          <a:solidFill>
            <a:srgbClr val="EDE9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en-GB" sz="140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16E558-7B46-FD80-0530-EA162C8D2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79525" y="6169025"/>
            <a:ext cx="4495800" cy="6826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050894-5538-1638-22C9-1AE0C5D957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5261" y="6362299"/>
            <a:ext cx="494264" cy="2960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41E71DB5-5680-5541-BB1B-1B8E18C31C82}" type="slidenum">
              <a:rPr lang="en-GB" smtClean="0"/>
              <a:pPr/>
              <a:t>‹Nº›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4997E-868F-7161-FD80-0AB5EE9301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5261" y="2060575"/>
            <a:ext cx="10765383" cy="40391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4E957452-906A-4D83-78E1-6E866C2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7BCA4A-AD74-2AC4-6377-FE8BF930FB75}"/>
              </a:ext>
            </a:extLst>
          </p:cNvPr>
          <p:cNvCxnSpPr/>
          <p:nvPr/>
        </p:nvCxnSpPr>
        <p:spPr>
          <a:xfrm>
            <a:off x="641350" y="0"/>
            <a:ext cx="0" cy="681038"/>
          </a:xfrm>
          <a:prstGeom prst="line">
            <a:avLst/>
          </a:prstGeom>
          <a:ln w="19050">
            <a:gradFill>
              <a:gsLst>
                <a:gs pos="0">
                  <a:schemeClr val="tx2"/>
                </a:gs>
                <a:gs pos="100000">
                  <a:schemeClr val="accent1"/>
                </a:gs>
              </a:gsLst>
              <a:lin ang="5400000" scaled="1"/>
            </a:gra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10A0E9D-08F9-8B2F-0713-810BB6931CC6}"/>
              </a:ext>
            </a:extLst>
          </p:cNvPr>
          <p:cNvPicPr>
            <a:picLocks noChangeAspect="1"/>
          </p:cNvPicPr>
          <p:nvPr/>
        </p:nvPicPr>
        <p:blipFill>
          <a:blip r:embed="rId59"/>
          <a:srcRect/>
          <a:stretch/>
        </p:blipFill>
        <p:spPr>
          <a:xfrm>
            <a:off x="11612429" y="6299169"/>
            <a:ext cx="441588" cy="44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69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  <p:sldLayoutId id="2147483928" r:id="rId17"/>
    <p:sldLayoutId id="2147483929" r:id="rId18"/>
    <p:sldLayoutId id="2147483930" r:id="rId19"/>
    <p:sldLayoutId id="2147483931" r:id="rId20"/>
    <p:sldLayoutId id="2147483932" r:id="rId21"/>
    <p:sldLayoutId id="2147483933" r:id="rId22"/>
    <p:sldLayoutId id="2147483934" r:id="rId23"/>
    <p:sldLayoutId id="2147483935" r:id="rId24"/>
    <p:sldLayoutId id="2147483936" r:id="rId25"/>
    <p:sldLayoutId id="2147483937" r:id="rId26"/>
    <p:sldLayoutId id="2147483938" r:id="rId27"/>
    <p:sldLayoutId id="2147483939" r:id="rId28"/>
    <p:sldLayoutId id="2147483940" r:id="rId29"/>
    <p:sldLayoutId id="2147483941" r:id="rId30"/>
    <p:sldLayoutId id="2147483942" r:id="rId31"/>
    <p:sldLayoutId id="2147483943" r:id="rId32"/>
    <p:sldLayoutId id="2147483944" r:id="rId33"/>
    <p:sldLayoutId id="2147483945" r:id="rId34"/>
    <p:sldLayoutId id="2147483946" r:id="rId35"/>
    <p:sldLayoutId id="2147483947" r:id="rId36"/>
    <p:sldLayoutId id="2147483948" r:id="rId37"/>
    <p:sldLayoutId id="2147483949" r:id="rId38"/>
    <p:sldLayoutId id="2147483950" r:id="rId39"/>
    <p:sldLayoutId id="2147483951" r:id="rId40"/>
    <p:sldLayoutId id="2147483952" r:id="rId41"/>
    <p:sldLayoutId id="2147483953" r:id="rId42"/>
    <p:sldLayoutId id="2147483954" r:id="rId43"/>
    <p:sldLayoutId id="2147483955" r:id="rId44"/>
    <p:sldLayoutId id="2147483956" r:id="rId45"/>
    <p:sldLayoutId id="2147483957" r:id="rId46"/>
    <p:sldLayoutId id="2147483958" r:id="rId47"/>
    <p:sldLayoutId id="2147483959" r:id="rId48"/>
    <p:sldLayoutId id="2147483960" r:id="rId49"/>
    <p:sldLayoutId id="2147483961" r:id="rId50"/>
    <p:sldLayoutId id="2147483962" r:id="rId51"/>
    <p:sldLayoutId id="2147483963" r:id="rId52"/>
    <p:sldLayoutId id="2147483964" r:id="rId53"/>
    <p:sldLayoutId id="2147483965" r:id="rId54"/>
    <p:sldLayoutId id="2147483966" r:id="rId55"/>
    <p:sldLayoutId id="2147483967" r:id="rId56"/>
    <p:sldLayoutId id="2147483968" r:id="rId57"/>
  </p:sldLayoutIdLst>
  <p:hf hdr="0" dt="0"/>
  <p:txStyles>
    <p:titleStyle>
      <a:lvl1pPr algn="l" defTabSz="363702" rtl="0" eaLnBrk="1" latinLnBrk="0" hangingPunct="1">
        <a:lnSpc>
          <a:spcPct val="90000"/>
        </a:lnSpc>
        <a:spcBef>
          <a:spcPct val="0"/>
        </a:spcBef>
        <a:buNone/>
        <a:defRPr sz="2800" b="0" kern="1200" cap="none" baseline="0">
          <a:solidFill>
            <a:schemeClr val="tx1"/>
          </a:solidFill>
          <a:latin typeface="+mj-lt"/>
          <a:ea typeface="Century Gothic" charset="0"/>
          <a:cs typeface="Century Gothic" charset="0"/>
        </a:defRPr>
      </a:lvl1pPr>
    </p:titleStyle>
    <p:bodyStyle>
      <a:lvl1pPr marL="0" indent="0" algn="l" defTabSz="363702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363702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/>
        <a:buNone/>
        <a:tabLst/>
        <a:defRPr sz="2000" b="0" kern="1200">
          <a:solidFill>
            <a:schemeClr val="tx2"/>
          </a:solidFill>
          <a:latin typeface="+mn-lt"/>
          <a:ea typeface="+mn-ea"/>
          <a:cs typeface="+mn-cs"/>
        </a:defRPr>
      </a:lvl2pPr>
      <a:lvl3pPr marL="356400" indent="-356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0400" indent="-320400" algn="l" defTabSz="363702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Clr>
          <a:schemeClr val="tx2"/>
        </a:buClr>
        <a:buFont typeface="System Font Regular"/>
        <a:buChar char="⏤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3055" indent="0" algn="l" defTabSz="363702" rtl="0" eaLnBrk="1" latinLnBrk="0" hangingPunct="1">
        <a:lnSpc>
          <a:spcPct val="90000"/>
        </a:lnSpc>
        <a:spcBef>
          <a:spcPts val="199"/>
        </a:spcBef>
        <a:buFont typeface="Arial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5pPr>
      <a:lvl6pPr marL="1000180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182032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363883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545734" indent="-90926" algn="l" defTabSz="363702" rtl="0" eaLnBrk="1" latinLnBrk="0" hangingPunct="1">
        <a:lnSpc>
          <a:spcPct val="90000"/>
        </a:lnSpc>
        <a:spcBef>
          <a:spcPts val="199"/>
        </a:spcBef>
        <a:buFont typeface="Arial"/>
        <a:buChar char="•"/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1pPr>
      <a:lvl2pPr marL="181851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2pPr>
      <a:lvl3pPr marL="36370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3pPr>
      <a:lvl4pPr marL="545552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4pPr>
      <a:lvl5pPr marL="727404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5pPr>
      <a:lvl6pPr marL="90925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6pPr>
      <a:lvl7pPr marL="1091105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7pPr>
      <a:lvl8pPr marL="127295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8pPr>
      <a:lvl9pPr marL="1454807" algn="l" defTabSz="363702" rtl="0" eaLnBrk="1" latinLnBrk="0" hangingPunct="1">
        <a:defRPr sz="7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04">
          <p15:clr>
            <a:srgbClr val="FDE53C"/>
          </p15:clr>
        </p15:guide>
        <p15:guide id="6" orient="horz" pos="6407">
          <p15:clr>
            <a:srgbClr val="A4A3A4"/>
          </p15:clr>
        </p15:guide>
        <p15:guide id="10" orient="horz" pos="6588">
          <p15:clr>
            <a:srgbClr val="A4A3A4"/>
          </p15:clr>
        </p15:guide>
        <p15:guide id="37" pos="7680">
          <p15:clr>
            <a:srgbClr val="FFFFFF"/>
          </p15:clr>
        </p15:guide>
        <p15:guide id="41" orient="horz" pos="6289">
          <p15:clr>
            <a:srgbClr val="A4A3A4"/>
          </p15:clr>
        </p15:guide>
        <p15:guide id="51" pos="3232">
          <p15:clr>
            <a:srgbClr val="FDE53C"/>
          </p15:clr>
        </p15:guide>
        <p15:guide id="54" pos="4444">
          <p15:clr>
            <a:srgbClr val="FDE53C"/>
          </p15:clr>
        </p15:guide>
        <p15:guide id="59" pos="6062">
          <p15:clr>
            <a:srgbClr val="FDE53C"/>
          </p15:clr>
        </p15:guide>
        <p15:guide id="63" pos="7279">
          <p15:clr>
            <a:srgbClr val="FDE53C"/>
          </p15:clr>
        </p15:guide>
        <p15:guide id="64" orient="horz" pos="169">
          <p15:clr>
            <a:srgbClr val="A4A3A4"/>
          </p15:clr>
        </p15:guide>
        <p15:guide id="66" orient="horz" pos="862">
          <p15:clr>
            <a:srgbClr val="FFFFFF"/>
          </p15:clr>
        </p15:guide>
        <p15:guide id="67" orient="horz" pos="1298">
          <p15:clr>
            <a:srgbClr val="A4A3A4"/>
          </p15:clr>
        </p15:guide>
        <p15:guide id="69" orient="horz" pos="2160">
          <p15:clr>
            <a:srgbClr val="A4A3A4"/>
          </p15:clr>
        </p15:guide>
        <p15:guide id="71" pos="3840">
          <p15:clr>
            <a:srgbClr val="A4A3A4"/>
          </p15:clr>
        </p15:guide>
        <p15:guide id="74" orient="horz" pos="3886">
          <p15:clr>
            <a:srgbClr val="FDE53C"/>
          </p15:clr>
        </p15:guide>
        <p15:guide id="75" orient="horz" pos="4316">
          <p15:clr>
            <a:srgbClr val="FFFFFF"/>
          </p15:clr>
        </p15:guide>
        <p15:guide id="76" pos="491">
          <p15:clr>
            <a:srgbClr val="A4A3A4"/>
          </p15:clr>
        </p15:guide>
        <p15:guide id="77" orient="horz" pos="430">
          <p15:clr>
            <a:srgbClr val="FFFFFF"/>
          </p15:clr>
        </p15:guide>
        <p15:guide id="78">
          <p15:clr>
            <a:srgbClr val="FFFFFF"/>
          </p15:clr>
        </p15:guide>
        <p15:guide id="79" orient="horz">
          <p15:clr>
            <a:srgbClr val="FFFFFF"/>
          </p15:clr>
        </p15:guide>
        <p15:guide id="80" orient="horz" pos="1944">
          <p15:clr>
            <a:srgbClr val="FFFFFF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AF7EE12-1B1F-6E41-A266-FC7AB4CE1D53}"/>
              </a:ext>
            </a:extLst>
          </p:cNvPr>
          <p:cNvGrpSpPr/>
          <p:nvPr/>
        </p:nvGrpSpPr>
        <p:grpSpPr>
          <a:xfrm>
            <a:off x="0" y="6244050"/>
            <a:ext cx="12192000" cy="613950"/>
            <a:chOff x="0" y="6244050"/>
            <a:chExt cx="12192000" cy="61395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FC71CB0-7E7B-994A-BB76-A471F125A5D5}"/>
                </a:ext>
              </a:extLst>
            </p:cNvPr>
            <p:cNvSpPr/>
            <p:nvPr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3DE6A1C-3463-B344-8EA3-32F04801C3B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44000" y="6244050"/>
              <a:ext cx="504000" cy="504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1CF5B8-3843-4C44-B076-733FECA15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609600"/>
            <a:ext cx="10965600" cy="1192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B6448B-A8FE-8245-A530-8A5CB18A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8066" y="1802342"/>
            <a:ext cx="10965600" cy="4446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E6130-EAEB-B04D-86A2-E9905AE4B9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93933" y="6498000"/>
            <a:ext cx="4846744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r>
              <a:rPr lang="en-GB"/>
              <a:t>Source: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428C4-5799-FC45-BFFF-784BF2BE36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5923" y="6498000"/>
            <a:ext cx="464127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2"/>
                </a:solidFill>
              </a:defRPr>
            </a:lvl1pPr>
          </a:lstStyle>
          <a:p>
            <a:fld id="{AB1D7550-0EB0-3A43-B3ED-278106F7B6C0}" type="slidenum">
              <a:rPr lang="en-GB" smtClean="0"/>
              <a:pPr/>
              <a:t>‹Nº›</a:t>
            </a:fld>
            <a:endParaRPr lang="en-GB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FAAEED16-C424-F848-A022-D919E32FEDB0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093" y="6335796"/>
            <a:ext cx="320400" cy="32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07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  <p:sldLayoutId id="2147483987" r:id="rId18"/>
    <p:sldLayoutId id="2147483988" r:id="rId19"/>
    <p:sldLayoutId id="2147483989" r:id="rId20"/>
    <p:sldLayoutId id="2147483990" r:id="rId21"/>
    <p:sldLayoutId id="2147483991" r:id="rId22"/>
    <p:sldLayoutId id="2147483992" r:id="rId23"/>
    <p:sldLayoutId id="2147483993" r:id="rId24"/>
    <p:sldLayoutId id="2147483994" r:id="rId25"/>
    <p:sldLayoutId id="2147483995" r:id="rId26"/>
    <p:sldLayoutId id="2147483996" r:id="rId27"/>
    <p:sldLayoutId id="2147483997" r:id="rId28"/>
    <p:sldLayoutId id="2147483998" r:id="rId29"/>
    <p:sldLayoutId id="2147483999" r:id="rId30"/>
    <p:sldLayoutId id="2147484000" r:id="rId31"/>
    <p:sldLayoutId id="2147484001" r:id="rId32"/>
    <p:sldLayoutId id="2147484002" r:id="rId33"/>
    <p:sldLayoutId id="2147484003" r:id="rId34"/>
    <p:sldLayoutId id="2147484004" r:id="rId35"/>
    <p:sldLayoutId id="2147484005" r:id="rId36"/>
    <p:sldLayoutId id="2147484006" r:id="rId37"/>
    <p:sldLayoutId id="2147484007" r:id="rId38"/>
    <p:sldLayoutId id="2147484008" r:id="rId39"/>
    <p:sldLayoutId id="2147484009" r:id="rId40"/>
    <p:sldLayoutId id="2147484010" r:id="rId41"/>
    <p:sldLayoutId id="2147484011" r:id="rId42"/>
    <p:sldLayoutId id="2147484012" r:id="rId43"/>
    <p:sldLayoutId id="2147484013" r:id="rId44"/>
    <p:sldLayoutId id="2147484014" r:id="rId45"/>
    <p:sldLayoutId id="2147484015" r:id="rId46"/>
    <p:sldLayoutId id="2147484016" r:id="rId47"/>
    <p:sldLayoutId id="2147484017" r:id="rId48"/>
    <p:sldLayoutId id="2147484018" r:id="rId49"/>
    <p:sldLayoutId id="2147484019" r:id="rId50"/>
    <p:sldLayoutId id="2147484020" r:id="rId51"/>
    <p:sldLayoutId id="2147484021" r:id="rId52"/>
    <p:sldLayoutId id="2147484022" r:id="rId53"/>
    <p:sldLayoutId id="2147484023" r:id="rId54"/>
    <p:sldLayoutId id="2147484024" r:id="rId55"/>
    <p:sldLayoutId id="2147484025" r:id="rId56"/>
    <p:sldLayoutId id="2147484026" r:id="rId57"/>
    <p:sldLayoutId id="2147484027" r:id="rId58"/>
    <p:sldLayoutId id="2147484028" r:id="rId59"/>
    <p:sldLayoutId id="2147484029" r:id="rId60"/>
    <p:sldLayoutId id="2147484030" r:id="rId61"/>
    <p:sldLayoutId id="2147484031" r:id="rId62"/>
    <p:sldLayoutId id="2147484032" r:id="rId63"/>
    <p:sldLayoutId id="2147484033" r:id="rId64"/>
  </p:sldLayoutIdLst>
  <p:hf hdr="0" dt="0"/>
  <p:txStyles>
    <p:titleStyle>
      <a:lvl1pPr marL="0" indent="0" algn="l" defTabSz="914400" rtl="0" eaLnBrk="1" latinLnBrk="0" hangingPunct="1">
        <a:lnSpc>
          <a:spcPct val="80000"/>
        </a:lnSpc>
        <a:spcBef>
          <a:spcPct val="0"/>
        </a:spcBef>
        <a:buNone/>
        <a:tabLst>
          <a:tab pos="1778000" algn="l"/>
        </a:tabLst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8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2pPr>
      <a:lvl3pPr marL="293688" indent="-28575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7938" indent="0" algn="l" defTabSz="914400" rtl="0" eaLnBrk="1" latinLnBrk="0" hangingPunct="1">
        <a:lnSpc>
          <a:spcPct val="12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tabLst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26">
          <p15:clr>
            <a:srgbClr val="A4A3A4"/>
          </p15:clr>
        </p15:guide>
        <p15:guide id="4" pos="384">
          <p15:clr>
            <a:srgbClr val="F26B43"/>
          </p15:clr>
        </p15:guide>
        <p15:guide id="5" pos="7452">
          <p15:clr>
            <a:srgbClr val="A4A3A4"/>
          </p15:clr>
        </p15:guide>
        <p15:guide id="6" pos="7294">
          <p15:clr>
            <a:srgbClr val="F26B43"/>
          </p15:clr>
        </p15:guide>
        <p15:guide id="7" orient="horz" pos="4092">
          <p15:clr>
            <a:srgbClr val="A4A3A4"/>
          </p15:clr>
        </p15:guide>
        <p15:guide id="8" orient="horz" pos="224">
          <p15:clr>
            <a:srgbClr val="A4A3A4"/>
          </p15:clr>
        </p15:guide>
        <p15:guide id="9" orient="horz" pos="384">
          <p15:clr>
            <a:srgbClr val="F26B43"/>
          </p15:clr>
        </p15:guide>
        <p15:guide id="10" orient="horz" pos="3934">
          <p15:clr>
            <a:srgbClr val="F26B43"/>
          </p15:clr>
        </p15:guide>
        <p15:guide id="11" orient="horz" pos="153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26" Type="http://schemas.openxmlformats.org/officeDocument/2006/relationships/image" Target="../media/image28.png"/><Relationship Id="rId3" Type="http://schemas.openxmlformats.org/officeDocument/2006/relationships/diagramLayout" Target="../diagrams/layout1.xml"/><Relationship Id="rId21" Type="http://schemas.openxmlformats.org/officeDocument/2006/relationships/image" Target="../media/image49.jpeg"/><Relationship Id="rId34" Type="http://schemas.openxmlformats.org/officeDocument/2006/relationships/image" Target="../media/image60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svg"/><Relationship Id="rId25" Type="http://schemas.openxmlformats.org/officeDocument/2006/relationships/image" Target="../media/image29.png"/><Relationship Id="rId33" Type="http://schemas.openxmlformats.org/officeDocument/2006/relationships/image" Target="../media/image59.png"/><Relationship Id="rId2" Type="http://schemas.openxmlformats.org/officeDocument/2006/relationships/diagramData" Target="../diagrams/data1.xml"/><Relationship Id="rId16" Type="http://schemas.openxmlformats.org/officeDocument/2006/relationships/image" Target="../media/image44.png"/><Relationship Id="rId20" Type="http://schemas.openxmlformats.org/officeDocument/2006/relationships/image" Target="../media/image48.png"/><Relationship Id="rId29" Type="http://schemas.openxmlformats.org/officeDocument/2006/relationships/image" Target="../media/image55.jpeg"/><Relationship Id="rId1" Type="http://schemas.openxmlformats.org/officeDocument/2006/relationships/slideLayout" Target="../slideLayouts/slideLayout528.xml"/><Relationship Id="rId6" Type="http://schemas.microsoft.com/office/2007/relationships/diagramDrawing" Target="../diagrams/drawing1.xml"/><Relationship Id="rId11" Type="http://schemas.openxmlformats.org/officeDocument/2006/relationships/image" Target="../media/image39.png"/><Relationship Id="rId24" Type="http://schemas.openxmlformats.org/officeDocument/2006/relationships/image" Target="../media/image52.png"/><Relationship Id="rId32" Type="http://schemas.openxmlformats.org/officeDocument/2006/relationships/image" Target="../media/image58.png"/><Relationship Id="rId5" Type="http://schemas.openxmlformats.org/officeDocument/2006/relationships/diagramColors" Target="../diagrams/colors1.xml"/><Relationship Id="rId15" Type="http://schemas.openxmlformats.org/officeDocument/2006/relationships/image" Target="../media/image43.jpeg"/><Relationship Id="rId23" Type="http://schemas.openxmlformats.org/officeDocument/2006/relationships/image" Target="../media/image51.png"/><Relationship Id="rId28" Type="http://schemas.openxmlformats.org/officeDocument/2006/relationships/image" Target="../media/image54.png"/><Relationship Id="rId36" Type="http://schemas.openxmlformats.org/officeDocument/2006/relationships/image" Target="../media/image62.png"/><Relationship Id="rId10" Type="http://schemas.openxmlformats.org/officeDocument/2006/relationships/image" Target="../media/image38.png"/><Relationship Id="rId19" Type="http://schemas.openxmlformats.org/officeDocument/2006/relationships/image" Target="../media/image47.svg"/><Relationship Id="rId31" Type="http://schemas.openxmlformats.org/officeDocument/2006/relationships/image" Target="../media/image57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7.png"/><Relationship Id="rId14" Type="http://schemas.openxmlformats.org/officeDocument/2006/relationships/image" Target="../media/image42.png"/><Relationship Id="rId22" Type="http://schemas.openxmlformats.org/officeDocument/2006/relationships/image" Target="../media/image50.jpeg"/><Relationship Id="rId27" Type="http://schemas.openxmlformats.org/officeDocument/2006/relationships/image" Target="../media/image53.png"/><Relationship Id="rId30" Type="http://schemas.openxmlformats.org/officeDocument/2006/relationships/image" Target="../media/image56.jpeg"/><Relationship Id="rId35" Type="http://schemas.openxmlformats.org/officeDocument/2006/relationships/image" Target="../media/image61.jpeg"/><Relationship Id="rId8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chart" Target="../charts/chart3.xml"/><Relationship Id="rId5" Type="http://schemas.openxmlformats.org/officeDocument/2006/relationships/image" Target="../media/image9.jpeg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8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7">
            <a:extLst>
              <a:ext uri="{FF2B5EF4-FFF2-40B4-BE49-F238E27FC236}">
                <a16:creationId xmlns:a16="http://schemas.microsoft.com/office/drawing/2014/main" id="{20C6188A-E885-E2C2-20C1-38BE4736A7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1" r="11721"/>
          <a:stretch/>
        </p:blipFill>
        <p:spPr/>
      </p:pic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CBA92EE0-3004-9DC1-7863-85B7E4191AF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0" y="0"/>
            <a:ext cx="9334042" cy="6857999"/>
          </a:xfrm>
        </p:spPr>
        <p:txBody>
          <a:bodyPr/>
          <a:lstStyle/>
          <a:p>
            <a:r>
              <a:rPr lang="en-US"/>
              <a:t> 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9EDB031-34B4-74B3-16A9-969EA71A38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dirty="0"/>
              <a:t>03</a:t>
            </a:r>
          </a:p>
          <a:p>
            <a:r>
              <a:rPr lang="en-US" b="1" dirty="0"/>
              <a:t>04</a:t>
            </a:r>
          </a:p>
          <a:p>
            <a:r>
              <a:rPr lang="en-US" b="1" dirty="0"/>
              <a:t>24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B955D7F7-FCF9-A93A-3DC7-DD6304753E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80868" y="3959750"/>
            <a:ext cx="6070537" cy="2209275"/>
          </a:xfrm>
        </p:spPr>
        <p:txBody>
          <a:bodyPr/>
          <a:lstStyle/>
          <a:p>
            <a:pPr lvl="0"/>
            <a:r>
              <a:rPr lang="en-GB" sz="3200" b="1" dirty="0"/>
              <a:t>IBEROGAST</a:t>
            </a:r>
          </a:p>
          <a:p>
            <a:pPr lvl="0"/>
            <a:r>
              <a:rPr lang="en-GB" sz="3200" b="1" dirty="0"/>
              <a:t>Plan 2025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8F62D396-0C4E-AD79-1851-F1ACECA0CD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E114B-DF68-AC0F-B712-C6C1092353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89724" y="3635296"/>
            <a:ext cx="2134698" cy="3038475"/>
          </a:xfrm>
        </p:spPr>
        <p:txBody>
          <a:bodyPr/>
          <a:lstStyle/>
          <a:p>
            <a:r>
              <a:rPr lang="en-US" dirty="0"/>
              <a:t>#AlwaysAhead</a:t>
            </a:r>
          </a:p>
          <a:p>
            <a:endParaRPr lang="en-US" dirty="0"/>
          </a:p>
          <a:p>
            <a:r>
              <a:rPr lang="en-US" dirty="0" err="1"/>
              <a:t>Abr</a:t>
            </a:r>
            <a:r>
              <a:rPr lang="en-US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144787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Diagram 38">
            <a:extLst>
              <a:ext uri="{FF2B5EF4-FFF2-40B4-BE49-F238E27FC236}">
                <a16:creationId xmlns:a16="http://schemas.microsoft.com/office/drawing/2014/main" id="{EF68B39E-D1AA-FBC7-798E-6B7F67BF88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5274410"/>
              </p:ext>
            </p:extLst>
          </p:nvPr>
        </p:nvGraphicFramePr>
        <p:xfrm>
          <a:off x="4177919" y="1231034"/>
          <a:ext cx="4161575" cy="5071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4" name="Title 1">
            <a:extLst>
              <a:ext uri="{FF2B5EF4-FFF2-40B4-BE49-F238E27FC236}">
                <a16:creationId xmlns:a16="http://schemas.microsoft.com/office/drawing/2014/main" id="{11E6DCF6-B146-4532-422A-38B9CA305B67}"/>
              </a:ext>
            </a:extLst>
          </p:cNvPr>
          <p:cNvSpPr txBox="1">
            <a:spLocks/>
          </p:cNvSpPr>
          <p:nvPr/>
        </p:nvSpPr>
        <p:spPr>
          <a:xfrm>
            <a:off x="744729" y="76639"/>
            <a:ext cx="6989532" cy="11755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  <a:sym typeface="Trebuchet MS" panose="020B0603020202020204" pitchFamily="34" charset="0"/>
              </a:defRPr>
            </a:lvl1pPr>
          </a:lstStyle>
          <a:p>
            <a:pPr>
              <a:lnSpc>
                <a:spcPct val="70000"/>
              </a:lnSpc>
            </a:pPr>
            <a:r>
              <a:rPr lang="de-CH" sz="3200">
                <a:latin typeface="+mn-lt"/>
              </a:rPr>
              <a:t>Funnel – Activación táctica</a:t>
            </a:r>
            <a:br>
              <a:rPr lang="de-CH" sz="3200">
                <a:latin typeface="+mn-lt"/>
              </a:rPr>
            </a:br>
            <a:endParaRPr lang="de-CH" sz="1800">
              <a:latin typeface="+mn-lt"/>
              <a:cs typeface="72" panose="020B0503030000000003" pitchFamily="34" charset="0"/>
            </a:endParaRPr>
          </a:p>
        </p:txBody>
      </p:sp>
      <p:sp>
        <p:nvSpPr>
          <p:cNvPr id="35" name="Google Shape;1856;p241">
            <a:extLst>
              <a:ext uri="{FF2B5EF4-FFF2-40B4-BE49-F238E27FC236}">
                <a16:creationId xmlns:a16="http://schemas.microsoft.com/office/drawing/2014/main" id="{94D12A16-A6F3-4492-5134-CD1EB35B06FD}"/>
              </a:ext>
            </a:extLst>
          </p:cNvPr>
          <p:cNvSpPr/>
          <p:nvPr/>
        </p:nvSpPr>
        <p:spPr>
          <a:xfrm>
            <a:off x="868324" y="1089114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282;p221">
            <a:extLst>
              <a:ext uri="{FF2B5EF4-FFF2-40B4-BE49-F238E27FC236}">
                <a16:creationId xmlns:a16="http://schemas.microsoft.com/office/drawing/2014/main" id="{0C5B47AD-8A8D-FB5B-267B-188AF7BF259E}"/>
              </a:ext>
            </a:extLst>
          </p:cNvPr>
          <p:cNvSpPr txBox="1"/>
          <p:nvPr/>
        </p:nvSpPr>
        <p:spPr>
          <a:xfrm>
            <a:off x="1203795" y="989864"/>
            <a:ext cx="1014143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OTV / PTV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GRPs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20” = 1,009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R1+ = 60%</a:t>
            </a:r>
          </a:p>
        </p:txBody>
      </p:sp>
      <p:sp>
        <p:nvSpPr>
          <p:cNvPr id="37" name="Google Shape;1282;p221">
            <a:extLst>
              <a:ext uri="{FF2B5EF4-FFF2-40B4-BE49-F238E27FC236}">
                <a16:creationId xmlns:a16="http://schemas.microsoft.com/office/drawing/2014/main" id="{731B3C88-7000-7B92-2114-59114B24552F}"/>
              </a:ext>
            </a:extLst>
          </p:cNvPr>
          <p:cNvSpPr txBox="1"/>
          <p:nvPr/>
        </p:nvSpPr>
        <p:spPr>
          <a:xfrm>
            <a:off x="9617271" y="779157"/>
            <a:ext cx="932229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OOH / DIGITAL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Puertas de baños gimnasios, centros comerciales, cines, pasarelas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</p:txBody>
      </p:sp>
      <p:sp>
        <p:nvSpPr>
          <p:cNvPr id="38" name="Google Shape;1282;p221">
            <a:extLst>
              <a:ext uri="{FF2B5EF4-FFF2-40B4-BE49-F238E27FC236}">
                <a16:creationId xmlns:a16="http://schemas.microsoft.com/office/drawing/2014/main" id="{2034AC0D-5F2D-C214-22C3-39BAEF377D49}"/>
              </a:ext>
            </a:extLst>
          </p:cNvPr>
          <p:cNvSpPr txBox="1"/>
          <p:nvPr/>
        </p:nvSpPr>
        <p:spPr>
          <a:xfrm>
            <a:off x="753972" y="2836191"/>
            <a:ext cx="1180200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EVENT ACTIVATION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Activaciones charlas a colegios</a:t>
            </a:r>
          </a:p>
        </p:txBody>
      </p:sp>
      <p:sp>
        <p:nvSpPr>
          <p:cNvPr id="39" name="Rectangle 32">
            <a:extLst>
              <a:ext uri="{FF2B5EF4-FFF2-40B4-BE49-F238E27FC236}">
                <a16:creationId xmlns:a16="http://schemas.microsoft.com/office/drawing/2014/main" id="{69E1764E-4F64-C3D8-9603-C1A933592314}"/>
              </a:ext>
            </a:extLst>
          </p:cNvPr>
          <p:cNvSpPr/>
          <p:nvPr/>
        </p:nvSpPr>
        <p:spPr>
          <a:xfrm>
            <a:off x="11022453" y="2894265"/>
            <a:ext cx="1068227" cy="1716912"/>
          </a:xfrm>
          <a:prstGeom prst="rect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</a:ln>
          <a:effectLst/>
        </p:spPr>
        <p:txBody>
          <a:bodyPr lIns="72000" rIns="72000" rtlCol="0" anchor="ctr"/>
          <a:lstStyle/>
          <a:p>
            <a:pPr marL="0" marR="0" lvl="0" indent="0" algn="ctr" defTabSz="91440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s-GT" sz="1600" b="0" i="0" u="none" strike="noStrike" kern="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0" name="Straight Arrow Connector 36">
            <a:extLst>
              <a:ext uri="{FF2B5EF4-FFF2-40B4-BE49-F238E27FC236}">
                <a16:creationId xmlns:a16="http://schemas.microsoft.com/office/drawing/2014/main" id="{D1C569A6-85DE-B9E0-5174-23CACB718C4E}"/>
              </a:ext>
            </a:extLst>
          </p:cNvPr>
          <p:cNvCxnSpPr/>
          <p:nvPr/>
        </p:nvCxnSpPr>
        <p:spPr>
          <a:xfrm>
            <a:off x="537127" y="2926155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1" name="Straight Arrow Connector 39">
            <a:extLst>
              <a:ext uri="{FF2B5EF4-FFF2-40B4-BE49-F238E27FC236}">
                <a16:creationId xmlns:a16="http://schemas.microsoft.com/office/drawing/2014/main" id="{251D07DF-D649-BF7B-17D4-B9D794999FF6}"/>
              </a:ext>
            </a:extLst>
          </p:cNvPr>
          <p:cNvCxnSpPr/>
          <p:nvPr/>
        </p:nvCxnSpPr>
        <p:spPr>
          <a:xfrm>
            <a:off x="835820" y="4611177"/>
            <a:ext cx="10129031" cy="0"/>
          </a:xfrm>
          <a:prstGeom prst="straightConnector1">
            <a:avLst/>
          </a:prstGeom>
          <a:noFill/>
          <a:ln w="19050" cap="flat" cmpd="sng" algn="ctr">
            <a:solidFill>
              <a:sysClr val="window" lastClr="FFFFFF">
                <a:lumMod val="85000"/>
              </a:sysClr>
            </a:solidFill>
            <a:prstDash val="solid"/>
            <a:miter lim="800000"/>
            <a:tailEnd type="triangle"/>
          </a:ln>
          <a:effectLst/>
        </p:spPr>
      </p:cxnSp>
      <p:grpSp>
        <p:nvGrpSpPr>
          <p:cNvPr id="42" name="Grupo 41">
            <a:extLst>
              <a:ext uri="{FF2B5EF4-FFF2-40B4-BE49-F238E27FC236}">
                <a16:creationId xmlns:a16="http://schemas.microsoft.com/office/drawing/2014/main" id="{06203FA5-8DA9-8CD7-0761-BB8FBD8F88EC}"/>
              </a:ext>
            </a:extLst>
          </p:cNvPr>
          <p:cNvGrpSpPr/>
          <p:nvPr/>
        </p:nvGrpSpPr>
        <p:grpSpPr>
          <a:xfrm>
            <a:off x="3320719" y="2859276"/>
            <a:ext cx="1742073" cy="604207"/>
            <a:chOff x="2890537" y="2893512"/>
            <a:chExt cx="1742073" cy="604207"/>
          </a:xfrm>
        </p:grpSpPr>
        <p:sp>
          <p:nvSpPr>
            <p:cNvPr id="43" name="Google Shape;1282;p221">
              <a:extLst>
                <a:ext uri="{FF2B5EF4-FFF2-40B4-BE49-F238E27FC236}">
                  <a16:creationId xmlns:a16="http://schemas.microsoft.com/office/drawing/2014/main" id="{3FF7468B-6372-5F31-197B-A7448826A7FA}"/>
                </a:ext>
              </a:extLst>
            </p:cNvPr>
            <p:cNvSpPr txBox="1"/>
            <p:nvPr/>
          </p:nvSpPr>
          <p:spPr>
            <a:xfrm>
              <a:off x="3202066" y="2893512"/>
              <a:ext cx="1430544" cy="58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SOCIAL OLV</a:t>
              </a:r>
              <a:endParaRPr lang="es-GT" sz="500">
                <a:solidFill>
                  <a:srgbClr val="00BCFF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Formatos de video con diferentes optimizaciones por R/F, segmentado por HVA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Measurement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Consideration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grpSp>
          <p:nvGrpSpPr>
            <p:cNvPr id="44" name="Grupo 43">
              <a:extLst>
                <a:ext uri="{FF2B5EF4-FFF2-40B4-BE49-F238E27FC236}">
                  <a16:creationId xmlns:a16="http://schemas.microsoft.com/office/drawing/2014/main" id="{FE44755F-A3C6-1D58-EC2C-893A659D4444}"/>
                </a:ext>
              </a:extLst>
            </p:cNvPr>
            <p:cNvGrpSpPr/>
            <p:nvPr/>
          </p:nvGrpSpPr>
          <p:grpSpPr>
            <a:xfrm>
              <a:off x="2890537" y="3022810"/>
              <a:ext cx="325049" cy="474909"/>
              <a:chOff x="2163447" y="2687033"/>
              <a:chExt cx="325049" cy="474909"/>
            </a:xfrm>
          </p:grpSpPr>
          <p:pic>
            <p:nvPicPr>
              <p:cNvPr id="45" name="Picture 2" descr="Meta logo transparent PNG - StickPNG">
                <a:extLst>
                  <a:ext uri="{FF2B5EF4-FFF2-40B4-BE49-F238E27FC236}">
                    <a16:creationId xmlns:a16="http://schemas.microsoft.com/office/drawing/2014/main" id="{B637D769-D15B-FDFE-0FD9-F4A3DC08E5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3447" y="2687033"/>
                <a:ext cx="325049" cy="1828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4" descr="TikTok logo on transparent background 6057996 Vector Art at ...">
                <a:extLst>
                  <a:ext uri="{FF2B5EF4-FFF2-40B4-BE49-F238E27FC236}">
                    <a16:creationId xmlns:a16="http://schemas.microsoft.com/office/drawing/2014/main" id="{273CA956-EC14-32DD-54CB-3B054BA502C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987" t="14564" r="14998" b="14564"/>
              <a:stretch/>
            </p:blipFill>
            <p:spPr bwMode="auto">
              <a:xfrm>
                <a:off x="2204869" y="2949324"/>
                <a:ext cx="210048" cy="212618"/>
              </a:xfrm>
              <a:prstGeom prst="ellipse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7E81B544-EE4F-334D-8219-349233A0391A}"/>
              </a:ext>
            </a:extLst>
          </p:cNvPr>
          <p:cNvGrpSpPr/>
          <p:nvPr/>
        </p:nvGrpSpPr>
        <p:grpSpPr>
          <a:xfrm>
            <a:off x="9032732" y="2838937"/>
            <a:ext cx="1432951" cy="1244620"/>
            <a:chOff x="9099695" y="3056482"/>
            <a:chExt cx="1432951" cy="1244620"/>
          </a:xfrm>
        </p:grpSpPr>
        <p:sp>
          <p:nvSpPr>
            <p:cNvPr id="51" name="Google Shape;1282;p221">
              <a:extLst>
                <a:ext uri="{FF2B5EF4-FFF2-40B4-BE49-F238E27FC236}">
                  <a16:creationId xmlns:a16="http://schemas.microsoft.com/office/drawing/2014/main" id="{67AB4F3C-1F6B-80F9-C973-570D8E8F4248}"/>
                </a:ext>
              </a:extLst>
            </p:cNvPr>
            <p:cNvSpPr txBox="1"/>
            <p:nvPr/>
          </p:nvSpPr>
          <p:spPr>
            <a:xfrm>
              <a:off x="9444490" y="3056482"/>
              <a:ext cx="1088156" cy="1244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INFLUENCERS + DIGITAL CONTENT </a:t>
              </a:r>
              <a:b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</a:b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</p:txBody>
        </p:sp>
        <p:pic>
          <p:nvPicPr>
            <p:cNvPr id="52" name="Picture 4" descr="Influencer xnimrodx Lineal icon">
              <a:extLst>
                <a:ext uri="{FF2B5EF4-FFF2-40B4-BE49-F238E27FC236}">
                  <a16:creationId xmlns:a16="http://schemas.microsoft.com/office/drawing/2014/main" id="{67CBFBC8-AEB3-9A7D-81F7-256CE4196E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99695" y="3159290"/>
              <a:ext cx="280811" cy="2808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3" name="Google Shape;1282;p221">
            <a:extLst>
              <a:ext uri="{FF2B5EF4-FFF2-40B4-BE49-F238E27FC236}">
                <a16:creationId xmlns:a16="http://schemas.microsoft.com/office/drawing/2014/main" id="{0D107CE3-E0FA-9C7A-7A1F-4868E3691041}"/>
              </a:ext>
            </a:extLst>
          </p:cNvPr>
          <p:cNvSpPr txBox="1"/>
          <p:nvPr/>
        </p:nvSpPr>
        <p:spPr>
          <a:xfrm>
            <a:off x="7755369" y="2867291"/>
            <a:ext cx="1312959" cy="111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PROGRAMMATIC OLV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contextual enfocada en HVA con formato de video en red de Google</a:t>
            </a: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b="1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KPIs</a:t>
            </a:r>
            <a:r>
              <a:rPr lang="es-GT" sz="700" b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 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VTR</a:t>
            </a:r>
          </a:p>
        </p:txBody>
      </p:sp>
      <p:sp>
        <p:nvSpPr>
          <p:cNvPr id="54" name="Google Shape;1856;p241">
            <a:extLst>
              <a:ext uri="{FF2B5EF4-FFF2-40B4-BE49-F238E27FC236}">
                <a16:creationId xmlns:a16="http://schemas.microsoft.com/office/drawing/2014/main" id="{17794FB1-D2D7-9E91-09B9-6C247BDA5EF1}"/>
              </a:ext>
            </a:extLst>
          </p:cNvPr>
          <p:cNvSpPr/>
          <p:nvPr/>
        </p:nvSpPr>
        <p:spPr>
          <a:xfrm>
            <a:off x="2432292" y="1323873"/>
            <a:ext cx="249848" cy="253290"/>
          </a:xfrm>
          <a:custGeom>
            <a:avLst/>
            <a:gdLst/>
            <a:ahLst/>
            <a:cxnLst/>
            <a:rect l="l" t="t" r="r" b="b"/>
            <a:pathLst>
              <a:path w="353" h="353" extrusionOk="0">
                <a:moveTo>
                  <a:pt x="305" y="144"/>
                </a:moveTo>
                <a:cubicBezTo>
                  <a:pt x="296" y="144"/>
                  <a:pt x="289" y="151"/>
                  <a:pt x="289" y="160"/>
                </a:cubicBezTo>
                <a:cubicBezTo>
                  <a:pt x="289" y="169"/>
                  <a:pt x="296" y="176"/>
                  <a:pt x="305" y="176"/>
                </a:cubicBezTo>
                <a:cubicBezTo>
                  <a:pt x="313" y="176"/>
                  <a:pt x="321" y="169"/>
                  <a:pt x="321" y="160"/>
                </a:cubicBezTo>
                <a:cubicBezTo>
                  <a:pt x="321" y="151"/>
                  <a:pt x="313" y="144"/>
                  <a:pt x="305" y="144"/>
                </a:cubicBezTo>
                <a:moveTo>
                  <a:pt x="224" y="144"/>
                </a:moveTo>
                <a:cubicBezTo>
                  <a:pt x="48" y="144"/>
                  <a:pt x="48" y="144"/>
                  <a:pt x="48" y="144"/>
                </a:cubicBezTo>
                <a:cubicBezTo>
                  <a:pt x="48" y="305"/>
                  <a:pt x="48" y="305"/>
                  <a:pt x="48" y="305"/>
                </a:cubicBezTo>
                <a:cubicBezTo>
                  <a:pt x="224" y="305"/>
                  <a:pt x="224" y="305"/>
                  <a:pt x="224" y="305"/>
                </a:cubicBezTo>
                <a:lnTo>
                  <a:pt x="224" y="144"/>
                </a:lnTo>
                <a:close/>
                <a:moveTo>
                  <a:pt x="208" y="289"/>
                </a:moveTo>
                <a:cubicBezTo>
                  <a:pt x="64" y="289"/>
                  <a:pt x="64" y="289"/>
                  <a:pt x="64" y="289"/>
                </a:cubicBezTo>
                <a:cubicBezTo>
                  <a:pt x="64" y="160"/>
                  <a:pt x="64" y="160"/>
                  <a:pt x="64" y="160"/>
                </a:cubicBezTo>
                <a:cubicBezTo>
                  <a:pt x="208" y="160"/>
                  <a:pt x="208" y="160"/>
                  <a:pt x="208" y="160"/>
                </a:cubicBezTo>
                <a:lnTo>
                  <a:pt x="208" y="289"/>
                </a:lnTo>
                <a:close/>
                <a:moveTo>
                  <a:pt x="321" y="96"/>
                </a:moveTo>
                <a:cubicBezTo>
                  <a:pt x="215" y="96"/>
                  <a:pt x="215" y="96"/>
                  <a:pt x="215" y="96"/>
                </a:cubicBezTo>
                <a:cubicBezTo>
                  <a:pt x="213" y="85"/>
                  <a:pt x="207" y="76"/>
                  <a:pt x="197" y="70"/>
                </a:cubicBezTo>
                <a:cubicBezTo>
                  <a:pt x="236" y="31"/>
                  <a:pt x="236" y="31"/>
                  <a:pt x="236" y="31"/>
                </a:cubicBezTo>
                <a:cubicBezTo>
                  <a:pt x="238" y="32"/>
                  <a:pt x="239" y="32"/>
                  <a:pt x="240" y="32"/>
                </a:cubicBezTo>
                <a:cubicBezTo>
                  <a:pt x="249" y="32"/>
                  <a:pt x="256" y="25"/>
                  <a:pt x="256" y="16"/>
                </a:cubicBezTo>
                <a:cubicBezTo>
                  <a:pt x="256" y="7"/>
                  <a:pt x="249" y="0"/>
                  <a:pt x="240" y="0"/>
                </a:cubicBezTo>
                <a:cubicBezTo>
                  <a:pt x="232" y="0"/>
                  <a:pt x="224" y="7"/>
                  <a:pt x="224" y="16"/>
                </a:cubicBezTo>
                <a:cubicBezTo>
                  <a:pt x="224" y="17"/>
                  <a:pt x="225" y="19"/>
                  <a:pt x="225" y="20"/>
                </a:cubicBezTo>
                <a:cubicBezTo>
                  <a:pt x="180" y="64"/>
                  <a:pt x="180" y="64"/>
                  <a:pt x="180" y="64"/>
                </a:cubicBezTo>
                <a:cubicBezTo>
                  <a:pt x="179" y="64"/>
                  <a:pt x="178" y="64"/>
                  <a:pt x="176" y="64"/>
                </a:cubicBezTo>
                <a:cubicBezTo>
                  <a:pt x="175" y="64"/>
                  <a:pt x="173" y="64"/>
                  <a:pt x="172" y="64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8" y="19"/>
                  <a:pt x="128" y="17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ubicBezTo>
                  <a:pt x="103" y="0"/>
                  <a:pt x="96" y="7"/>
                  <a:pt x="96" y="16"/>
                </a:cubicBezTo>
                <a:cubicBezTo>
                  <a:pt x="96" y="25"/>
                  <a:pt x="103" y="32"/>
                  <a:pt x="112" y="32"/>
                </a:cubicBezTo>
                <a:cubicBezTo>
                  <a:pt x="113" y="32"/>
                  <a:pt x="115" y="32"/>
                  <a:pt x="116" y="31"/>
                </a:cubicBezTo>
                <a:cubicBezTo>
                  <a:pt x="155" y="70"/>
                  <a:pt x="155" y="70"/>
                  <a:pt x="155" y="70"/>
                </a:cubicBezTo>
                <a:cubicBezTo>
                  <a:pt x="146" y="76"/>
                  <a:pt x="139" y="85"/>
                  <a:pt x="137" y="96"/>
                </a:cubicBezTo>
                <a:cubicBezTo>
                  <a:pt x="32" y="96"/>
                  <a:pt x="32" y="96"/>
                  <a:pt x="32" y="96"/>
                </a:cubicBezTo>
                <a:cubicBezTo>
                  <a:pt x="14" y="96"/>
                  <a:pt x="0" y="110"/>
                  <a:pt x="0" y="128"/>
                </a:cubicBezTo>
                <a:cubicBezTo>
                  <a:pt x="0" y="321"/>
                  <a:pt x="0" y="321"/>
                  <a:pt x="0" y="321"/>
                </a:cubicBezTo>
                <a:cubicBezTo>
                  <a:pt x="0" y="339"/>
                  <a:pt x="14" y="353"/>
                  <a:pt x="32" y="353"/>
                </a:cubicBezTo>
                <a:cubicBezTo>
                  <a:pt x="321" y="353"/>
                  <a:pt x="321" y="353"/>
                  <a:pt x="321" y="353"/>
                </a:cubicBezTo>
                <a:cubicBezTo>
                  <a:pt x="338" y="353"/>
                  <a:pt x="353" y="339"/>
                  <a:pt x="353" y="321"/>
                </a:cubicBezTo>
                <a:cubicBezTo>
                  <a:pt x="353" y="128"/>
                  <a:pt x="353" y="128"/>
                  <a:pt x="353" y="128"/>
                </a:cubicBezTo>
                <a:cubicBezTo>
                  <a:pt x="353" y="110"/>
                  <a:pt x="338" y="96"/>
                  <a:pt x="321" y="96"/>
                </a:cubicBezTo>
                <a:moveTo>
                  <a:pt x="256" y="337"/>
                </a:moveTo>
                <a:cubicBezTo>
                  <a:pt x="32" y="337"/>
                  <a:pt x="32" y="337"/>
                  <a:pt x="32" y="337"/>
                </a:cubicBezTo>
                <a:cubicBezTo>
                  <a:pt x="23" y="337"/>
                  <a:pt x="16" y="330"/>
                  <a:pt x="16" y="321"/>
                </a:cubicBezTo>
                <a:cubicBezTo>
                  <a:pt x="16" y="128"/>
                  <a:pt x="16" y="128"/>
                  <a:pt x="16" y="128"/>
                </a:cubicBezTo>
                <a:cubicBezTo>
                  <a:pt x="16" y="119"/>
                  <a:pt x="23" y="112"/>
                  <a:pt x="32" y="112"/>
                </a:cubicBezTo>
                <a:cubicBezTo>
                  <a:pt x="256" y="112"/>
                  <a:pt x="256" y="112"/>
                  <a:pt x="256" y="112"/>
                </a:cubicBezTo>
                <a:lnTo>
                  <a:pt x="256" y="337"/>
                </a:lnTo>
                <a:close/>
                <a:moveTo>
                  <a:pt x="337" y="321"/>
                </a:moveTo>
                <a:cubicBezTo>
                  <a:pt x="337" y="330"/>
                  <a:pt x="330" y="337"/>
                  <a:pt x="321" y="337"/>
                </a:cubicBezTo>
                <a:cubicBezTo>
                  <a:pt x="273" y="337"/>
                  <a:pt x="273" y="337"/>
                  <a:pt x="273" y="337"/>
                </a:cubicBezTo>
                <a:cubicBezTo>
                  <a:pt x="273" y="112"/>
                  <a:pt x="273" y="112"/>
                  <a:pt x="273" y="112"/>
                </a:cubicBezTo>
                <a:cubicBezTo>
                  <a:pt x="321" y="112"/>
                  <a:pt x="321" y="112"/>
                  <a:pt x="321" y="112"/>
                </a:cubicBezTo>
                <a:cubicBezTo>
                  <a:pt x="330" y="112"/>
                  <a:pt x="337" y="119"/>
                  <a:pt x="337" y="128"/>
                </a:cubicBezTo>
                <a:lnTo>
                  <a:pt x="337" y="321"/>
                </a:lnTo>
                <a:close/>
                <a:moveTo>
                  <a:pt x="305" y="225"/>
                </a:moveTo>
                <a:cubicBezTo>
                  <a:pt x="300" y="225"/>
                  <a:pt x="297" y="228"/>
                  <a:pt x="297" y="233"/>
                </a:cubicBezTo>
                <a:cubicBezTo>
                  <a:pt x="297" y="237"/>
                  <a:pt x="300" y="241"/>
                  <a:pt x="305" y="241"/>
                </a:cubicBezTo>
                <a:cubicBezTo>
                  <a:pt x="309" y="241"/>
                  <a:pt x="313" y="237"/>
                  <a:pt x="313" y="233"/>
                </a:cubicBezTo>
                <a:cubicBezTo>
                  <a:pt x="313" y="228"/>
                  <a:pt x="309" y="225"/>
                  <a:pt x="305" y="225"/>
                </a:cubicBezTo>
                <a:moveTo>
                  <a:pt x="305" y="192"/>
                </a:moveTo>
                <a:cubicBezTo>
                  <a:pt x="300" y="192"/>
                  <a:pt x="297" y="196"/>
                  <a:pt x="297" y="200"/>
                </a:cubicBezTo>
                <a:cubicBezTo>
                  <a:pt x="297" y="205"/>
                  <a:pt x="300" y="208"/>
                  <a:pt x="305" y="208"/>
                </a:cubicBezTo>
                <a:cubicBezTo>
                  <a:pt x="309" y="208"/>
                  <a:pt x="313" y="205"/>
                  <a:pt x="313" y="200"/>
                </a:cubicBezTo>
                <a:cubicBezTo>
                  <a:pt x="313" y="196"/>
                  <a:pt x="309" y="192"/>
                  <a:pt x="305" y="192"/>
                </a:cubicBezTo>
              </a:path>
            </a:pathLst>
          </a:custGeom>
          <a:solidFill>
            <a:sysClr val="windowText" lastClr="0000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Arial"/>
              <a:buNone/>
              <a:tabLst/>
              <a:defRPr/>
            </a:pPr>
            <a:endParaRPr kumimoji="0" lang="es-GT" sz="13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1282;p221">
            <a:extLst>
              <a:ext uri="{FF2B5EF4-FFF2-40B4-BE49-F238E27FC236}">
                <a16:creationId xmlns:a16="http://schemas.microsoft.com/office/drawing/2014/main" id="{FAF3ED69-E2AB-B47E-9456-4E44D92A9DF9}"/>
              </a:ext>
            </a:extLst>
          </p:cNvPr>
          <p:cNvSpPr txBox="1"/>
          <p:nvPr/>
        </p:nvSpPr>
        <p:spPr>
          <a:xfrm>
            <a:off x="2865531" y="1040236"/>
            <a:ext cx="1151530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 dirty="0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TV PATROCINIOS ESPECIALES</a:t>
            </a:r>
            <a:endParaRPr lang="es-GT" sz="500" dirty="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 dirty="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Soberanos, Películas Juveniles, Alfombras Rojas, Olimpiadas, Ojos de Mujer</a:t>
            </a:r>
          </a:p>
        </p:txBody>
      </p:sp>
      <p:sp>
        <p:nvSpPr>
          <p:cNvPr id="56" name="Google Shape;1282;p221">
            <a:extLst>
              <a:ext uri="{FF2B5EF4-FFF2-40B4-BE49-F238E27FC236}">
                <a16:creationId xmlns:a16="http://schemas.microsoft.com/office/drawing/2014/main" id="{B5D4117F-5840-AB89-AB34-A5C224FC1C2A}"/>
              </a:ext>
            </a:extLst>
          </p:cNvPr>
          <p:cNvSpPr txBox="1"/>
          <p:nvPr/>
        </p:nvSpPr>
        <p:spPr>
          <a:xfrm>
            <a:off x="8395450" y="1069370"/>
            <a:ext cx="840066" cy="1130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spcBef>
                <a:spcPts val="12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 RADIO</a:t>
            </a:r>
            <a:endParaRPr lang="es-GT" sz="500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spcBef>
                <a:spcPts val="600"/>
              </a:spcBef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Radio-Podcast Para ser  honestas</a:t>
            </a:r>
          </a:p>
        </p:txBody>
      </p:sp>
      <p:grpSp>
        <p:nvGrpSpPr>
          <p:cNvPr id="58" name="Grupo 57">
            <a:extLst>
              <a:ext uri="{FF2B5EF4-FFF2-40B4-BE49-F238E27FC236}">
                <a16:creationId xmlns:a16="http://schemas.microsoft.com/office/drawing/2014/main" id="{6FFCA445-BD87-CB6D-F16E-A07B09B308BB}"/>
              </a:ext>
            </a:extLst>
          </p:cNvPr>
          <p:cNvGrpSpPr/>
          <p:nvPr/>
        </p:nvGrpSpPr>
        <p:grpSpPr>
          <a:xfrm>
            <a:off x="1913456" y="2870794"/>
            <a:ext cx="1477395" cy="1116412"/>
            <a:chOff x="1192542" y="2965186"/>
            <a:chExt cx="1477395" cy="1116412"/>
          </a:xfrm>
        </p:grpSpPr>
        <p:pic>
          <p:nvPicPr>
            <p:cNvPr id="59" name="Picture 2" descr="Youtube Logo - PNG y Vector">
              <a:extLst>
                <a:ext uri="{FF2B5EF4-FFF2-40B4-BE49-F238E27FC236}">
                  <a16:creationId xmlns:a16="http://schemas.microsoft.com/office/drawing/2014/main" id="{08FF2D9D-79A5-3A69-FC4C-D7F081E37D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2738" y="3073322"/>
              <a:ext cx="237183" cy="1656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Google Shape;1282;p221">
              <a:extLst>
                <a:ext uri="{FF2B5EF4-FFF2-40B4-BE49-F238E27FC236}">
                  <a16:creationId xmlns:a16="http://schemas.microsoft.com/office/drawing/2014/main" id="{9F2C828F-CA5C-0B6F-619F-D822484D5451}"/>
                </a:ext>
              </a:extLst>
            </p:cNvPr>
            <p:cNvSpPr txBox="1"/>
            <p:nvPr/>
          </p:nvSpPr>
          <p:spPr>
            <a:xfrm>
              <a:off x="1192542" y="2965186"/>
              <a:ext cx="1477395" cy="11164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9050" tIns="19050" rIns="19050" bIns="19050" anchor="t" anchorCtr="0">
              <a:noAutofit/>
            </a:bodyPr>
            <a:lstStyle/>
            <a:p>
              <a:pPr>
                <a:lnSpc>
                  <a:spcPct val="80000"/>
                </a:lnSpc>
                <a:spcBef>
                  <a:spcPts val="12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800" b="1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            YOUTUBE (DV360)</a:t>
              </a:r>
              <a:r>
                <a:rPr lang="es-GT" sz="500">
                  <a:solidFill>
                    <a:srgbClr val="00BCFF"/>
                  </a:solidFill>
                  <a:ea typeface="Uber Move"/>
                  <a:cs typeface="Uber Move"/>
                  <a:sym typeface="Uber Move"/>
                </a:rPr>
                <a:t> </a:t>
              </a:r>
              <a:endPara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endParaRP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Bumper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 </a:t>
              </a:r>
              <a:r>
                <a:rPr lang="es-GT" sz="700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Ads+Trueview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, segmentado por HVA Optimizado por ICPM</a:t>
              </a:r>
            </a:p>
            <a:p>
              <a:pPr>
                <a:lnSpc>
                  <a:spcPct val="80000"/>
                </a:lnSpc>
                <a:spcBef>
                  <a:spcPts val="600"/>
                </a:spcBef>
                <a:buClr>
                  <a:srgbClr val="929292"/>
                </a:buClr>
                <a:buSzPts val="800"/>
                <a:buFont typeface="Arial"/>
                <a:buNone/>
                <a:defRPr/>
              </a:pP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Format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30s, 15s, 6s </a:t>
              </a:r>
              <a:r>
                <a:rPr lang="es-GT" sz="700" b="1" err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KPIs</a:t>
              </a:r>
              <a:r>
                <a:rPr lang="es-GT" sz="700" b="1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: </a:t>
              </a:r>
              <a:r>
                <a:rPr lang="es-GT" sz="700">
                  <a:solidFill>
                    <a:srgbClr val="0A0F0D"/>
                  </a:solidFill>
                  <a:ea typeface="Uber Move"/>
                  <a:cs typeface="Uber Move"/>
                  <a:sym typeface="Uber Move"/>
                </a:rPr>
                <a:t>VTR </a:t>
              </a:r>
            </a:p>
          </p:txBody>
        </p:sp>
      </p:grpSp>
      <p:pic>
        <p:nvPicPr>
          <p:cNvPr id="64" name="Picture 2" descr="Telecorporación Salvadoreña - Wikipedia, la enciclopedia libre">
            <a:extLst>
              <a:ext uri="{FF2B5EF4-FFF2-40B4-BE49-F238E27FC236}">
                <a16:creationId xmlns:a16="http://schemas.microsoft.com/office/drawing/2014/main" id="{C4CA6FA3-BE4B-EB2F-4860-834E525E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68" y="1622880"/>
            <a:ext cx="370975" cy="20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Imagen 65" descr="Logotipo&#10;&#10;Descripción generada automáticamente">
            <a:extLst>
              <a:ext uri="{FF2B5EF4-FFF2-40B4-BE49-F238E27FC236}">
                <a16:creationId xmlns:a16="http://schemas.microsoft.com/office/drawing/2014/main" id="{A0E09644-4134-CCE4-A50A-EFB07A7557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975" y="1871102"/>
            <a:ext cx="294386" cy="253173"/>
          </a:xfrm>
          <a:prstGeom prst="rect">
            <a:avLst/>
          </a:prstGeom>
        </p:spPr>
      </p:pic>
      <p:pic>
        <p:nvPicPr>
          <p:cNvPr id="67" name="Imagen 66" descr="Logotipo&#10;&#10;Descripción generada automáticamente">
            <a:extLst>
              <a:ext uri="{FF2B5EF4-FFF2-40B4-BE49-F238E27FC236}">
                <a16:creationId xmlns:a16="http://schemas.microsoft.com/office/drawing/2014/main" id="{69631B60-CECC-6152-5B97-2B34F4D7F8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508" y="1869766"/>
            <a:ext cx="287897" cy="257429"/>
          </a:xfrm>
          <a:prstGeom prst="rect">
            <a:avLst/>
          </a:prstGeom>
        </p:spPr>
      </p:pic>
      <p:pic>
        <p:nvPicPr>
          <p:cNvPr id="68" name="Imagen 67">
            <a:extLst>
              <a:ext uri="{FF2B5EF4-FFF2-40B4-BE49-F238E27FC236}">
                <a16:creationId xmlns:a16="http://schemas.microsoft.com/office/drawing/2014/main" id="{5EA90126-F906-C3C2-A3D9-3FDCAB1736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9003" y="1599201"/>
            <a:ext cx="247832" cy="247832"/>
          </a:xfrm>
          <a:prstGeom prst="rect">
            <a:avLst/>
          </a:prstGeom>
        </p:spPr>
      </p:pic>
      <p:pic>
        <p:nvPicPr>
          <p:cNvPr id="69" name="Imagen 68" descr="Un dibujo de una cara feliz&#10;&#10;Descripción generada automáticamente con confianza media">
            <a:extLst>
              <a:ext uri="{FF2B5EF4-FFF2-40B4-BE49-F238E27FC236}">
                <a16:creationId xmlns:a16="http://schemas.microsoft.com/office/drawing/2014/main" id="{6E1B841F-CC7E-CDCE-1B1C-2C42CE6D3F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550" y="1613964"/>
            <a:ext cx="229414" cy="229414"/>
          </a:xfrm>
          <a:prstGeom prst="rect">
            <a:avLst/>
          </a:prstGeom>
        </p:spPr>
      </p:pic>
      <p:sp>
        <p:nvSpPr>
          <p:cNvPr id="71" name="Google Shape;1282;p221">
            <a:extLst>
              <a:ext uri="{FF2B5EF4-FFF2-40B4-BE49-F238E27FC236}">
                <a16:creationId xmlns:a16="http://schemas.microsoft.com/office/drawing/2014/main" id="{BDC12F2C-C807-4F5E-2DCE-E5869096A326}"/>
              </a:ext>
            </a:extLst>
          </p:cNvPr>
          <p:cNvSpPr txBox="1"/>
          <p:nvPr/>
        </p:nvSpPr>
        <p:spPr>
          <a:xfrm>
            <a:off x="3027976" y="3950238"/>
            <a:ext cx="1898936" cy="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050" tIns="19050" rIns="19050" bIns="19050" anchor="t" anchorCtr="0">
            <a:noAutofit/>
          </a:bodyPr>
          <a:lstStyle/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r>
              <a:rPr lang="es-GT" sz="800" b="1">
                <a:solidFill>
                  <a:srgbClr val="00BCFF"/>
                </a:solidFill>
                <a:ea typeface="Uber Move"/>
                <a:cs typeface="Uber Move"/>
                <a:sym typeface="Uber Move"/>
              </a:rPr>
              <a:t>HVA:</a:t>
            </a:r>
            <a:endParaRPr lang="es-GT" sz="500" b="1">
              <a:solidFill>
                <a:srgbClr val="00BCFF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Segmentación en                                           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Bidding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Platforms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:</a:t>
            </a: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Tech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Girls</a:t>
            </a: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 </a:t>
            </a:r>
            <a:endParaRPr lang="es-GT" sz="700">
              <a:solidFill>
                <a:srgbClr val="0A0F0D"/>
              </a:solidFill>
              <a:ea typeface="Uber Move"/>
              <a:cs typeface="Uber Move"/>
            </a:endParaRPr>
          </a:p>
          <a:p>
            <a:pPr marL="171450" indent="-171450">
              <a:lnSpc>
                <a:spcPct val="80000"/>
              </a:lnSpc>
              <a:buClr>
                <a:srgbClr val="929292"/>
              </a:buClr>
              <a:buSzPts val="800"/>
              <a:buFont typeface="Arial" panose="020B0604020202020204" pitchFamily="34" charset="0"/>
              <a:buChar char="•"/>
              <a:defRPr/>
            </a:pPr>
            <a:r>
              <a:rPr lang="es-GT" sz="700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Pop Culture </a:t>
            </a:r>
            <a:r>
              <a:rPr lang="es-GT" sz="700" err="1">
                <a:solidFill>
                  <a:srgbClr val="0A0F0D"/>
                </a:solidFill>
                <a:ea typeface="Uber Move"/>
                <a:cs typeface="Uber Move"/>
                <a:sym typeface="Uber Move"/>
              </a:rPr>
              <a:t>Enthusiasts</a:t>
            </a: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  <a:p>
            <a:pPr>
              <a:lnSpc>
                <a:spcPct val="80000"/>
              </a:lnSpc>
              <a:buClr>
                <a:srgbClr val="929292"/>
              </a:buClr>
              <a:buSzPts val="800"/>
              <a:buFont typeface="Arial"/>
              <a:buNone/>
              <a:defRPr/>
            </a:pPr>
            <a:endParaRPr lang="es-GT" sz="700">
              <a:solidFill>
                <a:srgbClr val="0A0F0D"/>
              </a:solidFill>
              <a:ea typeface="Uber Move"/>
              <a:cs typeface="Uber Move"/>
              <a:sym typeface="Uber Move"/>
            </a:endParaRPr>
          </a:p>
        </p:txBody>
      </p:sp>
      <p:grpSp>
        <p:nvGrpSpPr>
          <p:cNvPr id="72" name="Group 79">
            <a:extLst>
              <a:ext uri="{FF2B5EF4-FFF2-40B4-BE49-F238E27FC236}">
                <a16:creationId xmlns:a16="http://schemas.microsoft.com/office/drawing/2014/main" id="{921A2C25-3C1B-DFB7-3CF8-DDBB9A5C474B}"/>
              </a:ext>
            </a:extLst>
          </p:cNvPr>
          <p:cNvGrpSpPr/>
          <p:nvPr/>
        </p:nvGrpSpPr>
        <p:grpSpPr>
          <a:xfrm>
            <a:off x="204246" y="1231033"/>
            <a:ext cx="360295" cy="5353531"/>
            <a:chOff x="257122" y="1158249"/>
            <a:chExt cx="384233" cy="5160552"/>
          </a:xfrm>
        </p:grpSpPr>
        <p:sp>
          <p:nvSpPr>
            <p:cNvPr id="73" name="Rectangle: Rounded Corners 100">
              <a:extLst>
                <a:ext uri="{FF2B5EF4-FFF2-40B4-BE49-F238E27FC236}">
                  <a16:creationId xmlns:a16="http://schemas.microsoft.com/office/drawing/2014/main" id="{6AA33F7F-AB08-CFF9-21C2-2BC6EE2344FA}"/>
                </a:ext>
              </a:extLst>
            </p:cNvPr>
            <p:cNvSpPr/>
            <p:nvPr/>
          </p:nvSpPr>
          <p:spPr>
            <a:xfrm>
              <a:off x="260778" y="1158249"/>
              <a:ext cx="380577" cy="303757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lumMod val="5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Brand Building</a:t>
              </a:r>
            </a:p>
          </p:txBody>
        </p:sp>
        <p:sp>
          <p:nvSpPr>
            <p:cNvPr id="74" name="Rectangle: Rounded Corners 100">
              <a:extLst>
                <a:ext uri="{FF2B5EF4-FFF2-40B4-BE49-F238E27FC236}">
                  <a16:creationId xmlns:a16="http://schemas.microsoft.com/office/drawing/2014/main" id="{720B4DB8-72BE-98CB-0F09-7F17DA2B91C6}"/>
                </a:ext>
              </a:extLst>
            </p:cNvPr>
            <p:cNvSpPr/>
            <p:nvPr/>
          </p:nvSpPr>
          <p:spPr>
            <a:xfrm>
              <a:off x="257122" y="4218253"/>
              <a:ext cx="375039" cy="2100548"/>
            </a:xfrm>
            <a:prstGeom prst="roundRect">
              <a:avLst>
                <a:gd name="adj" fmla="val 44884"/>
              </a:avLst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rgbClr val="A5A5A5"/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PT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      </a:t>
              </a:r>
              <a:r>
                <a:rPr kumimoji="0" lang="pt-PT" sz="115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/>
                </a:rPr>
                <a:t>Performance Marketing</a:t>
              </a:r>
            </a:p>
          </p:txBody>
        </p:sp>
        <p:pic>
          <p:nvPicPr>
            <p:cNvPr id="75" name="Graphic 55" descr="Brainstorm outline">
              <a:extLst>
                <a:ext uri="{FF2B5EF4-FFF2-40B4-BE49-F238E27FC236}">
                  <a16:creationId xmlns:a16="http://schemas.microsoft.com/office/drawing/2014/main" id="{AE2770B6-59C9-1E5B-6494-3E3002D2E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6200000">
              <a:off x="311732" y="3529151"/>
              <a:ext cx="312775" cy="288000"/>
            </a:xfrm>
            <a:prstGeom prst="rect">
              <a:avLst/>
            </a:prstGeom>
          </p:spPr>
        </p:pic>
        <p:pic>
          <p:nvPicPr>
            <p:cNvPr id="76" name="Graphic 56" descr="Philanthropy outline">
              <a:extLst>
                <a:ext uri="{FF2B5EF4-FFF2-40B4-BE49-F238E27FC236}">
                  <a16:creationId xmlns:a16="http://schemas.microsoft.com/office/drawing/2014/main" id="{A18E4685-5157-283B-AA01-A0D85DE01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 rot="16200000">
              <a:off x="288482" y="5984156"/>
              <a:ext cx="312775" cy="288000"/>
            </a:xfrm>
            <a:prstGeom prst="rect">
              <a:avLst/>
            </a:prstGeom>
          </p:spPr>
        </p:pic>
      </p:grpSp>
      <p:pic>
        <p:nvPicPr>
          <p:cNvPr id="85" name="Picture 2" descr="Meta logo transparent PNG - StickPNG">
            <a:extLst>
              <a:ext uri="{FF2B5EF4-FFF2-40B4-BE49-F238E27FC236}">
                <a16:creationId xmlns:a16="http://schemas.microsoft.com/office/drawing/2014/main" id="{31E1879D-7E07-A0BF-083C-EDB071DDF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5230" y="2996241"/>
            <a:ext cx="325049" cy="1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2" descr="Spotify Logo Png - Free Transparent PNG Logos">
            <a:extLst>
              <a:ext uri="{FF2B5EF4-FFF2-40B4-BE49-F238E27FC236}">
                <a16:creationId xmlns:a16="http://schemas.microsoft.com/office/drawing/2014/main" id="{F9DD7409-D2B7-52E1-3A6B-BCDB18C15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68" y="3256994"/>
            <a:ext cx="238183" cy="23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Box 61">
            <a:extLst>
              <a:ext uri="{FF2B5EF4-FFF2-40B4-BE49-F238E27FC236}">
                <a16:creationId xmlns:a16="http://schemas.microsoft.com/office/drawing/2014/main" id="{BC6CF050-8443-78B1-D868-5C3FA4420BDB}"/>
              </a:ext>
            </a:extLst>
          </p:cNvPr>
          <p:cNvSpPr txBox="1"/>
          <p:nvPr/>
        </p:nvSpPr>
        <p:spPr>
          <a:xfrm>
            <a:off x="11018137" y="4262010"/>
            <a:ext cx="10682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700" b="1" i="1" u="none" strike="noStrike" kern="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</a:rPr>
              <a:t>Página del Producto del Sitio</a:t>
            </a:r>
          </a:p>
        </p:txBody>
      </p:sp>
      <p:pic>
        <p:nvPicPr>
          <p:cNvPr id="109" name="Picture 2" descr="Additional DV360 Training Workshops - E-CENS">
            <a:extLst>
              <a:ext uri="{FF2B5EF4-FFF2-40B4-BE49-F238E27FC236}">
                <a16:creationId xmlns:a16="http://schemas.microsoft.com/office/drawing/2014/main" id="{59522D85-537D-E651-6726-D9894C31A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25" y="3004461"/>
            <a:ext cx="219780" cy="21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Ver las imágenes de origen">
            <a:extLst>
              <a:ext uri="{FF2B5EF4-FFF2-40B4-BE49-F238E27FC236}">
                <a16:creationId xmlns:a16="http://schemas.microsoft.com/office/drawing/2014/main" id="{093370CC-541A-86BC-3A72-EB4751D96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773" y="3003902"/>
            <a:ext cx="207143" cy="17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" name="Picture 39">
            <a:extLst>
              <a:ext uri="{FF2B5EF4-FFF2-40B4-BE49-F238E27FC236}">
                <a16:creationId xmlns:a16="http://schemas.microsoft.com/office/drawing/2014/main" id="{5F5247BA-4B3F-85E2-CEA0-42B6340F946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1010883" y="284267"/>
            <a:ext cx="256478" cy="256478"/>
          </a:xfrm>
          <a:prstGeom prst="rect">
            <a:avLst/>
          </a:prstGeom>
        </p:spPr>
      </p:pic>
      <p:pic>
        <p:nvPicPr>
          <p:cNvPr id="126" name="Picture 44">
            <a:extLst>
              <a:ext uri="{FF2B5EF4-FFF2-40B4-BE49-F238E27FC236}">
                <a16:creationId xmlns:a16="http://schemas.microsoft.com/office/drawing/2014/main" id="{541B89BA-FF8D-C1A9-FC3E-54C2B40B4B1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1601557" y="278600"/>
            <a:ext cx="256478" cy="256478"/>
          </a:xfrm>
          <a:prstGeom prst="rect">
            <a:avLst/>
          </a:prstGeom>
        </p:spPr>
      </p:pic>
      <p:pic>
        <p:nvPicPr>
          <p:cNvPr id="127" name="Picture 63">
            <a:extLst>
              <a:ext uri="{FF2B5EF4-FFF2-40B4-BE49-F238E27FC236}">
                <a16:creationId xmlns:a16="http://schemas.microsoft.com/office/drawing/2014/main" id="{673564D7-C45D-224E-A7F2-A6EC80A87E7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727182" y="281183"/>
            <a:ext cx="256478" cy="256478"/>
          </a:xfrm>
          <a:prstGeom prst="rect">
            <a:avLst/>
          </a:prstGeom>
        </p:spPr>
      </p:pic>
      <p:pic>
        <p:nvPicPr>
          <p:cNvPr id="128" name="Picture 129">
            <a:extLst>
              <a:ext uri="{FF2B5EF4-FFF2-40B4-BE49-F238E27FC236}">
                <a16:creationId xmlns:a16="http://schemas.microsoft.com/office/drawing/2014/main" id="{8082A27F-5EDB-22AD-09EF-B85A2F20893F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11317856" y="290044"/>
            <a:ext cx="256478" cy="25647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3D59577-0FAC-8E93-28DD-96571FB4371F}"/>
              </a:ext>
            </a:extLst>
          </p:cNvPr>
          <p:cNvGrpSpPr/>
          <p:nvPr/>
        </p:nvGrpSpPr>
        <p:grpSpPr>
          <a:xfrm>
            <a:off x="771750" y="2433818"/>
            <a:ext cx="3044518" cy="302196"/>
            <a:chOff x="6307033" y="5438685"/>
            <a:chExt cx="5804971" cy="546611"/>
          </a:xfrm>
        </p:grpSpPr>
        <p:pic>
          <p:nvPicPr>
            <p:cNvPr id="17" name="Picture 16" descr="Telemundo Logo / Television / Logonoid.com">
              <a:extLst>
                <a:ext uri="{FF2B5EF4-FFF2-40B4-BE49-F238E27FC236}">
                  <a16:creationId xmlns:a16="http://schemas.microsoft.com/office/drawing/2014/main" id="{B9CB6806-D237-3529-456A-7CCA0508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839242" y="5528862"/>
              <a:ext cx="501020" cy="385630"/>
            </a:xfrm>
            <a:prstGeom prst="rect">
              <a:avLst/>
            </a:prstGeom>
          </p:spPr>
        </p:pic>
        <p:pic>
          <p:nvPicPr>
            <p:cNvPr id="18" name="Picture 17" descr="Las Estrellas – Logos Download">
              <a:extLst>
                <a:ext uri="{FF2B5EF4-FFF2-40B4-BE49-F238E27FC236}">
                  <a16:creationId xmlns:a16="http://schemas.microsoft.com/office/drawing/2014/main" id="{3E743EDA-7365-D8A7-2C88-C286386A6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7164511" y="5445354"/>
              <a:ext cx="537384" cy="492557"/>
            </a:xfrm>
            <a:prstGeom prst="rect">
              <a:avLst/>
            </a:prstGeom>
          </p:spPr>
        </p:pic>
        <p:pic>
          <p:nvPicPr>
            <p:cNvPr id="19" name="Picture 18" descr="TLnovelas | Logopedia | FANDOM powered by Wikia">
              <a:extLst>
                <a:ext uri="{FF2B5EF4-FFF2-40B4-BE49-F238E27FC236}">
                  <a16:creationId xmlns:a16="http://schemas.microsoft.com/office/drawing/2014/main" id="{85E4F334-AA33-4346-8684-0345BFA1C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l="8420" t="7018" r="12308" b="14551"/>
            <a:stretch/>
          </p:blipFill>
          <p:spPr>
            <a:xfrm>
              <a:off x="6307033" y="5508613"/>
              <a:ext cx="760571" cy="425335"/>
            </a:xfrm>
            <a:prstGeom prst="rect">
              <a:avLst/>
            </a:prstGeom>
          </p:spPr>
        </p:pic>
        <p:pic>
          <p:nvPicPr>
            <p:cNvPr id="20" name="Picture 19" descr="Warner channel Free vector in Encapsulated PostScript eps ( .eps ...">
              <a:extLst>
                <a:ext uri="{FF2B5EF4-FFF2-40B4-BE49-F238E27FC236}">
                  <a16:creationId xmlns:a16="http://schemas.microsoft.com/office/drawing/2014/main" id="{3B53421B-9C09-0187-49E2-20BB143E55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507803" y="5438685"/>
              <a:ext cx="381000" cy="523875"/>
            </a:xfrm>
            <a:prstGeom prst="rect">
              <a:avLst/>
            </a:prstGeom>
          </p:spPr>
        </p:pic>
        <p:pic>
          <p:nvPicPr>
            <p:cNvPr id="21" name="Picture 20" descr="Image - Cinecanal (2010-2016).png | Logopedia | FANDOM powered by Wikia">
              <a:extLst>
                <a:ext uri="{FF2B5EF4-FFF2-40B4-BE49-F238E27FC236}">
                  <a16:creationId xmlns:a16="http://schemas.microsoft.com/office/drawing/2014/main" id="{9008F236-D8D5-F7F5-2A19-C0DCB800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8994476" y="5465925"/>
              <a:ext cx="543464" cy="469393"/>
            </a:xfrm>
            <a:prstGeom prst="rect">
              <a:avLst/>
            </a:prstGeom>
          </p:spPr>
        </p:pic>
        <p:pic>
          <p:nvPicPr>
            <p:cNvPr id="22" name="Picture 21" descr="Sony Channel | Freeview">
              <a:extLst>
                <a:ext uri="{FF2B5EF4-FFF2-40B4-BE49-F238E27FC236}">
                  <a16:creationId xmlns:a16="http://schemas.microsoft.com/office/drawing/2014/main" id="{CCE268A9-2867-521D-95A4-33E3415CF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/>
            <a:srcRect l="20710" r="20118" b="-2165"/>
            <a:stretch/>
          </p:blipFill>
          <p:spPr>
            <a:xfrm>
              <a:off x="9597488" y="5465276"/>
              <a:ext cx="516877" cy="485180"/>
            </a:xfrm>
            <a:prstGeom prst="rect">
              <a:avLst/>
            </a:prstGeom>
          </p:spPr>
        </p:pic>
        <p:pic>
          <p:nvPicPr>
            <p:cNvPr id="23" name="Picture 22" descr="File:Golden logo.png - Wikimedia Commons">
              <a:extLst>
                <a:ext uri="{FF2B5EF4-FFF2-40B4-BE49-F238E27FC236}">
                  <a16:creationId xmlns:a16="http://schemas.microsoft.com/office/drawing/2014/main" id="{CB9B9907-3CD4-9814-2F5B-6E16891D7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10210800" y="5444705"/>
              <a:ext cx="583723" cy="540591"/>
            </a:xfrm>
            <a:prstGeom prst="rect">
              <a:avLst/>
            </a:prstGeom>
          </p:spPr>
        </p:pic>
        <p:pic>
          <p:nvPicPr>
            <p:cNvPr id="24" name="Picture 23" descr="Space Channel Logo PNG Vector (CDR) Free Download">
              <a:extLst>
                <a:ext uri="{FF2B5EF4-FFF2-40B4-BE49-F238E27FC236}">
                  <a16:creationId xmlns:a16="http://schemas.microsoft.com/office/drawing/2014/main" id="{BDAB9E7D-9E2D-E6B8-683E-CCB054137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10863532" y="5441382"/>
              <a:ext cx="529088" cy="518481"/>
            </a:xfrm>
            <a:prstGeom prst="rect">
              <a:avLst/>
            </a:prstGeom>
          </p:spPr>
        </p:pic>
        <p:pic>
          <p:nvPicPr>
            <p:cNvPr id="25" name="Picture 24" descr="Universal Channel rebrands with '100% Characters' tagline, new logo">
              <a:extLst>
                <a:ext uri="{FF2B5EF4-FFF2-40B4-BE49-F238E27FC236}">
                  <a16:creationId xmlns:a16="http://schemas.microsoft.com/office/drawing/2014/main" id="{FD6ED3E3-E574-D850-DE44-83527C980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/>
            <a:srcRect l="8377" t="-1174" r="9424" b="1042"/>
            <a:stretch/>
          </p:blipFill>
          <p:spPr>
            <a:xfrm>
              <a:off x="11424249" y="5444321"/>
              <a:ext cx="687755" cy="438885"/>
            </a:xfrm>
            <a:prstGeom prst="rect">
              <a:avLst/>
            </a:prstGeom>
          </p:spPr>
        </p:pic>
      </p:grpSp>
      <p:sp>
        <p:nvSpPr>
          <p:cNvPr id="2" name="Rectángulo 1">
            <a:extLst>
              <a:ext uri="{FF2B5EF4-FFF2-40B4-BE49-F238E27FC236}">
                <a16:creationId xmlns:a16="http://schemas.microsoft.com/office/drawing/2014/main" id="{E644A03B-D728-5BE6-FABF-B57901331F77}"/>
              </a:ext>
            </a:extLst>
          </p:cNvPr>
          <p:cNvSpPr/>
          <p:nvPr/>
        </p:nvSpPr>
        <p:spPr>
          <a:xfrm>
            <a:off x="3283087" y="2052249"/>
            <a:ext cx="620592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Colocar los tácticos a considerar por país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B9C629E-AEB0-4044-ADED-A5192B19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238" y="1841648"/>
            <a:ext cx="349138" cy="209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003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 descr="A picture containing person, plant, flower&#10;&#10;Description automatically generated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1301" b="21301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/>
              <a:t>HONDURAS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  <p:pic>
        <p:nvPicPr>
          <p:cNvPr id="8" name="Picture 129">
            <a:extLst>
              <a:ext uri="{FF2B5EF4-FFF2-40B4-BE49-F238E27FC236}">
                <a16:creationId xmlns:a16="http://schemas.microsoft.com/office/drawing/2014/main" id="{9EBE2E50-98C2-2F6B-34DC-DACA857A436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26870" y="744419"/>
            <a:ext cx="2028761" cy="202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66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A5E533-73B0-01FB-5329-10954E700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5" y="286043"/>
            <a:ext cx="2574840" cy="541217"/>
          </a:xfrm>
        </p:spPr>
        <p:txBody>
          <a:bodyPr/>
          <a:lstStyle/>
          <a:p>
            <a:pPr algn="l" rtl="0"/>
            <a:r>
              <a:rPr lang="es-MX"/>
              <a:t>ROAD MAP</a:t>
            </a:r>
          </a:p>
        </p:txBody>
      </p:sp>
      <p:sp>
        <p:nvSpPr>
          <p:cNvPr id="39" name="Rectangle: Rounded Corners 4">
            <a:extLst>
              <a:ext uri="{FF2B5EF4-FFF2-40B4-BE49-F238E27FC236}">
                <a16:creationId xmlns:a16="http://schemas.microsoft.com/office/drawing/2014/main" id="{6BA268EB-85EC-4C9B-BCF1-1DCD38F429BD}"/>
              </a:ext>
            </a:extLst>
          </p:cNvPr>
          <p:cNvSpPr/>
          <p:nvPr/>
        </p:nvSpPr>
        <p:spPr>
          <a:xfrm rot="16200000">
            <a:off x="-891256" y="4594511"/>
            <a:ext cx="3039749" cy="26311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DIGITAL</a:t>
            </a:r>
          </a:p>
        </p:txBody>
      </p:sp>
      <p:graphicFrame>
        <p:nvGraphicFramePr>
          <p:cNvPr id="40" name="Table 13">
            <a:extLst>
              <a:ext uri="{FF2B5EF4-FFF2-40B4-BE49-F238E27FC236}">
                <a16:creationId xmlns:a16="http://schemas.microsoft.com/office/drawing/2014/main" id="{E50DC66E-CC98-4418-AFD0-1CA6B9C14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101829"/>
              </p:ext>
            </p:extLst>
          </p:nvPr>
        </p:nvGraphicFramePr>
        <p:xfrm>
          <a:off x="1015595" y="3206196"/>
          <a:ext cx="10149013" cy="2611421"/>
        </p:xfrm>
        <a:graphic>
          <a:graphicData uri="http://schemas.openxmlformats.org/drawingml/2006/table">
            <a:tbl>
              <a:tblPr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30846727"/>
                    </a:ext>
                  </a:extLst>
                </a:gridCol>
                <a:gridCol w="1402702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504183">
                <a:tc>
                  <a:txBody>
                    <a:bodyPr/>
                    <a:lstStyle/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 </a:t>
                      </a:r>
                      <a:r>
                        <a:rPr lang="en-GB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Social Media </a:t>
                      </a:r>
                    </a:p>
                    <a:p>
                      <a:pPr marL="0" marR="0" lvl="0" indent="0" algn="ctr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GB" sz="900" b="1" i="0" u="none" strike="noStrike" kern="1200">
                          <a:solidFill>
                            <a:schemeClr val="tx1"/>
                          </a:solidFill>
                          <a:effectLst/>
                          <a:latin typeface="Century Gothic"/>
                          <a:ea typeface="+mn-ea"/>
                          <a:cs typeface="+mn-cs"/>
                        </a:rPr>
                        <a:t>+ DV360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461642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Non-Program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39263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Youtube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Cons.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26780309"/>
                  </a:ext>
                </a:extLst>
              </a:tr>
              <a:tr h="446174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 err="1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Teads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751972"/>
                  </a:ext>
                </a:extLst>
              </a:tr>
              <a:tr h="396311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Tik Tok 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8926349"/>
                  </a:ext>
                </a:extLst>
              </a:tr>
              <a:tr h="410480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/>
                        </a:rPr>
                        <a:t>KOL</a:t>
                      </a: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endParaRPr lang="en-GB" sz="900" b="0" i="0" u="none" strike="noStrike" dirty="0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836545"/>
                  </a:ext>
                </a:extLst>
              </a:tr>
            </a:tbl>
          </a:graphicData>
        </a:graphic>
      </p:graphicFrame>
      <p:sp>
        <p:nvSpPr>
          <p:cNvPr id="43" name="Rectangle: Rounded Corners 48">
            <a:extLst>
              <a:ext uri="{FF2B5EF4-FFF2-40B4-BE49-F238E27FC236}">
                <a16:creationId xmlns:a16="http://schemas.microsoft.com/office/drawing/2014/main" id="{CC05759F-B565-4475-BDCB-FA9A54565488}"/>
              </a:ext>
            </a:extLst>
          </p:cNvPr>
          <p:cNvSpPr/>
          <p:nvPr/>
        </p:nvSpPr>
        <p:spPr>
          <a:xfrm rot="16200000">
            <a:off x="-85824" y="2026050"/>
            <a:ext cx="1404000" cy="288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OFFLINE</a:t>
            </a:r>
          </a:p>
        </p:txBody>
      </p:sp>
      <p:graphicFrame>
        <p:nvGraphicFramePr>
          <p:cNvPr id="48" name="Table 13">
            <a:extLst>
              <a:ext uri="{FF2B5EF4-FFF2-40B4-BE49-F238E27FC236}">
                <a16:creationId xmlns:a16="http://schemas.microsoft.com/office/drawing/2014/main" id="{E630D7B1-B896-4C1D-B4AE-B59DDAD08D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4580976"/>
              </p:ext>
            </p:extLst>
          </p:nvPr>
        </p:nvGraphicFramePr>
        <p:xfrm>
          <a:off x="1015602" y="1118969"/>
          <a:ext cx="10149013" cy="1762188"/>
        </p:xfrm>
        <a:graphic>
          <a:graphicData uri="http://schemas.openxmlformats.org/drawingml/2006/table">
            <a:tbl>
              <a:tblPr/>
              <a:tblGrid>
                <a:gridCol w="866350">
                  <a:extLst>
                    <a:ext uri="{9D8B030D-6E8A-4147-A177-3AD203B41FA5}">
                      <a16:colId xmlns:a16="http://schemas.microsoft.com/office/drawing/2014/main" val="11592146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01618118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0266068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56868226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17527129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279566585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2553792247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50529919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96335095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725381274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149623756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005630223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544124801"/>
                    </a:ext>
                  </a:extLst>
                </a:gridCol>
                <a:gridCol w="714051">
                  <a:extLst>
                    <a:ext uri="{9D8B030D-6E8A-4147-A177-3AD203B41FA5}">
                      <a16:colId xmlns:a16="http://schemas.microsoft.com/office/drawing/2014/main" val="3636195450"/>
                    </a:ext>
                  </a:extLst>
                </a:gridCol>
              </a:tblGrid>
              <a:tr h="3535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0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ETAPA DEL FUNNEL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ENE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FEB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ABR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MAY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JUL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AGO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SEP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OCT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NOV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DIC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967622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abierta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GB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Awa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5102206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TV de paga</a:t>
                      </a: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 rtl="0" fontAlgn="b"/>
                      <a:endParaRPr lang="en-GB" sz="900" b="1" i="0" u="none" strike="noStrike">
                        <a:solidFill>
                          <a:schemeClr val="tx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8684724"/>
                  </a:ext>
                </a:extLst>
              </a:tr>
              <a:tr h="311336">
                <a:tc>
                  <a:txBody>
                    <a:bodyPr/>
                    <a:lstStyle/>
                    <a:p>
                      <a:pPr algn="ctr" rtl="0" fontAlgn="b"/>
                      <a:r>
                        <a:rPr lang="en-GB" sz="900" b="1" i="0" u="none" strike="noStrike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</a:rPr>
                        <a:t>Exterior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900" b="1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GB" sz="1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2743544"/>
                  </a:ext>
                </a:extLst>
              </a:tr>
            </a:tbl>
          </a:graphicData>
        </a:graphic>
      </p:graphicFrame>
      <p:sp>
        <p:nvSpPr>
          <p:cNvPr id="50" name="Rounded Rectangle 14">
            <a:extLst>
              <a:ext uri="{FF2B5EF4-FFF2-40B4-BE49-F238E27FC236}">
                <a16:creationId xmlns:a16="http://schemas.microsoft.com/office/drawing/2014/main" id="{197B5B63-8B5F-4A88-B1FD-FD3E160997CE}"/>
              </a:ext>
            </a:extLst>
          </p:cNvPr>
          <p:cNvSpPr/>
          <p:nvPr/>
        </p:nvSpPr>
        <p:spPr>
          <a:xfrm>
            <a:off x="6160608" y="1612344"/>
            <a:ext cx="716783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416C4976-2580-1165-553F-27463EE5BE4C}"/>
              </a:ext>
            </a:extLst>
          </p:cNvPr>
          <p:cNvSpPr/>
          <p:nvPr/>
        </p:nvSpPr>
        <p:spPr>
          <a:xfrm>
            <a:off x="3963426" y="4369899"/>
            <a:ext cx="6205928" cy="13691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Colocar </a:t>
            </a:r>
            <a:r>
              <a:rPr lang="es-MX" sz="1600" dirty="0" err="1">
                <a:solidFill>
                  <a:schemeClr val="tx1"/>
                </a:solidFill>
              </a:rPr>
              <a:t>KPI’s</a:t>
            </a:r>
            <a:r>
              <a:rPr lang="es-MX" sz="1600" dirty="0">
                <a:solidFill>
                  <a:schemeClr val="tx1"/>
                </a:solidFill>
              </a:rPr>
              <a:t>, inversión, periodicidad, alcance, impresiones, </a:t>
            </a:r>
            <a:r>
              <a:rPr lang="es-MX" sz="1600" dirty="0" err="1">
                <a:solidFill>
                  <a:schemeClr val="tx1"/>
                </a:solidFill>
              </a:rPr>
              <a:t>views</a:t>
            </a:r>
            <a:r>
              <a:rPr lang="es-MX" sz="1600" dirty="0">
                <a:solidFill>
                  <a:schemeClr val="tx1"/>
                </a:solidFill>
              </a:rPr>
              <a:t>, </a:t>
            </a:r>
            <a:r>
              <a:rPr lang="es-MX" sz="1600" dirty="0" err="1">
                <a:solidFill>
                  <a:schemeClr val="tx1"/>
                </a:solidFill>
              </a:rPr>
              <a:t>clicks</a:t>
            </a:r>
            <a:r>
              <a:rPr lang="es-MX" sz="1600" dirty="0">
                <a:solidFill>
                  <a:schemeClr val="tx1"/>
                </a:solidFill>
              </a:rPr>
              <a:t>, etc.</a:t>
            </a:r>
          </a:p>
        </p:txBody>
      </p:sp>
      <p:sp>
        <p:nvSpPr>
          <p:cNvPr id="21" name="Rounded Rectangle 14">
            <a:extLst>
              <a:ext uri="{FF2B5EF4-FFF2-40B4-BE49-F238E27FC236}">
                <a16:creationId xmlns:a16="http://schemas.microsoft.com/office/drawing/2014/main" id="{7FDF66FE-58AE-A646-9CF3-0BFB79886A71}"/>
              </a:ext>
            </a:extLst>
          </p:cNvPr>
          <p:cNvSpPr/>
          <p:nvPr/>
        </p:nvSpPr>
        <p:spPr>
          <a:xfrm>
            <a:off x="6901142" y="1600467"/>
            <a:ext cx="688494" cy="22690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ounded Rectangle 14">
            <a:extLst>
              <a:ext uri="{FF2B5EF4-FFF2-40B4-BE49-F238E27FC236}">
                <a16:creationId xmlns:a16="http://schemas.microsoft.com/office/drawing/2014/main" id="{C36E9444-B749-564D-AC57-1CEE4CC449B2}"/>
              </a:ext>
            </a:extLst>
          </p:cNvPr>
          <p:cNvSpPr/>
          <p:nvPr/>
        </p:nvSpPr>
        <p:spPr>
          <a:xfrm>
            <a:off x="7606152" y="1612344"/>
            <a:ext cx="771471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ounded Rectangle 14">
            <a:extLst>
              <a:ext uri="{FF2B5EF4-FFF2-40B4-BE49-F238E27FC236}">
                <a16:creationId xmlns:a16="http://schemas.microsoft.com/office/drawing/2014/main" id="{38ED35E3-9DCE-0F4A-8A3B-5370907A3635}"/>
              </a:ext>
            </a:extLst>
          </p:cNvPr>
          <p:cNvSpPr/>
          <p:nvPr/>
        </p:nvSpPr>
        <p:spPr>
          <a:xfrm>
            <a:off x="8997327" y="1612383"/>
            <a:ext cx="771471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D4EFF6-F40E-A246-824C-B5AAE2DA3BFF}"/>
              </a:ext>
            </a:extLst>
          </p:cNvPr>
          <p:cNvSpPr txBox="1"/>
          <p:nvPr/>
        </p:nvSpPr>
        <p:spPr>
          <a:xfrm>
            <a:off x="5904995" y="1426686"/>
            <a:ext cx="42210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Patrocinio de sec de salud en noticieros y en espacos de revistas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52EF336-0DAC-FD43-89E1-5AA493E0008A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26" name="Picture 129">
            <a:extLst>
              <a:ext uri="{FF2B5EF4-FFF2-40B4-BE49-F238E27FC236}">
                <a16:creationId xmlns:a16="http://schemas.microsoft.com/office/drawing/2014/main" id="{A1DC3DB1-FFCC-E049-B897-76C909F09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  <p:sp>
        <p:nvSpPr>
          <p:cNvPr id="27" name="Rounded Rectangle 14">
            <a:extLst>
              <a:ext uri="{FF2B5EF4-FFF2-40B4-BE49-F238E27FC236}">
                <a16:creationId xmlns:a16="http://schemas.microsoft.com/office/drawing/2014/main" id="{5089553E-41FD-0240-A622-06A5F3147005}"/>
              </a:ext>
            </a:extLst>
          </p:cNvPr>
          <p:cNvSpPr/>
          <p:nvPr/>
        </p:nvSpPr>
        <p:spPr>
          <a:xfrm>
            <a:off x="6136857" y="3747751"/>
            <a:ext cx="716783" cy="212828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Rounded Rectangle 14">
            <a:extLst>
              <a:ext uri="{FF2B5EF4-FFF2-40B4-BE49-F238E27FC236}">
                <a16:creationId xmlns:a16="http://schemas.microsoft.com/office/drawing/2014/main" id="{6EF27659-1D39-2246-ACE0-A1497FCBC940}"/>
              </a:ext>
            </a:extLst>
          </p:cNvPr>
          <p:cNvSpPr/>
          <p:nvPr/>
        </p:nvSpPr>
        <p:spPr>
          <a:xfrm>
            <a:off x="6877391" y="3747749"/>
            <a:ext cx="688494" cy="226903"/>
          </a:xfrm>
          <a:prstGeom prst="roundRect">
            <a:avLst>
              <a:gd name="adj" fmla="val 50000"/>
            </a:avLst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2A1225A4-4A4A-1248-AD20-3168359C3A92}"/>
              </a:ext>
            </a:extLst>
          </p:cNvPr>
          <p:cNvSpPr txBox="1"/>
          <p:nvPr/>
        </p:nvSpPr>
        <p:spPr>
          <a:xfrm>
            <a:off x="2600697" y="3942264"/>
            <a:ext cx="8563912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200K impresiones en sitios en tunota.com y sitios TVC | 200k impresiones Push notificación en sitios TVC| 10 post en RS TVC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B1A528DF-A05D-484D-9971-B2AC0D5C26AC}"/>
              </a:ext>
            </a:extLst>
          </p:cNvPr>
          <p:cNvSpPr txBox="1"/>
          <p:nvPr/>
        </p:nvSpPr>
        <p:spPr>
          <a:xfrm>
            <a:off x="2585689" y="3942264"/>
            <a:ext cx="7203080" cy="2462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HN" sz="1000" dirty="0"/>
              <a:t>200K impresiones en sitios en tunota.com y sitios TVC | 200k impresiones Push notificación | 10 post en RS TVC </a:t>
            </a:r>
          </a:p>
        </p:txBody>
      </p:sp>
      <p:graphicFrame>
        <p:nvGraphicFramePr>
          <p:cNvPr id="31" name="Tabla 14">
            <a:extLst>
              <a:ext uri="{FF2B5EF4-FFF2-40B4-BE49-F238E27FC236}">
                <a16:creationId xmlns:a16="http://schemas.microsoft.com/office/drawing/2014/main" id="{EF1933D6-2A5A-F447-83ED-08F6143FC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7491312"/>
              </p:ext>
            </p:extLst>
          </p:nvPr>
        </p:nvGraphicFramePr>
        <p:xfrm>
          <a:off x="1061896" y="5883584"/>
          <a:ext cx="3615611" cy="8839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03181">
                  <a:extLst>
                    <a:ext uri="{9D8B030D-6E8A-4147-A177-3AD203B41FA5}">
                      <a16:colId xmlns:a16="http://schemas.microsoft.com/office/drawing/2014/main" val="2081193070"/>
                    </a:ext>
                  </a:extLst>
                </a:gridCol>
                <a:gridCol w="581508">
                  <a:extLst>
                    <a:ext uri="{9D8B030D-6E8A-4147-A177-3AD203B41FA5}">
                      <a16:colId xmlns:a16="http://schemas.microsoft.com/office/drawing/2014/main" val="2514242767"/>
                    </a:ext>
                  </a:extLst>
                </a:gridCol>
                <a:gridCol w="1230922">
                  <a:extLst>
                    <a:ext uri="{9D8B030D-6E8A-4147-A177-3AD203B41FA5}">
                      <a16:colId xmlns:a16="http://schemas.microsoft.com/office/drawing/2014/main" val="94462239"/>
                    </a:ext>
                  </a:extLst>
                </a:gridCol>
              </a:tblGrid>
              <a:tr h="236222">
                <a:tc>
                  <a:txBody>
                    <a:bodyPr/>
                    <a:lstStyle/>
                    <a:p>
                      <a:r>
                        <a:rPr lang="es-HN" sz="1000" dirty="0"/>
                        <a:t>MEDIO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HN" sz="1000" dirty="0"/>
                        <a:t>INV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HN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7954750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dirty="0"/>
                        <a:t>TV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$34,500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5,047 tros – CXP $6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8529919"/>
                  </a:ext>
                </a:extLst>
              </a:tr>
              <a:tr h="212416">
                <a:tc>
                  <a:txBody>
                    <a:bodyPr/>
                    <a:lstStyle/>
                    <a:p>
                      <a:r>
                        <a:rPr lang="es-HN" sz="800" dirty="0"/>
                        <a:t>Digital (Non-Progrmatic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$3,000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dirty="0"/>
                        <a:t>1200K impre.|30 post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743645"/>
                  </a:ext>
                </a:extLst>
              </a:tr>
              <a:tr h="206694">
                <a:tc>
                  <a:txBody>
                    <a:bodyPr/>
                    <a:lstStyle/>
                    <a:p>
                      <a:r>
                        <a:rPr lang="es-HN" sz="800" b="1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s-HN" sz="800" b="1" dirty="0"/>
                        <a:t>$37,500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s-HN" sz="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9866747"/>
                  </a:ext>
                </a:extLst>
              </a:tr>
            </a:tbl>
          </a:graphicData>
        </a:graphic>
      </p:graphicFrame>
      <p:sp>
        <p:nvSpPr>
          <p:cNvPr id="32" name="CuadroTexto 31">
            <a:extLst>
              <a:ext uri="{FF2B5EF4-FFF2-40B4-BE49-F238E27FC236}">
                <a16:creationId xmlns:a16="http://schemas.microsoft.com/office/drawing/2014/main" id="{35EC878B-2C23-7741-AE89-5E69EBE60746}"/>
              </a:ext>
            </a:extLst>
          </p:cNvPr>
          <p:cNvSpPr txBox="1"/>
          <p:nvPr/>
        </p:nvSpPr>
        <p:spPr>
          <a:xfrm>
            <a:off x="6306441" y="1792769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29%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4F0B9BF2-C99E-D34D-9F69-CF62940AA4E2}"/>
              </a:ext>
            </a:extLst>
          </p:cNvPr>
          <p:cNvSpPr txBox="1"/>
          <p:nvPr/>
        </p:nvSpPr>
        <p:spPr>
          <a:xfrm>
            <a:off x="7035527" y="179025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25%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686DBCA-EBDA-EB43-9718-F754C52B9309}"/>
              </a:ext>
            </a:extLst>
          </p:cNvPr>
          <p:cNvSpPr txBox="1"/>
          <p:nvPr/>
        </p:nvSpPr>
        <p:spPr>
          <a:xfrm>
            <a:off x="7826161" y="1797087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23%</a:t>
            </a:r>
          </a:p>
        </p:txBody>
      </p:sp>
      <p:sp>
        <p:nvSpPr>
          <p:cNvPr id="35" name="CuadroTexto 34">
            <a:extLst>
              <a:ext uri="{FF2B5EF4-FFF2-40B4-BE49-F238E27FC236}">
                <a16:creationId xmlns:a16="http://schemas.microsoft.com/office/drawing/2014/main" id="{8B58159F-9CC1-9640-B67E-CB02D604CBD5}"/>
              </a:ext>
            </a:extLst>
          </p:cNvPr>
          <p:cNvSpPr txBox="1"/>
          <p:nvPr/>
        </p:nvSpPr>
        <p:spPr>
          <a:xfrm>
            <a:off x="9170504" y="1803924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HN" sz="1000" i="1" dirty="0"/>
              <a:t>23%</a:t>
            </a:r>
          </a:p>
        </p:txBody>
      </p:sp>
    </p:spTree>
    <p:extLst>
      <p:ext uri="{BB962C8B-B14F-4D97-AF65-F5344CB8AC3E}">
        <p14:creationId xmlns:p14="http://schemas.microsoft.com/office/powerpoint/2010/main" val="2431252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029E1BA3-332B-30C6-A2E3-CDE5A965A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" b="165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33F0D-0C29-77AC-6C7A-274E1479C9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1285" y="2743200"/>
            <a:ext cx="4624039" cy="2743200"/>
          </a:xfrm>
        </p:spPr>
        <p:txBody>
          <a:bodyPr/>
          <a:lstStyle/>
          <a:p>
            <a:r>
              <a:rPr lang="en-GB"/>
              <a:t>GRACIAS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6F9F9-D26F-4112-C52C-5CAF823B19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21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person, green&#10;&#10;Description automatically generated">
            <a:extLst>
              <a:ext uri="{FF2B5EF4-FFF2-40B4-BE49-F238E27FC236}">
                <a16:creationId xmlns:a16="http://schemas.microsoft.com/office/drawing/2014/main" id="{029E1BA3-332B-30C6-A2E3-CDE5A965A3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" b="165"/>
          <a:stretch/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D33F0D-0C29-77AC-6C7A-274E1479C99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90AEA4-C5AB-7254-0C20-2DFC63D3AC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48D6D33-2A29-AB0E-5A41-75D7F481A1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51285" y="2743200"/>
            <a:ext cx="4624039" cy="2743200"/>
          </a:xfrm>
        </p:spPr>
        <p:txBody>
          <a:bodyPr/>
          <a:lstStyle/>
          <a:p>
            <a:r>
              <a:rPr lang="en-GB"/>
              <a:t>AGENDA DEL DÍA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36F9F9-D26F-4112-C52C-5CAF823B19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4" name="Table 44">
            <a:extLst>
              <a:ext uri="{FF2B5EF4-FFF2-40B4-BE49-F238E27FC236}">
                <a16:creationId xmlns:a16="http://schemas.microsoft.com/office/drawing/2014/main" id="{19B5BA7B-FF79-2C0E-73FB-8CCFE40E4E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1417230"/>
              </p:ext>
            </p:extLst>
          </p:nvPr>
        </p:nvGraphicFramePr>
        <p:xfrm>
          <a:off x="7519481" y="2054750"/>
          <a:ext cx="3855117" cy="2745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8675">
                  <a:extLst>
                    <a:ext uri="{9D8B030D-6E8A-4147-A177-3AD203B41FA5}">
                      <a16:colId xmlns:a16="http://schemas.microsoft.com/office/drawing/2014/main" val="1267486112"/>
                    </a:ext>
                  </a:extLst>
                </a:gridCol>
                <a:gridCol w="108000">
                  <a:extLst>
                    <a:ext uri="{9D8B030D-6E8A-4147-A177-3AD203B41FA5}">
                      <a16:colId xmlns:a16="http://schemas.microsoft.com/office/drawing/2014/main" val="1191153545"/>
                    </a:ext>
                  </a:extLst>
                </a:gridCol>
                <a:gridCol w="3138442">
                  <a:extLst>
                    <a:ext uri="{9D8B030D-6E8A-4147-A177-3AD203B41FA5}">
                      <a16:colId xmlns:a16="http://schemas.microsoft.com/office/drawing/2014/main" val="518157885"/>
                    </a:ext>
                  </a:extLst>
                </a:gridCol>
              </a:tblGrid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01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Alineación</a:t>
                      </a:r>
                      <a:endParaRPr kumimoji="0"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Panorama 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competitivo</a:t>
                      </a:r>
                      <a:endParaRPr kumimoji="0" lang="en-GB" sz="1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955368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02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4D8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Audiencia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7418696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03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BBC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Estrategia</a:t>
                      </a:r>
                      <a:endParaRPr kumimoji="0" lang="en-GB" sz="1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8304370"/>
                  </a:ext>
                </a:extLst>
              </a:tr>
              <a:tr h="686330">
                <a:tc>
                  <a:txBody>
                    <a:bodyPr/>
                    <a:lstStyle/>
                    <a:p>
                      <a:pPr algn="r"/>
                      <a:r>
                        <a:rPr lang="en-GB" sz="1800" b="1">
                          <a:solidFill>
                            <a:schemeClr val="tx1"/>
                          </a:solidFill>
                        </a:rPr>
                        <a:t>04</a:t>
                      </a:r>
                    </a:p>
                  </a:txBody>
                  <a:tcPr marL="0" marR="288000" anchor="ctr">
                    <a:lnL w="12700" cmpd="sng">
                      <a:noFill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marL="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3637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Activación</a:t>
                      </a:r>
                      <a:endParaRPr lang="en-GB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Funnel </a:t>
                      </a:r>
                      <a:r>
                        <a:rPr kumimoji="0" lang="en-GB" sz="1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táctico</a:t>
                      </a:r>
                      <a:r>
                        <a:rPr kumimoji="0" lang="en-GB" sz="1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A0F0D"/>
                          </a:solidFill>
                          <a:effectLst/>
                          <a:uLnTx/>
                          <a:uFillTx/>
                          <a:latin typeface="Century Gothic"/>
                          <a:ea typeface="+mn-ea"/>
                          <a:cs typeface="+mn-cs"/>
                        </a:rPr>
                        <a:t> / Roadmap </a:t>
                      </a:r>
                    </a:p>
                  </a:txBody>
                  <a:tcPr marL="288000" marR="0" anchor="ctr">
                    <a:lnL w="76200" cap="flat" cmpd="sng" algn="ctr"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9963238"/>
                  </a:ext>
                </a:extLst>
              </a:tr>
            </a:tbl>
          </a:graphicData>
        </a:graphic>
      </p:graphicFrame>
      <p:pic>
        <p:nvPicPr>
          <p:cNvPr id="3" name="Picture 4" descr="Ogilvy - UNA">
            <a:extLst>
              <a:ext uri="{FF2B5EF4-FFF2-40B4-BE49-F238E27FC236}">
                <a16:creationId xmlns:a16="http://schemas.microsoft.com/office/drawing/2014/main" id="{32A8419A-6FBE-923B-21DC-A88AF0DAD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340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3" b="15913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 dirty="0" err="1"/>
              <a:t>Alineación</a:t>
            </a:r>
            <a:endParaRPr lang="en-GB" sz="3200" b="1" dirty="0"/>
          </a:p>
          <a:p>
            <a:pPr lvl="1"/>
            <a:r>
              <a:rPr lang="en-GB" sz="2000" dirty="0"/>
              <a:t>Panorama </a:t>
            </a:r>
            <a:r>
              <a:rPr lang="en-GB" sz="2000" dirty="0" err="1"/>
              <a:t>competitivo</a:t>
            </a:r>
            <a:endParaRPr lang="en-GB" sz="2000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0E8977-A842-5960-D47B-7453C39177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01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205550" y="12708"/>
            <a:ext cx="8986449" cy="342264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237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7330A0-1805-4BF4-D88A-BF671AC40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Fuente: Integra metrics / Exacta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B73FC87-FA16-6CC6-9F4D-391D84C7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Competencia Offline</a:t>
            </a: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79341281-E587-8E02-3C57-AD80F352C0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0481509"/>
              </p:ext>
            </p:extLst>
          </p:nvPr>
        </p:nvGraphicFramePr>
        <p:xfrm>
          <a:off x="4374431" y="1582221"/>
          <a:ext cx="3507915" cy="3458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518D27C5-3475-A59E-55AF-A99E767677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4979816"/>
              </p:ext>
            </p:extLst>
          </p:nvPr>
        </p:nvGraphicFramePr>
        <p:xfrm>
          <a:off x="693034" y="1477033"/>
          <a:ext cx="3507915" cy="2773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4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6FEB-C6E7-53A5-309E-6E8FB2F960FA}"/>
              </a:ext>
            </a:extLst>
          </p:cNvPr>
          <p:cNvSpPr/>
          <p:nvPr/>
        </p:nvSpPr>
        <p:spPr>
          <a:xfrm>
            <a:off x="4374431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Durante el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periiodo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que la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marca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estuvo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activa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mantuvo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como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único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medio a la TV,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concentrando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los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canales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de la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corporación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Televicentro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89EB29-6513-DE75-078A-A3CEF32C3B21}"/>
              </a:ext>
            </a:extLst>
          </p:cNvPr>
          <p:cNvSpPr/>
          <p:nvPr/>
        </p:nvSpPr>
        <p:spPr>
          <a:xfrm>
            <a:off x="810750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11627"/>
                </a:solidFill>
                <a:latin typeface="Century Gothic" panose="020F0302020204030204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QG5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mantuvo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al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aire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spots de 10” y 30” (50% del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ruido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para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cada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versión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) , con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paquete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de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frecuencia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distribuidos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en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toda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la </a:t>
            </a:r>
            <a:r>
              <a:rPr lang="en-GB" sz="1100" dirty="0" err="1">
                <a:solidFill>
                  <a:srgbClr val="011627"/>
                </a:solidFill>
                <a:latin typeface="Century Gothic" panose="020F0302020204030204"/>
              </a:rPr>
              <a:t>programación</a:t>
            </a: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 de los canals.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6" name="Tabla 17">
            <a:extLst>
              <a:ext uri="{FF2B5EF4-FFF2-40B4-BE49-F238E27FC236}">
                <a16:creationId xmlns:a16="http://schemas.microsoft.com/office/drawing/2014/main" id="{7D04BF72-ED85-9C73-B087-C5CD02E5F1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979304"/>
              </p:ext>
            </p:extLst>
          </p:nvPr>
        </p:nvGraphicFramePr>
        <p:xfrm>
          <a:off x="1674286" y="4174608"/>
          <a:ext cx="2279368" cy="7436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9842">
                  <a:extLst>
                    <a:ext uri="{9D8B030D-6E8A-4147-A177-3AD203B41FA5}">
                      <a16:colId xmlns:a16="http://schemas.microsoft.com/office/drawing/2014/main" val="1472914795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236396870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1211633584"/>
                    </a:ext>
                  </a:extLst>
                </a:gridCol>
                <a:gridCol w="569842">
                  <a:extLst>
                    <a:ext uri="{9D8B030D-6E8A-4147-A177-3AD203B41FA5}">
                      <a16:colId xmlns:a16="http://schemas.microsoft.com/office/drawing/2014/main" val="2010881446"/>
                    </a:ext>
                  </a:extLst>
                </a:gridCol>
              </a:tblGrid>
              <a:tr h="173288"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tx1"/>
                          </a:solidFill>
                        </a:rPr>
                        <a:t>FY 2022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MX" sz="1000" b="1" dirty="0">
                          <a:solidFill>
                            <a:schemeClr val="tx1"/>
                          </a:solidFill>
                        </a:rPr>
                        <a:t>2023 YTD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MX" sz="800" b="1">
                        <a:solidFill>
                          <a:schemeClr val="tx1"/>
                        </a:solidFill>
                      </a:endParaRP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453056"/>
                  </a:ext>
                </a:extLst>
              </a:tr>
              <a:tr h="173288"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SPEND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>
                          <a:solidFill>
                            <a:schemeClr val="tx1"/>
                          </a:solidFill>
                        </a:rPr>
                        <a:t>TRPS</a:t>
                      </a:r>
                    </a:p>
                  </a:txBody>
                  <a:tcPr anchor="b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898797"/>
                  </a:ext>
                </a:extLst>
              </a:tr>
              <a:tr h="286459">
                <a:tc>
                  <a:txBody>
                    <a:bodyPr/>
                    <a:lstStyle/>
                    <a:p>
                      <a:pPr algn="ctr"/>
                      <a:r>
                        <a:rPr lang="es-MX" sz="800" b="0" dirty="0">
                          <a:solidFill>
                            <a:schemeClr val="tx1"/>
                          </a:solidFill>
                        </a:rPr>
                        <a:t>$339K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800" b="0" dirty="0">
                          <a:solidFill>
                            <a:schemeClr val="tx1"/>
                          </a:solidFill>
                        </a:rPr>
                        <a:t>5,393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MX" sz="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DE9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2231139"/>
                  </a:ext>
                </a:extLst>
              </a:tr>
            </a:tbl>
          </a:graphicData>
        </a:graphic>
      </p:graphicFrame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3876B100-E64D-362E-82EC-C3A5A9A067F2}"/>
              </a:ext>
            </a:extLst>
          </p:cNvPr>
          <p:cNvCxnSpPr/>
          <p:nvPr/>
        </p:nvCxnSpPr>
        <p:spPr>
          <a:xfrm flipV="1">
            <a:off x="2813970" y="1411434"/>
            <a:ext cx="0" cy="3549842"/>
          </a:xfrm>
          <a:prstGeom prst="line">
            <a:avLst/>
          </a:prstGeom>
          <a:ln w="1905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424AC0-2376-7B70-8DBB-A5ED456852EE}"/>
              </a:ext>
            </a:extLst>
          </p:cNvPr>
          <p:cNvSpPr/>
          <p:nvPr/>
        </p:nvSpPr>
        <p:spPr>
          <a:xfrm>
            <a:off x="64135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QG5,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mantuvo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actividad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en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el 2022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durante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los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primeros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4 meses del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año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, a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partir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de mayo de ese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año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y hasta la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fecha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, se ha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mantenido</a:t>
            </a:r>
            <a:r>
              <a:rPr lang="en-GB" sz="1100" dirty="0">
                <a:solidFill>
                  <a:schemeClr val="tx1"/>
                </a:solidFill>
                <a:latin typeface="Century Gothic" panose="020F0302020204030204"/>
              </a:rPr>
              <a:t> </a:t>
            </a:r>
            <a:r>
              <a:rPr lang="en-GB" sz="1100" dirty="0" err="1">
                <a:solidFill>
                  <a:schemeClr val="tx1"/>
                </a:solidFill>
                <a:latin typeface="Century Gothic" panose="020F0302020204030204"/>
              </a:rPr>
              <a:t>inactivo</a:t>
            </a:r>
            <a:endParaRPr kumimoji="0" lang="en-GB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CD6F3E-F40D-BF82-AC1C-93BCE6C0FF5D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5" name="Picture 4" descr="Ogilvy - UNA">
            <a:extLst>
              <a:ext uri="{FF2B5EF4-FFF2-40B4-BE49-F238E27FC236}">
                <a16:creationId xmlns:a16="http://schemas.microsoft.com/office/drawing/2014/main" id="{7F05AB08-515E-CC60-022D-DDAD6222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7">
            <a:extLst>
              <a:ext uri="{FF2B5EF4-FFF2-40B4-BE49-F238E27FC236}">
                <a16:creationId xmlns:a16="http://schemas.microsoft.com/office/drawing/2014/main" id="{398BA548-1086-02F7-6B33-23A2D122C0E9}"/>
              </a:ext>
            </a:extLst>
          </p:cNvPr>
          <p:cNvSpPr/>
          <p:nvPr/>
        </p:nvSpPr>
        <p:spPr>
          <a:xfrm>
            <a:off x="641356" y="923807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>
                <a:solidFill>
                  <a:srgbClr val="FFFFFF"/>
                </a:solidFill>
                <a:latin typeface="Century Gothic" panose="020F0302020204030204"/>
              </a:rPr>
              <a:t>BRAND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SOI/SOV TREND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CC342237-DA35-0390-9AD1-351CA98BCE16}"/>
              </a:ext>
            </a:extLst>
          </p:cNvPr>
          <p:cNvSpPr/>
          <p:nvPr/>
        </p:nvSpPr>
        <p:spPr>
          <a:xfrm>
            <a:off x="4374432" y="923806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FY 2022 MEDIA MIX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2F4DB843-B9A7-18D3-D92B-90E34DBDA756}"/>
              </a:ext>
            </a:extLst>
          </p:cNvPr>
          <p:cNvSpPr/>
          <p:nvPr/>
        </p:nvSpPr>
        <p:spPr>
          <a:xfrm>
            <a:off x="8107507" y="923805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DETALLE DE TV (TRP’s,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rch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%)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21" name="Gráfico 20">
            <a:extLst>
              <a:ext uri="{FF2B5EF4-FFF2-40B4-BE49-F238E27FC236}">
                <a16:creationId xmlns:a16="http://schemas.microsoft.com/office/drawing/2014/main" id="{4FAD749D-4E82-5843-B1E9-FE88AA82F2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04829720"/>
              </p:ext>
            </p:extLst>
          </p:nvPr>
        </p:nvGraphicFramePr>
        <p:xfrm>
          <a:off x="8107505" y="1477034"/>
          <a:ext cx="3507915" cy="3532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2" name="CuadroTexto 21">
            <a:extLst>
              <a:ext uri="{FF2B5EF4-FFF2-40B4-BE49-F238E27FC236}">
                <a16:creationId xmlns:a16="http://schemas.microsoft.com/office/drawing/2014/main" id="{06FE1FC8-E665-4B4E-80CD-8037AA5B9DB5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24" name="Picture 129">
            <a:extLst>
              <a:ext uri="{FF2B5EF4-FFF2-40B4-BE49-F238E27FC236}">
                <a16:creationId xmlns:a16="http://schemas.microsoft.com/office/drawing/2014/main" id="{2CF22584-F100-6F49-8220-58ACCD580E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65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3">
            <a:extLst>
              <a:ext uri="{FF2B5EF4-FFF2-40B4-BE49-F238E27FC236}">
                <a16:creationId xmlns:a16="http://schemas.microsoft.com/office/drawing/2014/main" id="{8B7330A0-1805-4BF4-D88A-BF671AC40E3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Fuente: Integra metrics / Exacta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B73FC87-FA16-6CC6-9F4D-391D84C77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Competencia Online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7BBA75A3-C8E6-C22E-8773-AF598804B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5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F156FEB-C6E7-53A5-309E-6E8FB2F960FA}"/>
              </a:ext>
            </a:extLst>
          </p:cNvPr>
          <p:cNvSpPr/>
          <p:nvPr/>
        </p:nvSpPr>
        <p:spPr>
          <a:xfrm>
            <a:off x="4374431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dirty="0">
                <a:solidFill>
                  <a:srgbClr val="011627"/>
                </a:solidFill>
                <a:latin typeface="Century Gothic" panose="020F0302020204030204"/>
              </a:rPr>
              <a:t>XXXXXX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BD89EB29-6513-DE75-078A-A3CEF32C3B21}"/>
              </a:ext>
            </a:extLst>
          </p:cNvPr>
          <p:cNvSpPr/>
          <p:nvPr/>
        </p:nvSpPr>
        <p:spPr>
          <a:xfrm>
            <a:off x="810750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100" b="1" dirty="0">
                <a:solidFill>
                  <a:srgbClr val="011627"/>
                </a:solidFill>
                <a:latin typeface="Century Gothic" panose="020F0302020204030204"/>
              </a:rPr>
              <a:t>NOTAS RELEVANTES</a:t>
            </a: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XXXXXXXXX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E424AC0-2376-7B70-8DBB-A5ED456852EE}"/>
              </a:ext>
            </a:extLst>
          </p:cNvPr>
          <p:cNvSpPr/>
          <p:nvPr/>
        </p:nvSpPr>
        <p:spPr>
          <a:xfrm>
            <a:off x="641355" y="5100319"/>
            <a:ext cx="3507913" cy="1068706"/>
          </a:xfrm>
          <a:prstGeom prst="rect">
            <a:avLst/>
          </a:prstGeom>
          <a:solidFill>
            <a:srgbClr val="EDE9E9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t"/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NOTAS RELEVANTES</a:t>
            </a:r>
            <a:endParaRPr lang="en-GB" sz="1100" b="1" dirty="0">
              <a:solidFill>
                <a:srgbClr val="011627"/>
              </a:solidFill>
              <a:latin typeface="Century Gothic" panose="020F0302020204030204"/>
            </a:endParaRPr>
          </a:p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</a:t>
            </a:r>
          </a:p>
        </p:txBody>
      </p:sp>
      <p:pic>
        <p:nvPicPr>
          <p:cNvPr id="2" name="Picture 63">
            <a:extLst>
              <a:ext uri="{FF2B5EF4-FFF2-40B4-BE49-F238E27FC236}">
                <a16:creationId xmlns:a16="http://schemas.microsoft.com/office/drawing/2014/main" id="{68F0912E-5DC8-1B31-2DAD-8F943E499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366" y="331388"/>
            <a:ext cx="341373" cy="341373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A2CD6F3E-F40D-BF82-AC1C-93BCE6C0FF5D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/>
              <a:t>GT</a:t>
            </a:r>
            <a:endParaRPr lang="es-MX"/>
          </a:p>
        </p:txBody>
      </p:sp>
      <p:pic>
        <p:nvPicPr>
          <p:cNvPr id="5" name="Picture 4" descr="Ogilvy - UNA">
            <a:extLst>
              <a:ext uri="{FF2B5EF4-FFF2-40B4-BE49-F238E27FC236}">
                <a16:creationId xmlns:a16="http://schemas.microsoft.com/office/drawing/2014/main" id="{7F05AB08-515E-CC60-022D-DDAD62227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7">
            <a:extLst>
              <a:ext uri="{FF2B5EF4-FFF2-40B4-BE49-F238E27FC236}">
                <a16:creationId xmlns:a16="http://schemas.microsoft.com/office/drawing/2014/main" id="{398BA548-1086-02F7-6B33-23A2D122C0E9}"/>
              </a:ext>
            </a:extLst>
          </p:cNvPr>
          <p:cNvSpPr/>
          <p:nvPr/>
        </p:nvSpPr>
        <p:spPr>
          <a:xfrm>
            <a:off x="641356" y="923807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Rectangle 117">
            <a:extLst>
              <a:ext uri="{FF2B5EF4-FFF2-40B4-BE49-F238E27FC236}">
                <a16:creationId xmlns:a16="http://schemas.microsoft.com/office/drawing/2014/main" id="{CC342237-DA35-0390-9AD1-351CA98BCE16}"/>
              </a:ext>
            </a:extLst>
          </p:cNvPr>
          <p:cNvSpPr/>
          <p:nvPr/>
        </p:nvSpPr>
        <p:spPr>
          <a:xfrm>
            <a:off x="4374432" y="923806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Rectangle 117">
            <a:extLst>
              <a:ext uri="{FF2B5EF4-FFF2-40B4-BE49-F238E27FC236}">
                <a16:creationId xmlns:a16="http://schemas.microsoft.com/office/drawing/2014/main" id="{2F4DB843-B9A7-18D3-D92B-90E34DBDA756}"/>
              </a:ext>
            </a:extLst>
          </p:cNvPr>
          <p:cNvSpPr/>
          <p:nvPr/>
        </p:nvSpPr>
        <p:spPr>
          <a:xfrm>
            <a:off x="8107507" y="923805"/>
            <a:ext cx="3507914" cy="35995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XXXXXXX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C43D9CC4-B582-D7A6-85E7-8089B15B4DF7}"/>
              </a:ext>
            </a:extLst>
          </p:cNvPr>
          <p:cNvSpPr/>
          <p:nvPr/>
        </p:nvSpPr>
        <p:spPr>
          <a:xfrm>
            <a:off x="2308485" y="1918741"/>
            <a:ext cx="620592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Llena Guatemala</a:t>
            </a:r>
          </a:p>
        </p:txBody>
      </p:sp>
    </p:spTree>
    <p:extLst>
      <p:ext uri="{BB962C8B-B14F-4D97-AF65-F5344CB8AC3E}">
        <p14:creationId xmlns:p14="http://schemas.microsoft.com/office/powerpoint/2010/main" val="1088150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9249DD93-47E4-909C-70AD-E5202231276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73C646D-183F-7A24-E5A1-D63688EBE8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54F158F-E368-C107-0546-5B1472B029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599" y="2044921"/>
            <a:ext cx="3290173" cy="3736753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406EA582-3350-F0F4-6062-54DB1F1DCB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41476" y="2044921"/>
            <a:ext cx="3290173" cy="3736753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C90A9072-A037-025E-FB7D-5F1EB6F886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73353" y="2044921"/>
            <a:ext cx="3290173" cy="3736753"/>
          </a:xfrm>
        </p:spPr>
        <p:txBody>
          <a:bodyPr/>
          <a:lstStyle/>
          <a:p>
            <a:r>
              <a:rPr lang="es-MX"/>
              <a:t> </a:t>
            </a:r>
          </a:p>
        </p:txBody>
      </p:sp>
      <p:sp>
        <p:nvSpPr>
          <p:cNvPr id="8" name="Rectangle 117">
            <a:extLst>
              <a:ext uri="{FF2B5EF4-FFF2-40B4-BE49-F238E27FC236}">
                <a16:creationId xmlns:a16="http://schemas.microsoft.com/office/drawing/2014/main" id="{B734C401-F546-6D55-27B9-84D1088DEC01}"/>
              </a:ext>
            </a:extLst>
          </p:cNvPr>
          <p:cNvSpPr/>
          <p:nvPr/>
        </p:nvSpPr>
        <p:spPr>
          <a:xfrm>
            <a:off x="609599" y="1472605"/>
            <a:ext cx="3290173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1" dirty="0" err="1">
                <a:solidFill>
                  <a:srgbClr val="FFFFFF"/>
                </a:solidFill>
                <a:latin typeface="Century Gothic" panose="020F0302020204030204"/>
              </a:rPr>
              <a:t>Digitales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Rectangle 117">
            <a:extLst>
              <a:ext uri="{FF2B5EF4-FFF2-40B4-BE49-F238E27FC236}">
                <a16:creationId xmlns:a16="http://schemas.microsoft.com/office/drawing/2014/main" id="{61EF86D4-708F-76B1-15FD-F97F5C7AA5FE}"/>
              </a:ext>
            </a:extLst>
          </p:cNvPr>
          <p:cNvSpPr/>
          <p:nvPr/>
        </p:nvSpPr>
        <p:spPr>
          <a:xfrm>
            <a:off x="4342675" y="1472605"/>
            <a:ext cx="3290173" cy="573910"/>
          </a:xfrm>
          <a:prstGeom prst="rect">
            <a:avLst/>
          </a:prstGeom>
          <a:solidFill>
            <a:srgbClr val="7AD0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TV</a:t>
            </a:r>
          </a:p>
        </p:txBody>
      </p:sp>
      <p:sp>
        <p:nvSpPr>
          <p:cNvPr id="10" name="Rectangle 117">
            <a:extLst>
              <a:ext uri="{FF2B5EF4-FFF2-40B4-BE49-F238E27FC236}">
                <a16:creationId xmlns:a16="http://schemas.microsoft.com/office/drawing/2014/main" id="{40F515F1-7A1C-C794-85DB-B931FE42BA57}"/>
              </a:ext>
            </a:extLst>
          </p:cNvPr>
          <p:cNvSpPr/>
          <p:nvPr/>
        </p:nvSpPr>
        <p:spPr>
          <a:xfrm>
            <a:off x="8075750" y="1472605"/>
            <a:ext cx="3290173" cy="5739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Otros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11" name="Tabla 5">
            <a:extLst>
              <a:ext uri="{FF2B5EF4-FFF2-40B4-BE49-F238E27FC236}">
                <a16:creationId xmlns:a16="http://schemas.microsoft.com/office/drawing/2014/main" id="{5A588740-20C2-8DEB-3A71-A0A9078896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2829175"/>
              </p:ext>
            </p:extLst>
          </p:nvPr>
        </p:nvGraphicFramePr>
        <p:xfrm>
          <a:off x="886910" y="2278752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2" name="Tabla 5">
            <a:extLst>
              <a:ext uri="{FF2B5EF4-FFF2-40B4-BE49-F238E27FC236}">
                <a16:creationId xmlns:a16="http://schemas.microsoft.com/office/drawing/2014/main" id="{260DE19D-E5CF-782C-CEA1-34693BB2FA0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7450"/>
              </p:ext>
            </p:extLst>
          </p:nvPr>
        </p:nvGraphicFramePr>
        <p:xfrm>
          <a:off x="4339080" y="2061545"/>
          <a:ext cx="3290172" cy="1128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2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1288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QG5 aprovecha paquetes de frecuencia que distribuye en toda la programación, generando alcance y menos relevancia.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3" name="Tabla 5">
            <a:extLst>
              <a:ext uri="{FF2B5EF4-FFF2-40B4-BE49-F238E27FC236}">
                <a16:creationId xmlns:a16="http://schemas.microsoft.com/office/drawing/2014/main" id="{2443F4EF-4C89-8D66-3010-E9FA5F41E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3660862"/>
              </p:ext>
            </p:extLst>
          </p:nvPr>
        </p:nvGraphicFramePr>
        <p:xfrm>
          <a:off x="8075750" y="2172330"/>
          <a:ext cx="3287775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7775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No tiene actividad en otros medios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Century Gothic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sp>
        <p:nvSpPr>
          <p:cNvPr id="19" name="Marcador de número de diapositiva 18">
            <a:extLst>
              <a:ext uri="{FF2B5EF4-FFF2-40B4-BE49-F238E27FC236}">
                <a16:creationId xmlns:a16="http://schemas.microsoft.com/office/drawing/2014/main" id="{A48F4465-7539-736B-D3A4-6C93422A4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ítulo 2">
            <a:extLst>
              <a:ext uri="{FF2B5EF4-FFF2-40B4-BE49-F238E27FC236}">
                <a16:creationId xmlns:a16="http://schemas.microsoft.com/office/drawing/2014/main" id="{DEA896D1-DE33-5598-0094-EBAF8D6EB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</p:spPr>
        <p:txBody>
          <a:bodyPr/>
          <a:lstStyle/>
          <a:p>
            <a:r>
              <a:rPr lang="es-MX" b="1" dirty="0"/>
              <a:t>Conclusiones</a:t>
            </a:r>
            <a:endParaRPr lang="es-MX" dirty="0"/>
          </a:p>
        </p:txBody>
      </p:sp>
      <p:pic>
        <p:nvPicPr>
          <p:cNvPr id="3" name="Picture 4" descr="Ogilvy - UNA">
            <a:extLst>
              <a:ext uri="{FF2B5EF4-FFF2-40B4-BE49-F238E27FC236}">
                <a16:creationId xmlns:a16="http://schemas.microsoft.com/office/drawing/2014/main" id="{1FC09EAE-B6D0-AFDC-8159-A2001CE65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a 5">
            <a:extLst>
              <a:ext uri="{FF2B5EF4-FFF2-40B4-BE49-F238E27FC236}">
                <a16:creationId xmlns:a16="http://schemas.microsoft.com/office/drawing/2014/main" id="{5CFAB4A9-42EE-E0EF-547B-1E7881CA8B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498384"/>
              </p:ext>
            </p:extLst>
          </p:nvPr>
        </p:nvGraphicFramePr>
        <p:xfrm>
          <a:off x="886910" y="3413967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5" name="Tabla 5">
            <a:extLst>
              <a:ext uri="{FF2B5EF4-FFF2-40B4-BE49-F238E27FC236}">
                <a16:creationId xmlns:a16="http://schemas.microsoft.com/office/drawing/2014/main" id="{D915FFA4-3C36-25BA-F005-0E2BBBE24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0981744"/>
              </p:ext>
            </p:extLst>
          </p:nvPr>
        </p:nvGraphicFramePr>
        <p:xfrm>
          <a:off x="886910" y="4568825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7" name="Tabla 5">
            <a:extLst>
              <a:ext uri="{FF2B5EF4-FFF2-40B4-BE49-F238E27FC236}">
                <a16:creationId xmlns:a16="http://schemas.microsoft.com/office/drawing/2014/main" id="{BA5C10B4-B49F-EAFD-11F6-8018566B11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46720"/>
              </p:ext>
            </p:extLst>
          </p:nvPr>
        </p:nvGraphicFramePr>
        <p:xfrm>
          <a:off x="4619132" y="3220980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sp>
        <p:nvSpPr>
          <p:cNvPr id="23" name="CuadroTexto 22">
            <a:extLst>
              <a:ext uri="{FF2B5EF4-FFF2-40B4-BE49-F238E27FC236}">
                <a16:creationId xmlns:a16="http://schemas.microsoft.com/office/drawing/2014/main" id="{61485D57-1BAD-1FE4-9DC9-C9A84FD380A3}"/>
              </a:ext>
            </a:extLst>
          </p:cNvPr>
          <p:cNvSpPr txBox="1"/>
          <p:nvPr/>
        </p:nvSpPr>
        <p:spPr>
          <a:xfrm>
            <a:off x="4658381" y="4605423"/>
            <a:ext cx="27348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XXXXXXX</a:t>
            </a:r>
            <a:endParaRPr kumimoji="0" lang="es-MX" sz="1200" b="0" i="1" u="none" strike="noStrike" kern="1200" cap="none" spc="0" normalizeH="0" baseline="0" noProof="0" dirty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4" name="Tabla 5">
            <a:extLst>
              <a:ext uri="{FF2B5EF4-FFF2-40B4-BE49-F238E27FC236}">
                <a16:creationId xmlns:a16="http://schemas.microsoft.com/office/drawing/2014/main" id="{C18C210A-90D7-ACF5-5B73-D87433AD1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2366908"/>
              </p:ext>
            </p:extLst>
          </p:nvPr>
        </p:nvGraphicFramePr>
        <p:xfrm>
          <a:off x="8351009" y="3190431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25" name="Tabla 5">
            <a:extLst>
              <a:ext uri="{FF2B5EF4-FFF2-40B4-BE49-F238E27FC236}">
                <a16:creationId xmlns:a16="http://schemas.microsoft.com/office/drawing/2014/main" id="{A9CAE7D3-0702-E526-7190-288DDD93B7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1369256"/>
              </p:ext>
            </p:extLst>
          </p:nvPr>
        </p:nvGraphicFramePr>
        <p:xfrm>
          <a:off x="8388150" y="4289958"/>
          <a:ext cx="2734859" cy="10181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4859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1810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</a:t>
                      </a:r>
                      <a:endParaRPr kumimoji="0" lang="es-MX" sz="12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bg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67B6C8D8-796A-64DA-765D-5F27C1205B2A}"/>
              </a:ext>
            </a:extLst>
          </p:cNvPr>
          <p:cNvSpPr txBox="1"/>
          <p:nvPr/>
        </p:nvSpPr>
        <p:spPr>
          <a:xfrm>
            <a:off x="1173192" y="6392174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 sz="800" dirty="0"/>
              <a:t>Fuente: </a:t>
            </a:r>
            <a:endParaRPr lang="en-US" dirty="0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D357AECE-30AE-3513-66AC-5227ACCBEA91}"/>
              </a:ext>
            </a:extLst>
          </p:cNvPr>
          <p:cNvSpPr/>
          <p:nvPr/>
        </p:nvSpPr>
        <p:spPr>
          <a:xfrm>
            <a:off x="4619132" y="3736949"/>
            <a:ext cx="6393137" cy="11182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Llenar localmente, principalmente la parte TV y Otros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2C2B93D-0077-C271-69D6-B803497F7E33}"/>
              </a:ext>
            </a:extLst>
          </p:cNvPr>
          <p:cNvSpPr/>
          <p:nvPr/>
        </p:nvSpPr>
        <p:spPr>
          <a:xfrm>
            <a:off x="646450" y="2681380"/>
            <a:ext cx="318225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Llena GT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B7E0BA08-45AA-074A-9290-34E0548DD637}"/>
              </a:ext>
            </a:extLst>
          </p:cNvPr>
          <p:cNvSpPr txBox="1"/>
          <p:nvPr/>
        </p:nvSpPr>
        <p:spPr>
          <a:xfrm>
            <a:off x="11017769" y="672761"/>
            <a:ext cx="6378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dirty="0"/>
              <a:t>HN</a:t>
            </a:r>
            <a:endParaRPr lang="es-MX" dirty="0"/>
          </a:p>
        </p:txBody>
      </p:sp>
      <p:pic>
        <p:nvPicPr>
          <p:cNvPr id="27" name="Picture 129">
            <a:extLst>
              <a:ext uri="{FF2B5EF4-FFF2-40B4-BE49-F238E27FC236}">
                <a16:creationId xmlns:a16="http://schemas.microsoft.com/office/drawing/2014/main" id="{CAAAA37A-AE9D-D744-9D90-8C12C3B3CF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51697" y="300603"/>
            <a:ext cx="388372" cy="38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6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7C89D8-F472-3A70-A53D-530C2A8461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Source: </a:t>
            </a:r>
          </a:p>
        </p:txBody>
      </p:sp>
      <p:pic>
        <p:nvPicPr>
          <p:cNvPr id="19" name="Picture Placeholder 18" descr="A picture containing person, plant, flower&#10;&#10;Description automatically generated">
            <a:extLst>
              <a:ext uri="{FF2B5EF4-FFF2-40B4-BE49-F238E27FC236}">
                <a16:creationId xmlns:a16="http://schemas.microsoft.com/office/drawing/2014/main" id="{069D9907-3284-6699-C397-0127CDCDDB1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21301" b="21301"/>
          <a:stretch/>
        </p:blipFill>
        <p:spPr/>
      </p:pic>
      <p:pic>
        <p:nvPicPr>
          <p:cNvPr id="28" name="Picture Placeholder 27" descr="A picture containing accessory&#10;&#10;Description automatically generated">
            <a:extLst>
              <a:ext uri="{FF2B5EF4-FFF2-40B4-BE49-F238E27FC236}">
                <a16:creationId xmlns:a16="http://schemas.microsoft.com/office/drawing/2014/main" id="{13A0ECF3-B09D-6176-4ACC-DD8D0A9060D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9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FEC4E6A-3A0B-0ADC-3A3A-2D14C4ABECA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1"/>
            <a:r>
              <a:rPr lang="en-GB" sz="3200" b="1"/>
              <a:t>Audiencia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7508489-30D8-C057-667D-17E548F289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90E8977-A842-5960-D47B-7453C39177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/>
              <a:t>02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0DBAEA-A844-2329-F2A9-D036C6BFF4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71DB5-5680-5541-BB1B-1B8E18C31C82}" type="slidenum">
              <a:rPr kumimoji="0" lang="en-GB" sz="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DCD8D13-AB54-5F93-323B-56F26FC1CC9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127B2EA-5794-481B-6046-53ED83435F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 flipH="1">
            <a:off x="0" y="3432600"/>
            <a:ext cx="6418799" cy="343535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397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C9EA895C-5ECF-26DE-A0FF-392686DCD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54639"/>
            <a:ext cx="10765383" cy="1088701"/>
          </a:xfrm>
        </p:spPr>
        <p:txBody>
          <a:bodyPr/>
          <a:lstStyle/>
          <a:p>
            <a:r>
              <a:rPr lang="es-MX" dirty="0"/>
              <a:t>Penetración de medios</a:t>
            </a:r>
            <a:br>
              <a:rPr lang="es-MX" dirty="0"/>
            </a:br>
            <a:r>
              <a:rPr lang="en-US" sz="1800" dirty="0"/>
              <a:t>IBEROGAST </a:t>
            </a:r>
            <a:r>
              <a:rPr lang="en-US" sz="1800" b="0" dirty="0"/>
              <a:t>M 25 – </a:t>
            </a:r>
            <a:r>
              <a:rPr lang="en-US" sz="1800" dirty="0"/>
              <a:t>55</a:t>
            </a:r>
            <a:r>
              <a:rPr lang="en-US" sz="1800" b="0" dirty="0"/>
              <a:t> AM</a:t>
            </a:r>
            <a:br>
              <a:rPr lang="en-US" sz="1800" b="0" dirty="0"/>
            </a:br>
            <a:endParaRPr lang="es-MX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517B86E-6833-07C5-8E3B-9239B28E8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322826-FB53-4EA8-B4DD-786783600E55}" type="slidenum">
              <a:rPr kumimoji="0" lang="es-MX" sz="800" b="0" i="0" u="none" strike="noStrike" kern="1200" cap="none" spc="0" normalizeH="0" baseline="0" noProof="0" smtClean="0">
                <a:ln>
                  <a:noFill/>
                </a:ln>
                <a:solidFill>
                  <a:srgbClr val="0A0F0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MX" sz="800" b="0" i="0" u="none" strike="noStrike" kern="1200" cap="none" spc="0" normalizeH="0" baseline="0" noProof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3D0A5ECB-51AA-EE6E-550E-4839D9CB3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087661" y="6362299"/>
            <a:ext cx="10150098" cy="296078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Fuente: Kantar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Ibope</a:t>
            </a:r>
            <a:r>
              <a:rPr kumimoji="0" lang="en-GB" sz="800" b="0" i="1" u="none" strike="noStrike" kern="1200" cap="none" spc="0" normalizeH="0" baseline="0" noProof="0" dirty="0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TGI – AMC – </a:t>
            </a:r>
            <a:r>
              <a:rPr kumimoji="0" lang="en-GB" sz="800" b="0" i="1" u="none" strike="noStrike" kern="1200" cap="none" spc="0" normalizeH="0" baseline="0" noProof="0" dirty="0" err="1">
                <a:ln>
                  <a:noFill/>
                </a:ln>
                <a:solidFill>
                  <a:srgbClr val="404E5C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Métrica</a:t>
            </a:r>
            <a:endParaRPr kumimoji="0" lang="en-GB" sz="800" b="0" i="1" u="none" strike="noStrike" kern="1200" cap="none" spc="0" normalizeH="0" baseline="0" noProof="0" dirty="0">
              <a:ln>
                <a:noFill/>
              </a:ln>
              <a:solidFill>
                <a:srgbClr val="404E5C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7" name="Picture 168">
            <a:extLst>
              <a:ext uri="{FF2B5EF4-FFF2-40B4-BE49-F238E27FC236}">
                <a16:creationId xmlns:a16="http://schemas.microsoft.com/office/drawing/2014/main" id="{343C3544-22F5-43BE-BA1E-0BC2F7F45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505" y="1027854"/>
            <a:ext cx="449764" cy="449764"/>
          </a:xfrm>
          <a:prstGeom prst="rect">
            <a:avLst/>
          </a:prstGeom>
        </p:spPr>
      </p:pic>
      <p:pic>
        <p:nvPicPr>
          <p:cNvPr id="8" name="Picture 219">
            <a:extLst>
              <a:ext uri="{FF2B5EF4-FFF2-40B4-BE49-F238E27FC236}">
                <a16:creationId xmlns:a16="http://schemas.microsoft.com/office/drawing/2014/main" id="{235E10E2-BE8C-4E35-8417-8FEA7F49F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971" y="1027938"/>
            <a:ext cx="448246" cy="448246"/>
          </a:xfrm>
          <a:prstGeom prst="rect">
            <a:avLst/>
          </a:prstGeom>
        </p:spPr>
      </p:pic>
      <p:sp>
        <p:nvSpPr>
          <p:cNvPr id="10" name="CuadroTexto 32">
            <a:extLst>
              <a:ext uri="{FF2B5EF4-FFF2-40B4-BE49-F238E27FC236}">
                <a16:creationId xmlns:a16="http://schemas.microsoft.com/office/drawing/2014/main" id="{8DA1408A-5922-4545-AE4D-097A26EA6313}"/>
              </a:ext>
            </a:extLst>
          </p:cNvPr>
          <p:cNvSpPr txBox="1"/>
          <p:nvPr/>
        </p:nvSpPr>
        <p:spPr>
          <a:xfrm>
            <a:off x="560882" y="1454973"/>
            <a:ext cx="611623" cy="16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GT</a:t>
            </a:r>
          </a:p>
        </p:txBody>
      </p:sp>
      <p:sp>
        <p:nvSpPr>
          <p:cNvPr id="11" name="CuadroTexto 33">
            <a:extLst>
              <a:ext uri="{FF2B5EF4-FFF2-40B4-BE49-F238E27FC236}">
                <a16:creationId xmlns:a16="http://schemas.microsoft.com/office/drawing/2014/main" id="{087BEC8A-872F-4A4C-9EE8-3F63B2461FDF}"/>
              </a:ext>
            </a:extLst>
          </p:cNvPr>
          <p:cNvSpPr txBox="1"/>
          <p:nvPr/>
        </p:nvSpPr>
        <p:spPr>
          <a:xfrm>
            <a:off x="1091575" y="1461630"/>
            <a:ext cx="611623" cy="168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CR</a:t>
            </a:r>
          </a:p>
        </p:txBody>
      </p:sp>
      <p:pic>
        <p:nvPicPr>
          <p:cNvPr id="13" name="Picture 178">
            <a:extLst>
              <a:ext uri="{FF2B5EF4-FFF2-40B4-BE49-F238E27FC236}">
                <a16:creationId xmlns:a16="http://schemas.microsoft.com/office/drawing/2014/main" id="{0C082EF5-68C0-4AB7-9A3E-F69D36FE47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2616" y="4539573"/>
            <a:ext cx="422785" cy="422785"/>
          </a:xfrm>
          <a:prstGeom prst="rect">
            <a:avLst/>
          </a:prstGeom>
        </p:spPr>
      </p:pic>
      <p:pic>
        <p:nvPicPr>
          <p:cNvPr id="17" name="Picture 2" descr="Círculo Bandera de Honduras">
            <a:extLst>
              <a:ext uri="{FF2B5EF4-FFF2-40B4-BE49-F238E27FC236}">
                <a16:creationId xmlns:a16="http://schemas.microsoft.com/office/drawing/2014/main" id="{A73CFAF9-05E7-46CC-A677-AB3BDB85CE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9656" r="12310" b="9225"/>
          <a:stretch/>
        </p:blipFill>
        <p:spPr bwMode="auto">
          <a:xfrm>
            <a:off x="3263127" y="4544163"/>
            <a:ext cx="422785" cy="4289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uadroTexto 38">
            <a:extLst>
              <a:ext uri="{FF2B5EF4-FFF2-40B4-BE49-F238E27FC236}">
                <a16:creationId xmlns:a16="http://schemas.microsoft.com/office/drawing/2014/main" id="{4C8C9BD7-B5E9-4C5D-A73D-BF43077AD9B5}"/>
              </a:ext>
            </a:extLst>
          </p:cNvPr>
          <p:cNvSpPr txBox="1"/>
          <p:nvPr/>
        </p:nvSpPr>
        <p:spPr>
          <a:xfrm>
            <a:off x="3168709" y="4952522"/>
            <a:ext cx="611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GT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HN</a:t>
            </a:r>
          </a:p>
        </p:txBody>
      </p:sp>
      <p:graphicFrame>
        <p:nvGraphicFramePr>
          <p:cNvPr id="21" name="Chart 62">
            <a:extLst>
              <a:ext uri="{FF2B5EF4-FFF2-40B4-BE49-F238E27FC236}">
                <a16:creationId xmlns:a16="http://schemas.microsoft.com/office/drawing/2014/main" id="{C61C3534-555A-40C9-8025-06EA4EA05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8677272"/>
              </p:ext>
            </p:extLst>
          </p:nvPr>
        </p:nvGraphicFramePr>
        <p:xfrm>
          <a:off x="3633578" y="4780130"/>
          <a:ext cx="2593104" cy="1307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3" name="CuadroTexto 38">
            <a:extLst>
              <a:ext uri="{FF2B5EF4-FFF2-40B4-BE49-F238E27FC236}">
                <a16:creationId xmlns:a16="http://schemas.microsoft.com/office/drawing/2014/main" id="{F6AAEBD2-F1A7-47B8-884C-3592B374001E}"/>
              </a:ext>
            </a:extLst>
          </p:cNvPr>
          <p:cNvSpPr txBox="1"/>
          <p:nvPr/>
        </p:nvSpPr>
        <p:spPr>
          <a:xfrm>
            <a:off x="6691551" y="4910826"/>
            <a:ext cx="6116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</a:t>
            </a:r>
            <a:r>
              <a:rPr kumimoji="0" lang="es-GT" sz="1000" b="0" i="0" u="none" strike="noStrike" kern="1200" cap="none" spc="0" normalizeH="0" baseline="0" noProof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</a:t>
            </a:r>
          </a:p>
        </p:txBody>
      </p:sp>
      <p:grpSp>
        <p:nvGrpSpPr>
          <p:cNvPr id="25" name="Grupo 24">
            <a:extLst>
              <a:ext uri="{FF2B5EF4-FFF2-40B4-BE49-F238E27FC236}">
                <a16:creationId xmlns:a16="http://schemas.microsoft.com/office/drawing/2014/main" id="{63049B39-B8D1-4DE5-BC8F-60CB655E8E64}"/>
              </a:ext>
            </a:extLst>
          </p:cNvPr>
          <p:cNvGrpSpPr/>
          <p:nvPr/>
        </p:nvGrpSpPr>
        <p:grpSpPr>
          <a:xfrm>
            <a:off x="7475204" y="1144491"/>
            <a:ext cx="4336581" cy="2850146"/>
            <a:chOff x="8101864" y="2364384"/>
            <a:chExt cx="3236696" cy="2850146"/>
          </a:xfrm>
        </p:grpSpPr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id="{E9EE51E3-5ACD-4050-BB2A-45799F81B5AC}"/>
                </a:ext>
              </a:extLst>
            </p:cNvPr>
            <p:cNvSpPr/>
            <p:nvPr/>
          </p:nvSpPr>
          <p:spPr>
            <a:xfrm>
              <a:off x="8235198" y="3348242"/>
              <a:ext cx="3103362" cy="882430"/>
            </a:xfrm>
            <a:prstGeom prst="rect">
              <a:avLst/>
            </a:prstGeom>
            <a:solidFill>
              <a:srgbClr val="EDE9E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Comentarios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 </a:t>
              </a: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relevantes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: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XXXX</a:t>
              </a:r>
            </a:p>
          </p:txBody>
        </p:sp>
        <p:sp>
          <p:nvSpPr>
            <p:cNvPr id="27" name="Rectángulo 26">
              <a:extLst>
                <a:ext uri="{FF2B5EF4-FFF2-40B4-BE49-F238E27FC236}">
                  <a16:creationId xmlns:a16="http://schemas.microsoft.com/office/drawing/2014/main" id="{0C8F8D70-9AE8-4D88-803E-773FBFAC3BA9}"/>
                </a:ext>
              </a:extLst>
            </p:cNvPr>
            <p:cNvSpPr/>
            <p:nvPr/>
          </p:nvSpPr>
          <p:spPr>
            <a:xfrm>
              <a:off x="8235198" y="4332101"/>
              <a:ext cx="3103362" cy="882429"/>
            </a:xfrm>
            <a:prstGeom prst="rect">
              <a:avLst/>
            </a:prstGeom>
            <a:solidFill>
              <a:srgbClr val="EDE9E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Comentarios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 </a:t>
              </a: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relevantes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: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XXXX</a:t>
              </a:r>
            </a:p>
          </p:txBody>
        </p:sp>
        <p:sp>
          <p:nvSpPr>
            <p:cNvPr id="28" name="Rectángulo 27">
              <a:extLst>
                <a:ext uri="{FF2B5EF4-FFF2-40B4-BE49-F238E27FC236}">
                  <a16:creationId xmlns:a16="http://schemas.microsoft.com/office/drawing/2014/main" id="{42C58161-4359-4D30-8E58-50D3EF71A762}"/>
                </a:ext>
              </a:extLst>
            </p:cNvPr>
            <p:cNvSpPr/>
            <p:nvPr/>
          </p:nvSpPr>
          <p:spPr>
            <a:xfrm>
              <a:off x="8235198" y="2364384"/>
              <a:ext cx="3103362" cy="882429"/>
            </a:xfrm>
            <a:prstGeom prst="rect">
              <a:avLst/>
            </a:prstGeom>
            <a:solidFill>
              <a:srgbClr val="EDE9E9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Comentarios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 </a:t>
              </a:r>
              <a:r>
                <a:rPr lang="en-GB" sz="1200" dirty="0" err="1">
                  <a:solidFill>
                    <a:srgbClr val="011627"/>
                  </a:solidFill>
                  <a:latin typeface="Century Gothic" panose="020F0302020204030204"/>
                </a:rPr>
                <a:t>relevantes</a:t>
              </a:r>
              <a:r>
                <a:rPr lang="en-GB" sz="1200" dirty="0">
                  <a:solidFill>
                    <a:srgbClr val="011627"/>
                  </a:solidFill>
                  <a:latin typeface="Century Gothic" panose="020F0302020204030204"/>
                </a:rPr>
                <a:t>:</a:t>
              </a:r>
            </a:p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11627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rPr>
                <a:t>XXXX</a:t>
              </a:r>
            </a:p>
          </p:txBody>
        </p:sp>
        <p:sp>
          <p:nvSpPr>
            <p:cNvPr id="29" name="Rectángulo 28">
              <a:extLst>
                <a:ext uri="{FF2B5EF4-FFF2-40B4-BE49-F238E27FC236}">
                  <a16:creationId xmlns:a16="http://schemas.microsoft.com/office/drawing/2014/main" id="{903509A8-BB8C-4BDD-BD70-FAE34ACDC255}"/>
                </a:ext>
              </a:extLst>
            </p:cNvPr>
            <p:cNvSpPr/>
            <p:nvPr/>
          </p:nvSpPr>
          <p:spPr>
            <a:xfrm>
              <a:off x="8101864" y="3348243"/>
              <a:ext cx="100800" cy="882428"/>
            </a:xfrm>
            <a:prstGeom prst="rect">
              <a:avLst/>
            </a:prstGeom>
            <a:solidFill>
              <a:srgbClr val="7AD096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id="{E2929ECD-D2BD-494F-9BF7-92DE4CE5E700}"/>
                </a:ext>
              </a:extLst>
            </p:cNvPr>
            <p:cNvSpPr/>
            <p:nvPr/>
          </p:nvSpPr>
          <p:spPr>
            <a:xfrm>
              <a:off x="8101864" y="4332101"/>
              <a:ext cx="100800" cy="882428"/>
            </a:xfrm>
            <a:prstGeom prst="rect">
              <a:avLst/>
            </a:prstGeom>
            <a:solidFill>
              <a:schemeClr val="accent3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1" name="Rectángulo 30">
              <a:extLst>
                <a:ext uri="{FF2B5EF4-FFF2-40B4-BE49-F238E27FC236}">
                  <a16:creationId xmlns:a16="http://schemas.microsoft.com/office/drawing/2014/main" id="{701DBC4C-C75E-431F-BD3B-56F9ADC5E90E}"/>
                </a:ext>
              </a:extLst>
            </p:cNvPr>
            <p:cNvSpPr/>
            <p:nvPr/>
          </p:nvSpPr>
          <p:spPr>
            <a:xfrm>
              <a:off x="8101864" y="2364384"/>
              <a:ext cx="100800" cy="882428"/>
            </a:xfrm>
            <a:prstGeom prst="rect">
              <a:avLst/>
            </a:prstGeom>
            <a:solidFill>
              <a:srgbClr val="89D328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1828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4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2" name="Rectángulo 31">
            <a:extLst>
              <a:ext uri="{FF2B5EF4-FFF2-40B4-BE49-F238E27FC236}">
                <a16:creationId xmlns:a16="http://schemas.microsoft.com/office/drawing/2014/main" id="{E47468B7-C016-F426-1A26-8C75C8BDDA22}"/>
              </a:ext>
            </a:extLst>
          </p:cNvPr>
          <p:cNvSpPr/>
          <p:nvPr/>
        </p:nvSpPr>
        <p:spPr>
          <a:xfrm>
            <a:off x="2308485" y="1918741"/>
            <a:ext cx="7854846" cy="257612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Integrar penetración de medios en los gráficos correspondientes y completar localmente.</a:t>
            </a:r>
          </a:p>
        </p:txBody>
      </p:sp>
    </p:spTree>
    <p:extLst>
      <p:ext uri="{BB962C8B-B14F-4D97-AF65-F5344CB8AC3E}">
        <p14:creationId xmlns:p14="http://schemas.microsoft.com/office/powerpoint/2010/main" val="1593918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17">
            <a:extLst>
              <a:ext uri="{FF2B5EF4-FFF2-40B4-BE49-F238E27FC236}">
                <a16:creationId xmlns:a16="http://schemas.microsoft.com/office/drawing/2014/main" id="{CADC919F-025D-A341-6BD5-D2315DB0F841}"/>
              </a:ext>
            </a:extLst>
          </p:cNvPr>
          <p:cNvSpPr/>
          <p:nvPr/>
        </p:nvSpPr>
        <p:spPr>
          <a:xfrm>
            <a:off x="609599" y="2210228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1" name="Rectangle 117">
            <a:extLst>
              <a:ext uri="{FF2B5EF4-FFF2-40B4-BE49-F238E27FC236}">
                <a16:creationId xmlns:a16="http://schemas.microsoft.com/office/drawing/2014/main" id="{1CB6D0EC-C6DA-B78F-9D3B-1AB4BC60C19B}"/>
              </a:ext>
            </a:extLst>
          </p:cNvPr>
          <p:cNvSpPr/>
          <p:nvPr/>
        </p:nvSpPr>
        <p:spPr>
          <a:xfrm>
            <a:off x="4450913" y="2210226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2" name="Rectangle 117">
            <a:extLst>
              <a:ext uri="{FF2B5EF4-FFF2-40B4-BE49-F238E27FC236}">
                <a16:creationId xmlns:a16="http://schemas.microsoft.com/office/drawing/2014/main" id="{65987332-4757-E8AC-EC32-99C9D08773A9}"/>
              </a:ext>
            </a:extLst>
          </p:cNvPr>
          <p:cNvSpPr/>
          <p:nvPr/>
        </p:nvSpPr>
        <p:spPr>
          <a:xfrm>
            <a:off x="8075750" y="2210226"/>
            <a:ext cx="3290173" cy="34968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4000" tIns="180000" rIns="360000" bIns="180000"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11627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aphicFrame>
        <p:nvGraphicFramePr>
          <p:cNvPr id="3" name="Tabla 5">
            <a:extLst>
              <a:ext uri="{FF2B5EF4-FFF2-40B4-BE49-F238E27FC236}">
                <a16:creationId xmlns:a16="http://schemas.microsoft.com/office/drawing/2014/main" id="{7121743F-3F6C-4273-BE0D-20B81DDDD8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962964"/>
              </p:ext>
            </p:extLst>
          </p:nvPr>
        </p:nvGraphicFramePr>
        <p:xfrm>
          <a:off x="609599" y="2055147"/>
          <a:ext cx="3290173" cy="113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137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Offline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Sin actividad en medios en la actualidad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47" name="Tabla 5">
            <a:extLst>
              <a:ext uri="{FF2B5EF4-FFF2-40B4-BE49-F238E27FC236}">
                <a16:creationId xmlns:a16="http://schemas.microsoft.com/office/drawing/2014/main" id="{F52538B9-D8A8-5E6A-5C2D-30CC6C4F3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6072776"/>
              </p:ext>
            </p:extLst>
          </p:nvPr>
        </p:nvGraphicFramePr>
        <p:xfrm>
          <a:off x="4353827" y="2084542"/>
          <a:ext cx="3290173" cy="100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2058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Offline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Al ser una categoría con presencia nula en los medios, permite fotalecer el lanzamiento de nuevas marcas.</a:t>
                      </a:r>
                      <a:endParaRPr kumimoji="0" lang="es-MX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67" name="Tabla 5">
            <a:extLst>
              <a:ext uri="{FF2B5EF4-FFF2-40B4-BE49-F238E27FC236}">
                <a16:creationId xmlns:a16="http://schemas.microsoft.com/office/drawing/2014/main" id="{DD1659C0-D2B7-C963-92DC-C799009747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8468823"/>
              </p:ext>
            </p:extLst>
          </p:nvPr>
        </p:nvGraphicFramePr>
        <p:xfrm>
          <a:off x="8087268" y="2086573"/>
          <a:ext cx="3290173" cy="11643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16430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Offline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Century Gothic" panose="020F0302020204030204"/>
                          <a:ea typeface="+mn-ea"/>
                          <a:cs typeface="+mn-cs"/>
                        </a:rPr>
                        <a:t>Lanzamiento enfocado en dar a conocer la marca a tráves de medios afines que posicionen en la mente de las consumidoras</a:t>
                      </a:r>
                      <a:endParaRPr lang="es-MX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A1C332-45B3-9872-075A-D4BE2AFE530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s-MX"/>
              <a:t>Source: 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819DABB-A111-A0D7-CB1F-3633C3751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22826-FB53-4EA8-B4DD-786783600E55}" type="slidenum">
              <a:rPr lang="es-MX" smtClean="0"/>
              <a:t>9</a:t>
            </a:fld>
            <a:endParaRPr lang="es-MX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B554A9E-3D91-DF24-900A-13EFC2C39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261" y="279724"/>
            <a:ext cx="10765383" cy="1088701"/>
          </a:xfrm>
        </p:spPr>
        <p:txBody>
          <a:bodyPr/>
          <a:lstStyle/>
          <a:p>
            <a:r>
              <a:rPr lang="en-US" err="1"/>
              <a:t>Oportunidad</a:t>
            </a:r>
            <a:r>
              <a:rPr lang="en-US"/>
              <a:t>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medios</a:t>
            </a:r>
            <a:endParaRPr lang="en-US"/>
          </a:p>
        </p:txBody>
      </p:sp>
      <p:sp>
        <p:nvSpPr>
          <p:cNvPr id="9" name="Rectangle 117">
            <a:extLst>
              <a:ext uri="{FF2B5EF4-FFF2-40B4-BE49-F238E27FC236}">
                <a16:creationId xmlns:a16="http://schemas.microsoft.com/office/drawing/2014/main" id="{4D4B7737-B9C9-13BD-572B-32DA088171C1}"/>
              </a:ext>
            </a:extLst>
          </p:cNvPr>
          <p:cNvSpPr/>
          <p:nvPr/>
        </p:nvSpPr>
        <p:spPr>
          <a:xfrm>
            <a:off x="609599" y="1472605"/>
            <a:ext cx="3290173" cy="5739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Fortalezas</a:t>
            </a:r>
            <a:r>
              <a:rPr lang="en-US" sz="1400" b="1">
                <a:solidFill>
                  <a:srgbClr val="FFFFFF"/>
                </a:solidFill>
                <a:latin typeface="Century Gothic" panose="020F0302020204030204"/>
              </a:rPr>
              <a:t> </a:t>
            </a: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competitivas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0" name="Rectangle 117">
            <a:extLst>
              <a:ext uri="{FF2B5EF4-FFF2-40B4-BE49-F238E27FC236}">
                <a16:creationId xmlns:a16="http://schemas.microsoft.com/office/drawing/2014/main" id="{8B3A9ED1-D87F-11E2-3995-3B9B939A6AD4}"/>
              </a:ext>
            </a:extLst>
          </p:cNvPr>
          <p:cNvSpPr/>
          <p:nvPr/>
        </p:nvSpPr>
        <p:spPr>
          <a:xfrm>
            <a:off x="4342675" y="1472605"/>
            <a:ext cx="3290173" cy="57391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Oportunidades</a:t>
            </a:r>
            <a:r>
              <a:rPr lang="en-US" sz="1400" b="1">
                <a:solidFill>
                  <a:srgbClr val="FFFFFF"/>
                </a:solidFill>
                <a:latin typeface="Century Gothic" panose="020F0302020204030204"/>
              </a:rPr>
              <a:t> </a:t>
            </a: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en</a:t>
            </a:r>
            <a:r>
              <a:rPr lang="en-US" sz="1400" b="1">
                <a:solidFill>
                  <a:srgbClr val="FFFFFF"/>
                </a:solidFill>
                <a:latin typeface="Century Gothic" panose="020F0302020204030204"/>
              </a:rPr>
              <a:t> la </a:t>
            </a: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categoría</a:t>
            </a:r>
            <a:endParaRPr kumimoji="0" lang="en-US" sz="1400" b="0" i="0" u="none" strike="noStrike" kern="1200" cap="none" spc="0" normalizeH="0" baseline="0" noProof="0" err="1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1" name="Rectangle 117">
            <a:extLst>
              <a:ext uri="{FF2B5EF4-FFF2-40B4-BE49-F238E27FC236}">
                <a16:creationId xmlns:a16="http://schemas.microsoft.com/office/drawing/2014/main" id="{D584C2AA-A165-D799-C579-CC8C8952A979}"/>
              </a:ext>
            </a:extLst>
          </p:cNvPr>
          <p:cNvSpPr/>
          <p:nvPr/>
        </p:nvSpPr>
        <p:spPr>
          <a:xfrm>
            <a:off x="8075750" y="1472605"/>
            <a:ext cx="3290173" cy="5739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algn="ctr">
              <a:defRPr/>
            </a:pPr>
            <a:r>
              <a:rPr lang="en-US" sz="1400" b="1" err="1">
                <a:solidFill>
                  <a:srgbClr val="FFFFFF"/>
                </a:solidFill>
                <a:latin typeface="Century Gothic" panose="020F0302020204030204"/>
              </a:rPr>
              <a:t>Continuidad</a:t>
            </a:r>
            <a:r>
              <a:rPr lang="en-US" sz="1400" b="1">
                <a:solidFill>
                  <a:srgbClr val="FFFFFF"/>
                </a:solidFill>
                <a:latin typeface="Century Gothic" panose="020F0302020204030204"/>
              </a:rPr>
              <a:t> de marca</a:t>
            </a: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" name="Picture 4" descr="Ogilvy - UNA">
            <a:extLst>
              <a:ext uri="{FF2B5EF4-FFF2-40B4-BE49-F238E27FC236}">
                <a16:creationId xmlns:a16="http://schemas.microsoft.com/office/drawing/2014/main" id="{1FEB2C6F-E030-4DF9-0687-EB8BC52F2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905" y="6392847"/>
            <a:ext cx="748747" cy="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a 5">
            <a:extLst>
              <a:ext uri="{FF2B5EF4-FFF2-40B4-BE49-F238E27FC236}">
                <a16:creationId xmlns:a16="http://schemas.microsoft.com/office/drawing/2014/main" id="{9CF1980A-7824-D435-3EB9-D5A05DA0B0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556016"/>
              </p:ext>
            </p:extLst>
          </p:nvPr>
        </p:nvGraphicFramePr>
        <p:xfrm>
          <a:off x="609599" y="3441321"/>
          <a:ext cx="3290173" cy="113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137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</a:t>
                      </a:r>
                      <a:endParaRPr kumimoji="0" lang="es-MX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A0F0D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5" name="Tabla 5">
            <a:extLst>
              <a:ext uri="{FF2B5EF4-FFF2-40B4-BE49-F238E27FC236}">
                <a16:creationId xmlns:a16="http://schemas.microsoft.com/office/drawing/2014/main" id="{0342FA55-C537-DD96-F22E-E53FBF3030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6668377"/>
              </p:ext>
            </p:extLst>
          </p:nvPr>
        </p:nvGraphicFramePr>
        <p:xfrm>
          <a:off x="598082" y="4597814"/>
          <a:ext cx="3290173" cy="11375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13755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</a:t>
                      </a:r>
                      <a:endParaRPr lang="es-MX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2" name="Tabla 5">
            <a:extLst>
              <a:ext uri="{FF2B5EF4-FFF2-40B4-BE49-F238E27FC236}">
                <a16:creationId xmlns:a16="http://schemas.microsoft.com/office/drawing/2014/main" id="{4D270F7C-0D23-7E28-46F9-3AFD1E9ED0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5665491"/>
              </p:ext>
            </p:extLst>
          </p:nvPr>
        </p:nvGraphicFramePr>
        <p:xfrm>
          <a:off x="4342675" y="3614005"/>
          <a:ext cx="3290173" cy="1059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59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XXXXXX</a:t>
                      </a:r>
                      <a:endParaRPr lang="es-MX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graphicFrame>
        <p:nvGraphicFramePr>
          <p:cNvPr id="13" name="Tabla 5">
            <a:extLst>
              <a:ext uri="{FF2B5EF4-FFF2-40B4-BE49-F238E27FC236}">
                <a16:creationId xmlns:a16="http://schemas.microsoft.com/office/drawing/2014/main" id="{55C690E0-C84F-0D98-3D80-FD119B871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38144"/>
              </p:ext>
            </p:extLst>
          </p:nvPr>
        </p:nvGraphicFramePr>
        <p:xfrm>
          <a:off x="4342675" y="4774794"/>
          <a:ext cx="3290173" cy="1059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173">
                  <a:extLst>
                    <a:ext uri="{9D8B030D-6E8A-4147-A177-3AD203B41FA5}">
                      <a16:colId xmlns:a16="http://schemas.microsoft.com/office/drawing/2014/main" val="1154906528"/>
                    </a:ext>
                  </a:extLst>
                </a:gridCol>
              </a:tblGrid>
              <a:tr h="105973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s-MX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11627"/>
                        </a:solidFill>
                        <a:effectLst/>
                        <a:uLnTx/>
                        <a:uFillTx/>
                        <a:latin typeface="Century Gothic" panose="020F0302020204030204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XXXXX</a:t>
                      </a:r>
                      <a:r>
                        <a:rPr kumimoji="0" lang="es-MX" sz="11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11627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anchor="ctr">
                    <a:lnB w="9525" cap="flat" cmpd="sng" algn="ctr"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7219349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8DBE5265-7772-11CC-26C8-41695C42D8F0}"/>
              </a:ext>
            </a:extLst>
          </p:cNvPr>
          <p:cNvSpPr txBox="1"/>
          <p:nvPr/>
        </p:nvSpPr>
        <p:spPr>
          <a:xfrm>
            <a:off x="8075750" y="3735482"/>
            <a:ext cx="32901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E495038-F5D3-9C5F-F20E-839B27AA4C34}"/>
              </a:ext>
            </a:extLst>
          </p:cNvPr>
          <p:cNvSpPr txBox="1"/>
          <p:nvPr/>
        </p:nvSpPr>
        <p:spPr>
          <a:xfrm>
            <a:off x="8087268" y="4959822"/>
            <a:ext cx="329017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XXXXXX</a:t>
            </a:r>
            <a:r>
              <a:rPr kumimoji="0" lang="es-MX" sz="1100" b="0" i="1" u="none" strike="noStrike" kern="1200" cap="none" spc="0" normalizeH="0" baseline="0" noProof="0" dirty="0">
                <a:ln>
                  <a:noFill/>
                </a:ln>
                <a:solidFill>
                  <a:srgbClr val="011627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s-MX" sz="1200" b="0" i="0" u="none" strike="noStrike" kern="1200" cap="none" spc="0" normalizeH="0" baseline="0" noProof="0" dirty="0">
              <a:ln>
                <a:noFill/>
              </a:ln>
              <a:solidFill>
                <a:srgbClr val="0A0F0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88D5610-7937-C639-97B8-1BECCBBD55D2}"/>
              </a:ext>
            </a:extLst>
          </p:cNvPr>
          <p:cNvSpPr/>
          <p:nvPr/>
        </p:nvSpPr>
        <p:spPr>
          <a:xfrm>
            <a:off x="2993035" y="3630974"/>
            <a:ext cx="6205928" cy="220355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>
              <a:lnSpc>
                <a:spcPct val="110000"/>
              </a:lnSpc>
              <a:spcAft>
                <a:spcPts val="600"/>
              </a:spcAft>
            </a:pPr>
            <a:r>
              <a:rPr lang="es-MX" sz="1600" dirty="0">
                <a:solidFill>
                  <a:schemeClr val="tx1"/>
                </a:solidFill>
              </a:rPr>
              <a:t>Llenar localmente</a:t>
            </a:r>
          </a:p>
        </p:txBody>
      </p:sp>
    </p:spTree>
    <p:extLst>
      <p:ext uri="{BB962C8B-B14F-4D97-AF65-F5344CB8AC3E}">
        <p14:creationId xmlns:p14="http://schemas.microsoft.com/office/powerpoint/2010/main" val="76512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CD_LOGO_PROTECTION" val="true"/>
</p:tagLst>
</file>

<file path=ppt/theme/theme1.xml><?xml version="1.0" encoding="utf-8"?>
<a:theme xmlns:a="http://schemas.openxmlformats.org/drawingml/2006/main" name="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0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2.xml><?xml version="1.0" encoding="utf-8"?>
<a:theme xmlns:a="http://schemas.openxmlformats.org/drawingml/2006/main" name="1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3.xml><?xml version="1.0" encoding="utf-8"?>
<a:theme xmlns:a="http://schemas.openxmlformats.org/drawingml/2006/main" name="1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4.xml><?xml version="1.0" encoding="utf-8"?>
<a:theme xmlns:a="http://schemas.openxmlformats.org/drawingml/2006/main" name="2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5.xml><?xml version="1.0" encoding="utf-8"?>
<a:theme xmlns:a="http://schemas.openxmlformats.org/drawingml/2006/main" name="3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6.xml><?xml version="1.0" encoding="utf-8"?>
<a:theme xmlns:a="http://schemas.openxmlformats.org/drawingml/2006/main" name="2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7.xml><?xml version="1.0" encoding="utf-8"?>
<a:theme xmlns:a="http://schemas.openxmlformats.org/drawingml/2006/main" name="5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18.xml><?xml version="1.0" encoding="utf-8"?>
<a:theme xmlns:a="http://schemas.openxmlformats.org/drawingml/2006/main" name="3_Bayer2022">
  <a:themeElements>
    <a:clrScheme name="Bayer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Bayer2022" id="{B7CCB527-75FA-4B99-915D-CAFDC39B61C9}" vid="{5CD6347D-6214-46B0-B893-50B1B3499992}"/>
    </a:ext>
  </a:extLst>
</a:theme>
</file>

<file path=ppt/theme/theme19.xml><?xml version="1.0" encoding="utf-8"?>
<a:theme xmlns:a="http://schemas.openxmlformats.org/drawingml/2006/main" name="6_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2.xml><?xml version="1.0" encoding="utf-8"?>
<a:theme xmlns:a="http://schemas.openxmlformats.org/drawingml/2006/main" name="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Bayer x MC // June 2021">
  <a:themeElements>
    <a:clrScheme name="Bayer HVA Colours">
      <a:dk1>
        <a:srgbClr val="011627"/>
      </a:dk1>
      <a:lt1>
        <a:srgbClr val="FFFFFF"/>
      </a:lt1>
      <a:dk2>
        <a:srgbClr val="404E5C"/>
      </a:dk2>
      <a:lt2>
        <a:srgbClr val="328FFF"/>
      </a:lt2>
      <a:accent1>
        <a:srgbClr val="2BFFC1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2BFFC1"/>
      </a:hlink>
      <a:folHlink>
        <a:srgbClr val="328FFF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Bayer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Bayer2023" id="{E947EF9E-10F9-4E11-85E5-96F350F830D8}" vid="{B7FF86C5-4594-42DD-AA49-8251DFA93124}"/>
    </a:ext>
  </a:extLst>
</a:theme>
</file>

<file path=ppt/theme/theme5.xml><?xml version="1.0" encoding="utf-8"?>
<a:theme xmlns:a="http://schemas.openxmlformats.org/drawingml/2006/main" name="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Bayer x MC // June 2021">
  <a:themeElements>
    <a:clrScheme name="Bayer Share and Scale Colours 1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89D328"/>
      </a:accent2>
      <a:accent3>
        <a:srgbClr val="00BCFF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emTemplate // Jan 2023">
  <a:themeElements>
    <a:clrScheme name="EM X Bayer Colours 2023 1">
      <a:dk1>
        <a:srgbClr val="0A0F0D"/>
      </a:dk1>
      <a:lt1>
        <a:srgbClr val="FFFFFF"/>
      </a:lt1>
      <a:dk2>
        <a:srgbClr val="00BCFF"/>
      </a:dk2>
      <a:lt2>
        <a:srgbClr val="E3DCDB"/>
      </a:lt2>
      <a:accent1>
        <a:srgbClr val="89D328"/>
      </a:accent1>
      <a:accent2>
        <a:srgbClr val="61E1E0"/>
      </a:accent2>
      <a:accent3>
        <a:srgbClr val="00BCFF"/>
      </a:accent3>
      <a:accent4>
        <a:srgbClr val="3454D1"/>
      </a:accent4>
      <a:accent5>
        <a:srgbClr val="E3DCDB"/>
      </a:accent5>
      <a:accent6>
        <a:srgbClr val="CEC3C1"/>
      </a:accent6>
      <a:hlink>
        <a:srgbClr val="61E1E0"/>
      </a:hlink>
      <a:folHlink>
        <a:srgbClr val="61E1E0"/>
      </a:folHlink>
    </a:clrScheme>
    <a:fontScheme name="EM Fonts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72000" rIns="72000" rtlCol="0" anchor="ctr"/>
      <a:lstStyle>
        <a:defPPr algn="ctr">
          <a:lnSpc>
            <a:spcPct val="110000"/>
          </a:lnSpc>
          <a:spcAft>
            <a:spcPts val="600"/>
          </a:spcAft>
          <a:defRPr sz="16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custClrLst>
    <a:custClr name="blank">
      <a:srgbClr val="FFFFFF"/>
    </a:custClr>
    <a:custClr name="Black Tint 1">
      <a:srgbClr val="3B3F3D"/>
    </a:custClr>
    <a:custClr name="Light Clay">
      <a:srgbClr val="CEC3C1"/>
    </a:custClr>
    <a:custClr name="Pink Tint 1">
      <a:srgbClr val="FD4D8B"/>
    </a:custClr>
    <a:custClr name="Turpuoise Tint 1">
      <a:srgbClr val="82E7E7"/>
    </a:custClr>
    <a:custClr name="Cerulean Tint 1">
      <a:srgbClr val="5F78DB"/>
    </a:custClr>
    <a:custClr name="Tangerine Tint 1">
      <a:srgbClr val="FBBC46"/>
    </a:custClr>
    <a:custClr name="Merlot Tint 1">
      <a:srgbClr val="944F7A"/>
    </a:custClr>
    <a:custClr name="Periwinkle Tint 1">
      <a:srgbClr val="C6C6FF"/>
    </a:custClr>
    <a:custClr name="Clay Tint 1">
      <a:srgbClr val="D8CFCE"/>
    </a:custClr>
    <a:custClr name="blank">
      <a:srgbClr val="FFFFFF"/>
    </a:custClr>
    <a:custClr name="Black Tint 2">
      <a:srgbClr val="6C6F6E"/>
    </a:custClr>
    <a:custClr name="Light Clay Tint 2">
      <a:srgbClr val="D8CFCE"/>
    </a:custClr>
    <a:custClr name="Pink Tint 2">
      <a:srgbClr val="FD6896"/>
    </a:custClr>
    <a:custClr name="Turpuoise Tint 2">
      <a:srgbClr val="A4EEEE"/>
    </a:custClr>
    <a:custClr name="Cerulean Tint 2">
      <a:srgbClr val="8B9DE5"/>
    </a:custClr>
    <a:custClr name="Tangerine Tint 2">
      <a:srgbClr val="FCCE79"/>
    </a:custClr>
    <a:custClr name="Merlot Tint 2">
      <a:srgbClr val="AF7B9B"/>
    </a:custClr>
    <a:custClr name="Periwinkle Tint 2">
      <a:srgbClr val="D4D4FF"/>
    </a:custClr>
    <a:custClr name="Clay Tint 2">
      <a:srgbClr val="E3DCDB"/>
    </a:custClr>
    <a:custClr name="blank">
      <a:srgbClr val="FFFFFF"/>
    </a:custClr>
    <a:custClr name="Black Tint 3">
      <a:srgbClr val="9D9F9E"/>
    </a:custClr>
    <a:custClr name="Light Clay Tint 3">
      <a:srgbClr val="EDE9E9"/>
    </a:custClr>
    <a:custClr name="Pink Tint 3">
      <a:srgbClr val="FE84AE"/>
    </a:custClr>
    <a:custClr name="Turpuoise Tint 3">
      <a:srgbClr val="C6F4F4"/>
    </a:custClr>
    <a:custClr name="Cerulean Tint 3">
      <a:srgbClr val="B6C2EE"/>
    </a:custClr>
    <a:custClr name="Tangerine Tint 3">
      <a:srgbClr val="FDE1AB"/>
    </a:custClr>
    <a:custClr name="Merlot Tint 3">
      <a:srgbClr val="C9A7BD"/>
    </a:custClr>
    <a:custClr name="Periwinkle Tint 3">
      <a:srgbClr val="E3E3FF"/>
    </a:custClr>
    <a:custClr name="Clay Tint 3">
      <a:srgbClr val="EDE9E9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Bayer x MC // June 2021">
  <a:themeElements>
    <a:clrScheme name="Bayer 2021 Colour Theme">
      <a:dk1>
        <a:srgbClr val="011627"/>
      </a:dk1>
      <a:lt1>
        <a:srgbClr val="FFFFFF"/>
      </a:lt1>
      <a:dk2>
        <a:srgbClr val="404E5C"/>
      </a:dk2>
      <a:lt2>
        <a:srgbClr val="E1005D"/>
      </a:lt2>
      <a:accent1>
        <a:srgbClr val="E1005D"/>
      </a:accent1>
      <a:accent2>
        <a:srgbClr val="404E5C"/>
      </a:accent2>
      <a:accent3>
        <a:srgbClr val="FF9914"/>
      </a:accent3>
      <a:accent4>
        <a:srgbClr val="89D328"/>
      </a:accent4>
      <a:accent5>
        <a:srgbClr val="EDF2F3"/>
      </a:accent5>
      <a:accent6>
        <a:srgbClr val="00BCFF"/>
      </a:accent6>
      <a:hlink>
        <a:srgbClr val="E1005D"/>
      </a:hlink>
      <a:folHlink>
        <a:srgbClr val="E1005D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5B94F34BE25844A86FA9DAE1C52FEF1" ma:contentTypeVersion="16" ma:contentTypeDescription="Crear nuevo documento." ma:contentTypeScope="" ma:versionID="555b3c5df667817f7730beb742767c77">
  <xsd:schema xmlns:xsd="http://www.w3.org/2001/XMLSchema" xmlns:xs="http://www.w3.org/2001/XMLSchema" xmlns:p="http://schemas.microsoft.com/office/2006/metadata/properties" xmlns:ns2="ddd732a4-5925-4a41-9a76-3e713d750e73" xmlns:ns3="642023b6-027f-42b2-ae3f-68219e5a4115" targetNamespace="http://schemas.microsoft.com/office/2006/metadata/properties" ma:root="true" ma:fieldsID="de81f8ce0e6b0bdbc77e9675f24123c8" ns2:_="" ns3:_="">
    <xsd:import namespace="ddd732a4-5925-4a41-9a76-3e713d750e73"/>
    <xsd:import namespace="642023b6-027f-42b2-ae3f-68219e5a411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d732a4-5925-4a41-9a76-3e713d750e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cb8c6112-a551-416c-b446-07c3fc3d0d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2023b6-027f-42b2-ae3f-68219e5a411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23bbc7-fbbf-45f3-bf5a-f347bc23a60a}" ma:internalName="TaxCatchAll" ma:showField="CatchAllData" ma:web="642023b6-027f-42b2-ae3f-68219e5a411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2023b6-027f-42b2-ae3f-68219e5a4115" xsi:nil="true"/>
    <lcf76f155ced4ddcb4097134ff3c332f xmlns="ddd732a4-5925-4a41-9a76-3e713d750e7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F973EF-B4CF-4355-A69E-A4C27E18601A}">
  <ds:schemaRefs>
    <ds:schemaRef ds:uri="642023b6-027f-42b2-ae3f-68219e5a4115"/>
    <ds:schemaRef ds:uri="ddd732a4-5925-4a41-9a76-3e713d750e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C2BB7E1-7F3B-4741-BA22-30E5E778D5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409161F-846A-4C10-9E69-A82A45711D9D}">
  <ds:schemaRefs>
    <ds:schemaRef ds:uri="http://purl.org/dc/dcmitype/"/>
    <ds:schemaRef ds:uri="http://purl.org/dc/terms/"/>
    <ds:schemaRef ds:uri="http://purl.org/dc/elements/1.1/"/>
    <ds:schemaRef ds:uri="642023b6-027f-42b2-ae3f-68219e5a4115"/>
    <ds:schemaRef ds:uri="http://www.w3.org/XML/1998/namespace"/>
    <ds:schemaRef ds:uri="ddd732a4-5925-4a41-9a76-3e713d750e73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1015</TotalTime>
  <Words>711</Words>
  <Application>Microsoft Macintosh PowerPoint</Application>
  <PresentationFormat>Panorámica</PresentationFormat>
  <Paragraphs>225</Paragraphs>
  <Slides>13</Slides>
  <Notes>4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19</vt:i4>
      </vt:variant>
      <vt:variant>
        <vt:lpstr>Títulos de diapositiva</vt:lpstr>
      </vt:variant>
      <vt:variant>
        <vt:i4>13</vt:i4>
      </vt:variant>
    </vt:vector>
  </HeadingPairs>
  <TitlesOfParts>
    <vt:vector size="39" baseType="lpstr">
      <vt:lpstr>Amasis MT Pro Black</vt:lpstr>
      <vt:lpstr>Arial</vt:lpstr>
      <vt:lpstr>Calibri</vt:lpstr>
      <vt:lpstr>Century Gothic</vt:lpstr>
      <vt:lpstr>System Font Regular</vt:lpstr>
      <vt:lpstr>Tahoma</vt:lpstr>
      <vt:lpstr>Verdana</vt:lpstr>
      <vt:lpstr>Bayer2022</vt:lpstr>
      <vt:lpstr>Bayer x MC // June 2021</vt:lpstr>
      <vt:lpstr>1_Bayer x MC // June 2021</vt:lpstr>
      <vt:lpstr>Bayer2023</vt:lpstr>
      <vt:lpstr>emTemplate // Jan 2023</vt:lpstr>
      <vt:lpstr>2_Bayer x MC // June 2021</vt:lpstr>
      <vt:lpstr>2_emTemplate // Jan 2023</vt:lpstr>
      <vt:lpstr>3_emTemplate // Jan 2023</vt:lpstr>
      <vt:lpstr>3_Bayer x MC // June 2021</vt:lpstr>
      <vt:lpstr>1_Bayer x MC // June 2021</vt:lpstr>
      <vt:lpstr>4_Bayer2023</vt:lpstr>
      <vt:lpstr>1_Bayer2023</vt:lpstr>
      <vt:lpstr>1_Bayer2022</vt:lpstr>
      <vt:lpstr>2_Bayer2023</vt:lpstr>
      <vt:lpstr>3_Bayer2023</vt:lpstr>
      <vt:lpstr>2_Bayer2022</vt:lpstr>
      <vt:lpstr>5_Bayer2023</vt:lpstr>
      <vt:lpstr>3_Bayer2022</vt:lpstr>
      <vt:lpstr>6_Bayer2023</vt:lpstr>
      <vt:lpstr>Presentación de PowerPoint</vt:lpstr>
      <vt:lpstr>Presentación de PowerPoint</vt:lpstr>
      <vt:lpstr>Presentación de PowerPoint</vt:lpstr>
      <vt:lpstr>Competencia Offline</vt:lpstr>
      <vt:lpstr>Competencia Online</vt:lpstr>
      <vt:lpstr>Conclusiones</vt:lpstr>
      <vt:lpstr>Presentación de PowerPoint</vt:lpstr>
      <vt:lpstr>Penetración de medios IBEROGAST M 25 – 55 AM </vt:lpstr>
      <vt:lpstr>Oportunidad en medios</vt:lpstr>
      <vt:lpstr>Presentación de PowerPoint</vt:lpstr>
      <vt:lpstr>Presentación de PowerPoint</vt:lpstr>
      <vt:lpstr>ROAD MAP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Lourdes Hernandez</dc:creator>
  <cp:lastModifiedBy>Microsoft Office User</cp:lastModifiedBy>
  <cp:revision>6</cp:revision>
  <dcterms:created xsi:type="dcterms:W3CDTF">2023-05-24T18:22:33Z</dcterms:created>
  <dcterms:modified xsi:type="dcterms:W3CDTF">2024-03-25T17:04:11Z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0x01010045B94F34BE25844A86FA9DAE1C52FEF1</vt:lpwstr>
  </property>
  <property fmtid="{D5CDD505-2E9C-101B-9397-08002B2CF9AE}" pid="3" name="MediaServiceImageTags">
    <vt:lpwstr/>
  </property>
</Properties>
</file>