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0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1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12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13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1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15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16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17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18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6" r:id="rId14"/>
    <p:sldMasterId id="2147484115" r:id="rId15"/>
    <p:sldMasterId id="2147484179" r:id="rId16"/>
    <p:sldMasterId id="2147484201" r:id="rId17"/>
    <p:sldMasterId id="2147484266" r:id="rId18"/>
    <p:sldMasterId id="2147484402" r:id="rId19"/>
    <p:sldMasterId id="2147484426" r:id="rId20"/>
    <p:sldMasterId id="2147484567" r:id="rId21"/>
    <p:sldMasterId id="2147484591" r:id="rId22"/>
  </p:sldMasterIdLst>
  <p:notesMasterIdLst>
    <p:notesMasterId r:id="rId28"/>
  </p:notesMasterIdLst>
  <p:sldIdLst>
    <p:sldId id="389" r:id="rId23"/>
    <p:sldId id="2147472898" r:id="rId24"/>
    <p:sldId id="2147472657" r:id="rId25"/>
    <p:sldId id="2147472895" r:id="rId26"/>
    <p:sldId id="2147472658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E983A1-1637-E464-95AB-7C5981792002}" name="Roberto Santizo" initials="RS" userId="S::roberto.santizo@ogilvy.com::c0e3c8c2-05f5-423a-aff6-f8f9988869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203864"/>
    <a:srgbClr val="F8D468"/>
    <a:srgbClr val="E8817C"/>
    <a:srgbClr val="00BCFF"/>
    <a:srgbClr val="5995F7"/>
    <a:srgbClr val="D8CFCE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3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48BC9-A4F1-4635-9E59-46BA9860259E}" type="doc">
      <dgm:prSet loTypeId="urn:microsoft.com/office/officeart/2005/8/layout/pyramid3" loCatId="pyramid" qsTypeId="urn:microsoft.com/office/officeart/2005/8/quickstyle/simple1" qsCatId="simple" csTypeId="urn:microsoft.com/office/officeart/2005/8/colors/accent1_3" csCatId="accent1" phldr="1"/>
      <dgm:spPr/>
    </dgm:pt>
    <dgm:pt modelId="{3FEA84E8-F00D-44F7-9CFA-80ECAEFDCB49}">
      <dgm:prSet phldrT="[Text]" custT="1"/>
      <dgm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AWARENESS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80%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2CE1DF6F-BD1E-418A-90BD-DA98FD2DECAA}" type="par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A3350A4-38A7-4096-B4D1-A4F80E9B0AC7}" type="sib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998B8C8F-2E39-4735-99C3-F81D953BD5C8}">
      <dgm:prSet phldrT="[Text]" custT="1"/>
      <dgm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CONSIDERATION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20%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39F7917F-2D3D-43C9-8480-DE306DEAA6C6}" type="par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BC552A0-6D75-4D98-ABB5-F10843B90964}" type="sib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CD4418E0-390C-4DC4-8B58-1DE925CECE36}">
      <dgm:prSet phldrT="[Text]" custT="1"/>
      <dgm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ACTION</a:t>
          </a:r>
        </a:p>
        <a:p>
          <a:pPr>
            <a:buNone/>
          </a:pPr>
          <a:r>
            <a:rPr lang="en-GB" sz="1400" b="1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dirty="0">
            <a:latin typeface="Amasis MT Pro Black" panose="02040A04050005020304" pitchFamily="18" charset="0"/>
            <a:ea typeface="+mn-ea"/>
            <a:cs typeface="+mn-cs"/>
          </a:endParaRPr>
        </a:p>
      </dgm:t>
    </dgm:pt>
    <dgm:pt modelId="{B7233CE3-E513-482D-B187-4B31D19C5A25}" type="sib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00911CD-C8FF-4F65-948B-41462153FB0C}" type="par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42B9222-0487-4157-8215-CCDB10A1C3A3}" type="pres">
      <dgm:prSet presAssocID="{3E148BC9-A4F1-4635-9E59-46BA9860259E}" presName="Name0" presStyleCnt="0">
        <dgm:presLayoutVars>
          <dgm:dir/>
          <dgm:animLvl val="lvl"/>
          <dgm:resizeHandles val="exact"/>
        </dgm:presLayoutVars>
      </dgm:prSet>
      <dgm:spPr/>
    </dgm:pt>
    <dgm:pt modelId="{517DB7D6-DBF7-4939-9C0A-FF1E4E9D4607}" type="pres">
      <dgm:prSet presAssocID="{3FEA84E8-F00D-44F7-9CFA-80ECAEFDCB49}" presName="Name8" presStyleCnt="0"/>
      <dgm:spPr/>
    </dgm:pt>
    <dgm:pt modelId="{DBB27EB3-CD74-4599-A1A3-0C1C56C3B2FB}" type="pres">
      <dgm:prSet presAssocID="{3FEA84E8-F00D-44F7-9CFA-80ECAEFDCB49}" presName="level" presStyleLbl="node1" presStyleIdx="0" presStyleCnt="3" custLinFactNeighborX="213">
        <dgm:presLayoutVars>
          <dgm:chMax val="1"/>
          <dgm:bulletEnabled val="1"/>
        </dgm:presLayoutVars>
      </dgm:prSet>
      <dgm:spPr/>
    </dgm:pt>
    <dgm:pt modelId="{63317AD1-AEC3-4E69-BBE5-47BFC4E6866D}" type="pres">
      <dgm:prSet presAssocID="{3FEA84E8-F00D-44F7-9CFA-80ECAEFDCB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B4C781-A08B-4871-8C45-CA543839AD7A}" type="pres">
      <dgm:prSet presAssocID="{998B8C8F-2E39-4735-99C3-F81D953BD5C8}" presName="Name8" presStyleCnt="0"/>
      <dgm:spPr/>
    </dgm:pt>
    <dgm:pt modelId="{A45BF08A-341D-47C9-8C7A-B11E22F807EF}" type="pres">
      <dgm:prSet presAssocID="{998B8C8F-2E39-4735-99C3-F81D953BD5C8}" presName="level" presStyleLbl="node1" presStyleIdx="1" presStyleCnt="3">
        <dgm:presLayoutVars>
          <dgm:chMax val="1"/>
          <dgm:bulletEnabled val="1"/>
        </dgm:presLayoutVars>
      </dgm:prSet>
      <dgm:spPr/>
    </dgm:pt>
    <dgm:pt modelId="{D4344D21-A276-422D-BC4A-33E02314C627}" type="pres">
      <dgm:prSet presAssocID="{998B8C8F-2E39-4735-99C3-F81D953BD5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343472-AFD8-41BE-B6CB-8CBA9909508F}" type="pres">
      <dgm:prSet presAssocID="{CD4418E0-390C-4DC4-8B58-1DE925CECE36}" presName="Name8" presStyleCnt="0"/>
      <dgm:spPr/>
    </dgm:pt>
    <dgm:pt modelId="{64D819AC-9A22-47F4-A8DF-E17B55841C8E}" type="pres">
      <dgm:prSet presAssocID="{CD4418E0-390C-4DC4-8B58-1DE925CECE36}" presName="level" presStyleLbl="node1" presStyleIdx="2" presStyleCnt="3">
        <dgm:presLayoutVars>
          <dgm:chMax val="1"/>
          <dgm:bulletEnabled val="1"/>
        </dgm:presLayoutVars>
      </dgm:prSet>
      <dgm:spPr/>
    </dgm:pt>
    <dgm:pt modelId="{E9BBE4DB-1976-4EAD-A867-66925C9756CD}" type="pres">
      <dgm:prSet presAssocID="{CD4418E0-390C-4DC4-8B58-1DE925CECE3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8D8DB1A-42B2-4BCF-8669-A92D575A2F06}" type="presOf" srcId="{CD4418E0-390C-4DC4-8B58-1DE925CECE36}" destId="{64D819AC-9A22-47F4-A8DF-E17B55841C8E}" srcOrd="0" destOrd="0" presId="urn:microsoft.com/office/officeart/2005/8/layout/pyramid3"/>
    <dgm:cxn modelId="{1783595D-424D-4687-9D63-B65E818965EC}" type="presOf" srcId="{3E148BC9-A4F1-4635-9E59-46BA9860259E}" destId="{842B9222-0487-4157-8215-CCDB10A1C3A3}" srcOrd="0" destOrd="0" presId="urn:microsoft.com/office/officeart/2005/8/layout/pyramid3"/>
    <dgm:cxn modelId="{D9A0E071-2A0D-42A1-9A44-AE8AB81FB628}" type="presOf" srcId="{3FEA84E8-F00D-44F7-9CFA-80ECAEFDCB49}" destId="{63317AD1-AEC3-4E69-BBE5-47BFC4E6866D}" srcOrd="1" destOrd="0" presId="urn:microsoft.com/office/officeart/2005/8/layout/pyramid3"/>
    <dgm:cxn modelId="{9C8DBC76-5CC9-48A1-98B3-16D409003696}" srcId="{3E148BC9-A4F1-4635-9E59-46BA9860259E}" destId="{3FEA84E8-F00D-44F7-9CFA-80ECAEFDCB49}" srcOrd="0" destOrd="0" parTransId="{2CE1DF6F-BD1E-418A-90BD-DA98FD2DECAA}" sibTransId="{8A3350A4-38A7-4096-B4D1-A4F80E9B0AC7}"/>
    <dgm:cxn modelId="{5722E278-B274-4E1C-9F2C-7E7C438FF62D}" type="presOf" srcId="{998B8C8F-2E39-4735-99C3-F81D953BD5C8}" destId="{D4344D21-A276-422D-BC4A-33E02314C627}" srcOrd="1" destOrd="0" presId="urn:microsoft.com/office/officeart/2005/8/layout/pyramid3"/>
    <dgm:cxn modelId="{B533857B-A236-45E8-843F-7C669CA519A0}" type="presOf" srcId="{998B8C8F-2E39-4735-99C3-F81D953BD5C8}" destId="{A45BF08A-341D-47C9-8C7A-B11E22F807EF}" srcOrd="0" destOrd="0" presId="urn:microsoft.com/office/officeart/2005/8/layout/pyramid3"/>
    <dgm:cxn modelId="{972A967F-4208-4CE5-9EF9-6D245D020888}" srcId="{3E148BC9-A4F1-4635-9E59-46BA9860259E}" destId="{998B8C8F-2E39-4735-99C3-F81D953BD5C8}" srcOrd="1" destOrd="0" parTransId="{39F7917F-2D3D-43C9-8480-DE306DEAA6C6}" sibTransId="{5BC552A0-6D75-4D98-ABB5-F10843B90964}"/>
    <dgm:cxn modelId="{065E688C-4ADC-43D3-984C-36829CD8ABFD}" srcId="{3E148BC9-A4F1-4635-9E59-46BA9860259E}" destId="{CD4418E0-390C-4DC4-8B58-1DE925CECE36}" srcOrd="2" destOrd="0" parTransId="{500911CD-C8FF-4F65-948B-41462153FB0C}" sibTransId="{B7233CE3-E513-482D-B187-4B31D19C5A25}"/>
    <dgm:cxn modelId="{8296CD92-9F97-43A2-9A79-06FF39F2B151}" type="presOf" srcId="{CD4418E0-390C-4DC4-8B58-1DE925CECE36}" destId="{E9BBE4DB-1976-4EAD-A867-66925C9756CD}" srcOrd="1" destOrd="0" presId="urn:microsoft.com/office/officeart/2005/8/layout/pyramid3"/>
    <dgm:cxn modelId="{F4F5B3F3-23B8-4F28-91B6-2B2F9D2E21E2}" type="presOf" srcId="{3FEA84E8-F00D-44F7-9CFA-80ECAEFDCB49}" destId="{DBB27EB3-CD74-4599-A1A3-0C1C56C3B2FB}" srcOrd="0" destOrd="0" presId="urn:microsoft.com/office/officeart/2005/8/layout/pyramid3"/>
    <dgm:cxn modelId="{15AF43C0-AA92-470D-B5CD-7EEDB323FC91}" type="presParOf" srcId="{842B9222-0487-4157-8215-CCDB10A1C3A3}" destId="{517DB7D6-DBF7-4939-9C0A-FF1E4E9D4607}" srcOrd="0" destOrd="0" presId="urn:microsoft.com/office/officeart/2005/8/layout/pyramid3"/>
    <dgm:cxn modelId="{7261B7B4-1DB2-43D8-9DF9-5E86819DA832}" type="presParOf" srcId="{517DB7D6-DBF7-4939-9C0A-FF1E4E9D4607}" destId="{DBB27EB3-CD74-4599-A1A3-0C1C56C3B2FB}" srcOrd="0" destOrd="0" presId="urn:microsoft.com/office/officeart/2005/8/layout/pyramid3"/>
    <dgm:cxn modelId="{AE3222C0-2077-46C7-807C-D3ECC4F7D536}" type="presParOf" srcId="{517DB7D6-DBF7-4939-9C0A-FF1E4E9D4607}" destId="{63317AD1-AEC3-4E69-BBE5-47BFC4E6866D}" srcOrd="1" destOrd="0" presId="urn:microsoft.com/office/officeart/2005/8/layout/pyramid3"/>
    <dgm:cxn modelId="{0CB8F62A-C492-4BAF-9148-8FE9B152813B}" type="presParOf" srcId="{842B9222-0487-4157-8215-CCDB10A1C3A3}" destId="{13B4C781-A08B-4871-8C45-CA543839AD7A}" srcOrd="1" destOrd="0" presId="urn:microsoft.com/office/officeart/2005/8/layout/pyramid3"/>
    <dgm:cxn modelId="{B19FC3FC-37C7-4B53-A045-CAC19B197B02}" type="presParOf" srcId="{13B4C781-A08B-4871-8C45-CA543839AD7A}" destId="{A45BF08A-341D-47C9-8C7A-B11E22F807EF}" srcOrd="0" destOrd="0" presId="urn:microsoft.com/office/officeart/2005/8/layout/pyramid3"/>
    <dgm:cxn modelId="{0A3111AF-2EFC-4576-9136-698DEF667339}" type="presParOf" srcId="{13B4C781-A08B-4871-8C45-CA543839AD7A}" destId="{D4344D21-A276-422D-BC4A-33E02314C627}" srcOrd="1" destOrd="0" presId="urn:microsoft.com/office/officeart/2005/8/layout/pyramid3"/>
    <dgm:cxn modelId="{514ACCCE-EB65-41B1-B902-1017C461598D}" type="presParOf" srcId="{842B9222-0487-4157-8215-CCDB10A1C3A3}" destId="{D0343472-AFD8-41BE-B6CB-8CBA9909508F}" srcOrd="2" destOrd="0" presId="urn:microsoft.com/office/officeart/2005/8/layout/pyramid3"/>
    <dgm:cxn modelId="{FBA2FAE3-46FE-4C32-BD95-FF6D397ACE49}" type="presParOf" srcId="{D0343472-AFD8-41BE-B6CB-8CBA9909508F}" destId="{64D819AC-9A22-47F4-A8DF-E17B55841C8E}" srcOrd="0" destOrd="0" presId="urn:microsoft.com/office/officeart/2005/8/layout/pyramid3"/>
    <dgm:cxn modelId="{636F0C6B-8444-4FCC-9676-7C435B015341}" type="presParOf" srcId="{D0343472-AFD8-41BE-B6CB-8CBA9909508F}" destId="{E9BBE4DB-1976-4EAD-A867-66925C9756C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27EB3-CD74-4599-A1A3-0C1C56C3B2FB}">
      <dsp:nvSpPr>
        <dsp:cNvPr id="0" name=""/>
        <dsp:cNvSpPr/>
      </dsp:nvSpPr>
      <dsp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AWARENESS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80%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190670" y="288958"/>
        <a:ext cx="1780233" cy="1401453"/>
      </dsp:txXfrm>
    </dsp:sp>
    <dsp:sp modelId="{A45BF08A-341D-47C9-8C7A-B11E22F807EF}">
      <dsp:nvSpPr>
        <dsp:cNvPr id="0" name=""/>
        <dsp:cNvSpPr/>
      </dsp:nvSpPr>
      <dsp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256810"/>
            <a:satOff val="-6789"/>
            <a:lumOff val="14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CONSIDERATION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20%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641507" y="2123848"/>
        <a:ext cx="878559" cy="1256974"/>
      </dsp:txXfrm>
    </dsp:sp>
    <dsp:sp modelId="{64D819AC-9A22-47F4-A8DF-E17B55841C8E}">
      <dsp:nvSpPr>
        <dsp:cNvPr id="0" name=""/>
        <dsp:cNvSpPr/>
      </dsp:nvSpPr>
      <dsp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  <a:solidFill>
          <a:schemeClr val="accent1">
            <a:shade val="80000"/>
            <a:hueOff val="513621"/>
            <a:satOff val="-13579"/>
            <a:lumOff val="296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ACTION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kern="1200" dirty="0">
            <a:latin typeface="Amasis MT Pro Black" panose="02040A04050005020304" pitchFamily="18" charset="0"/>
            <a:ea typeface="+mn-ea"/>
            <a:cs typeface="+mn-cs"/>
          </a:endParaRPr>
        </a:p>
      </dsp:txBody>
      <dsp:txXfrm rot="-10800000">
        <a:off x="1849588" y="3944293"/>
        <a:ext cx="462397" cy="1126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4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60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pn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eg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60053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1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2961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65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957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684766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576532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53958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446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618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57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7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5974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6319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4645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1238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6512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708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501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1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9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801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649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8198888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357598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34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518581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4376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619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06227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978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874321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5313596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4064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20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320774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165885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6037092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79663453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080735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33581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55348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621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895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598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4147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6453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5322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452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910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970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65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857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351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60201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308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84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7010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2649618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91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544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732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840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58932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7802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59262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03149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5521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19335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4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206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6916318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310281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03980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801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284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927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410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9430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19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0639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9088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2850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995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337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923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049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973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19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3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823712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62867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614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2100598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4562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93854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77615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564707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302019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622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81733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7985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582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132127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201105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9572881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399627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5062249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158687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1358990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7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617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91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494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7913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5065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0253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276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599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903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7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34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620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38642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5115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7017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56820564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0005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7060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71479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21039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274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9117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26314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296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8601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0599537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30837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1079790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141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0566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429116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4210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0863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1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27727"/>
      </p:ext>
    </p:extLst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5239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61585304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6800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8967891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97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10514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196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338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6484206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0847282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2966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70288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4445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01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7430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237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3756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75136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5066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5015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943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8103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027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8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3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036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117473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606330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32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298972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6866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8194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2374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9325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702842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79993289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51163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785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6674837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7858053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625813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8921099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7832316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87010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gilvy - UNA">
            <a:extLst>
              <a:ext uri="{FF2B5EF4-FFF2-40B4-BE49-F238E27FC236}">
                <a16:creationId xmlns:a16="http://schemas.microsoft.com/office/drawing/2014/main" id="{DF4E3B3B-0937-5015-9D68-6D83A91E9D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9580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6419121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321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817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62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53242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7142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17247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463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0259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5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080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0419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619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424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58143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7042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319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2780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92211465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12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615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8900928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9331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01346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6422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2014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9819166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5310090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57915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0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027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49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5181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6199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96347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8728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40507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0453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902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1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062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8293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655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6033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3737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19479840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8454198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34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20886627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219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4310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9526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508769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8782592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9276900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7918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9505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4258602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90366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219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372685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871807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5860379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022214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439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148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986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1628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1091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17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751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788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607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759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515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59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6796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16929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9324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51618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9032420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2485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271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3574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7681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8516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0619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5073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734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246923691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684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44747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7162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346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7925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62490893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398336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96181830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32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59939686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80297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71009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359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65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01280"/>
      </p:ext>
    </p:extLst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1442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446188403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06545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647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E1EE0A-AE65-8220-D41A-89EDA19D0065}"/>
              </a:ext>
            </a:extLst>
          </p:cNvPr>
          <p:cNvGrpSpPr/>
          <p:nvPr userDrawn="1"/>
        </p:nvGrpSpPr>
        <p:grpSpPr>
          <a:xfrm>
            <a:off x="880869" y="2743200"/>
            <a:ext cx="3893600" cy="790361"/>
            <a:chOff x="1069585" y="1932374"/>
            <a:chExt cx="3893600" cy="790361"/>
          </a:xfrm>
        </p:grpSpPr>
        <p:pic>
          <p:nvPicPr>
            <p:cNvPr id="3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C33EE2E-50E1-AB44-03D5-F7020A27D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5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D764C30D-8D9F-579D-305B-6E1D48A98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7" name="Picture 4" descr="Ogilvy - UNA">
              <a:extLst>
                <a:ext uri="{FF2B5EF4-FFF2-40B4-BE49-F238E27FC236}">
                  <a16:creationId xmlns:a16="http://schemas.microsoft.com/office/drawing/2014/main" id="{149C892F-6955-71DE-C431-4269D68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68855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99131892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717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43323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86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10" name="Picture 4" descr="Ogilvy - UNA">
            <a:extLst>
              <a:ext uri="{FF2B5EF4-FFF2-40B4-BE49-F238E27FC236}">
                <a16:creationId xmlns:a16="http://schemas.microsoft.com/office/drawing/2014/main" id="{248693B8-59AA-40FA-97D4-1B426D15F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10512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3605843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535119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03278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205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255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493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0470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681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775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49138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0419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2196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9775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20520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102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082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1329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1102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247357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8340172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1997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68250298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04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4141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1468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5521620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9901022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6027294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3149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5811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68464884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2550485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244015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3196283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69053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6803153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944886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4594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896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495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578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708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12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0246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046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FE905FB4-A6C6-4B03-AB86-BBAD183E65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2365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7881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93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250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7847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000088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5431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86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4759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4455305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0334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s-GT" sz="1333" b="0" i="0" u="none" strike="noStrike" kern="1200" cap="none" spc="0" normalizeH="0" baseline="0" noProof="0" smtClean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‹Nº›</a:t>
            </a:fld>
            <a:endParaRPr kumimoji="0" lang="es-GT" sz="1333" b="0" i="0" u="none" strike="noStrike" kern="1200" cap="none" spc="0" normalizeH="0" baseline="0" noProof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33978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7108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71834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70022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70548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426048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02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320061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746005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580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83528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00" y="2436871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92AA1C-55A0-5423-BE6D-A01C5C4FF804}"/>
              </a:ext>
            </a:extLst>
          </p:cNvPr>
          <p:cNvSpPr/>
          <p:nvPr userDrawn="1"/>
        </p:nvSpPr>
        <p:spPr>
          <a:xfrm>
            <a:off x="0" y="6233750"/>
            <a:ext cx="12191999" cy="624250"/>
          </a:xfrm>
          <a:prstGeom prst="rect">
            <a:avLst/>
          </a:prstGeom>
          <a:solidFill>
            <a:srgbClr val="ED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29197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52769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814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4597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29407538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790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495909862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9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529013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05207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58041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00484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41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B777C61-4BF1-4F47-B48C-8E8373E1D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4" name="Picture 4" descr="Ogilvy - UNA">
            <a:extLst>
              <a:ext uri="{FF2B5EF4-FFF2-40B4-BE49-F238E27FC236}">
                <a16:creationId xmlns:a16="http://schemas.microsoft.com/office/drawing/2014/main" id="{1278D975-7145-44D4-8727-707C92A6B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8BA226A-7CC4-4C36-A6F7-195050F18566}"/>
              </a:ext>
            </a:extLst>
          </p:cNvPr>
          <p:cNvSpPr/>
          <p:nvPr userDrawn="1"/>
        </p:nvSpPr>
        <p:spPr>
          <a:xfrm>
            <a:off x="5695406" y="6217920"/>
            <a:ext cx="705394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4680006"/>
      </p:ext>
    </p:extLst>
  </p:cSld>
  <p:clrMapOvr>
    <a:masterClrMapping/>
  </p:clrMapOvr>
  <p:transition spd="med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66956"/>
      </p:ext>
    </p:extLst>
  </p:cSld>
  <p:clrMapOvr>
    <a:masterClrMapping/>
  </p:clrMapOvr>
  <p:transition spd="med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8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657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245795414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4" descr="Ogilvy - UNA">
            <a:extLst>
              <a:ext uri="{FF2B5EF4-FFF2-40B4-BE49-F238E27FC236}">
                <a16:creationId xmlns:a16="http://schemas.microsoft.com/office/drawing/2014/main" id="{272E9E88-C746-35D1-0013-58AF65BB5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82618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50716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53552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5558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8231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370390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6797400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820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82410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427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2219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492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9946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7130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9330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95437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2091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5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9689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3282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668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131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143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20700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8617028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0545984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8745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222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10142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277773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549129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90339592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14619599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76777488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15691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53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26630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4888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22495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4013461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4376757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81010222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2705175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5691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6737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5449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72899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3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427207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9256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6277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1265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1552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268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3017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6260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63820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25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4532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613201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77061493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27548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3657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4320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08763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68162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00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3.xml"/><Relationship Id="rId21" Type="http://schemas.openxmlformats.org/officeDocument/2006/relationships/slideLayout" Target="../slideLayouts/slideLayout398.xml"/><Relationship Id="rId42" Type="http://schemas.openxmlformats.org/officeDocument/2006/relationships/slideLayout" Target="../slideLayouts/slideLayout419.xml"/><Relationship Id="rId47" Type="http://schemas.openxmlformats.org/officeDocument/2006/relationships/slideLayout" Target="../slideLayouts/slideLayout424.xml"/><Relationship Id="rId63" Type="http://schemas.openxmlformats.org/officeDocument/2006/relationships/slideLayout" Target="../slideLayouts/slideLayout440.xml"/><Relationship Id="rId68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384.xml"/><Relationship Id="rId71" Type="http://schemas.openxmlformats.org/officeDocument/2006/relationships/image" Target="../media/image9.jpeg"/><Relationship Id="rId2" Type="http://schemas.openxmlformats.org/officeDocument/2006/relationships/slideLayout" Target="../slideLayouts/slideLayout379.xml"/><Relationship Id="rId16" Type="http://schemas.openxmlformats.org/officeDocument/2006/relationships/slideLayout" Target="../slideLayouts/slideLayout393.xml"/><Relationship Id="rId29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388.xml"/><Relationship Id="rId24" Type="http://schemas.openxmlformats.org/officeDocument/2006/relationships/slideLayout" Target="../slideLayouts/slideLayout401.xml"/><Relationship Id="rId32" Type="http://schemas.openxmlformats.org/officeDocument/2006/relationships/slideLayout" Target="../slideLayouts/slideLayout409.xml"/><Relationship Id="rId37" Type="http://schemas.openxmlformats.org/officeDocument/2006/relationships/slideLayout" Target="../slideLayouts/slideLayout414.xml"/><Relationship Id="rId40" Type="http://schemas.openxmlformats.org/officeDocument/2006/relationships/slideLayout" Target="../slideLayouts/slideLayout417.xml"/><Relationship Id="rId45" Type="http://schemas.openxmlformats.org/officeDocument/2006/relationships/slideLayout" Target="../slideLayouts/slideLayout422.xml"/><Relationship Id="rId53" Type="http://schemas.openxmlformats.org/officeDocument/2006/relationships/slideLayout" Target="../slideLayouts/slideLayout430.xml"/><Relationship Id="rId58" Type="http://schemas.openxmlformats.org/officeDocument/2006/relationships/slideLayout" Target="../slideLayouts/slideLayout435.xml"/><Relationship Id="rId66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438.xml"/><Relationship Id="rId19" Type="http://schemas.openxmlformats.org/officeDocument/2006/relationships/slideLayout" Target="../slideLayouts/slideLayout396.xml"/><Relationship Id="rId14" Type="http://schemas.openxmlformats.org/officeDocument/2006/relationships/slideLayout" Target="../slideLayouts/slideLayout391.xml"/><Relationship Id="rId22" Type="http://schemas.openxmlformats.org/officeDocument/2006/relationships/slideLayout" Target="../slideLayouts/slideLayout399.xml"/><Relationship Id="rId27" Type="http://schemas.openxmlformats.org/officeDocument/2006/relationships/slideLayout" Target="../slideLayouts/slideLayout404.xml"/><Relationship Id="rId30" Type="http://schemas.openxmlformats.org/officeDocument/2006/relationships/slideLayout" Target="../slideLayouts/slideLayout407.xml"/><Relationship Id="rId35" Type="http://schemas.openxmlformats.org/officeDocument/2006/relationships/slideLayout" Target="../slideLayouts/slideLayout412.xml"/><Relationship Id="rId43" Type="http://schemas.openxmlformats.org/officeDocument/2006/relationships/slideLayout" Target="../slideLayouts/slideLayout420.xml"/><Relationship Id="rId48" Type="http://schemas.openxmlformats.org/officeDocument/2006/relationships/slideLayout" Target="../slideLayouts/slideLayout425.xml"/><Relationship Id="rId56" Type="http://schemas.openxmlformats.org/officeDocument/2006/relationships/slideLayout" Target="../slideLayouts/slideLayout433.xml"/><Relationship Id="rId64" Type="http://schemas.openxmlformats.org/officeDocument/2006/relationships/slideLayout" Target="../slideLayouts/slideLayout441.xml"/><Relationship Id="rId69" Type="http://schemas.openxmlformats.org/officeDocument/2006/relationships/theme" Target="../theme/theme11.xml"/><Relationship Id="rId8" Type="http://schemas.openxmlformats.org/officeDocument/2006/relationships/slideLayout" Target="../slideLayouts/slideLayout385.xml"/><Relationship Id="rId51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5" Type="http://schemas.openxmlformats.org/officeDocument/2006/relationships/slideLayout" Target="../slideLayouts/slideLayout402.xml"/><Relationship Id="rId33" Type="http://schemas.openxmlformats.org/officeDocument/2006/relationships/slideLayout" Target="../slideLayouts/slideLayout410.xml"/><Relationship Id="rId38" Type="http://schemas.openxmlformats.org/officeDocument/2006/relationships/slideLayout" Target="../slideLayouts/slideLayout415.xml"/><Relationship Id="rId46" Type="http://schemas.openxmlformats.org/officeDocument/2006/relationships/slideLayout" Target="../slideLayouts/slideLayout423.xml"/><Relationship Id="rId59" Type="http://schemas.openxmlformats.org/officeDocument/2006/relationships/slideLayout" Target="../slideLayouts/slideLayout436.xml"/><Relationship Id="rId67" Type="http://schemas.openxmlformats.org/officeDocument/2006/relationships/slideLayout" Target="../slideLayouts/slideLayout444.xml"/><Relationship Id="rId20" Type="http://schemas.openxmlformats.org/officeDocument/2006/relationships/slideLayout" Target="../slideLayouts/slideLayout397.xml"/><Relationship Id="rId41" Type="http://schemas.openxmlformats.org/officeDocument/2006/relationships/slideLayout" Target="../slideLayouts/slideLayout418.xml"/><Relationship Id="rId54" Type="http://schemas.openxmlformats.org/officeDocument/2006/relationships/slideLayout" Target="../slideLayouts/slideLayout431.xml"/><Relationship Id="rId62" Type="http://schemas.openxmlformats.org/officeDocument/2006/relationships/slideLayout" Target="../slideLayouts/slideLayout439.xml"/><Relationship Id="rId70" Type="http://schemas.openxmlformats.org/officeDocument/2006/relationships/image" Target="../media/image6.gif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2.xml"/><Relationship Id="rId23" Type="http://schemas.openxmlformats.org/officeDocument/2006/relationships/slideLayout" Target="../slideLayouts/slideLayout400.xml"/><Relationship Id="rId28" Type="http://schemas.openxmlformats.org/officeDocument/2006/relationships/slideLayout" Target="../slideLayouts/slideLayout405.xml"/><Relationship Id="rId36" Type="http://schemas.openxmlformats.org/officeDocument/2006/relationships/slideLayout" Target="../slideLayouts/slideLayout413.xml"/><Relationship Id="rId49" Type="http://schemas.openxmlformats.org/officeDocument/2006/relationships/slideLayout" Target="../slideLayouts/slideLayout426.xml"/><Relationship Id="rId57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387.xml"/><Relationship Id="rId31" Type="http://schemas.openxmlformats.org/officeDocument/2006/relationships/slideLayout" Target="../slideLayouts/slideLayout408.xml"/><Relationship Id="rId44" Type="http://schemas.openxmlformats.org/officeDocument/2006/relationships/slideLayout" Target="../slideLayouts/slideLayout421.xml"/><Relationship Id="rId52" Type="http://schemas.openxmlformats.org/officeDocument/2006/relationships/slideLayout" Target="../slideLayouts/slideLayout429.xml"/><Relationship Id="rId60" Type="http://schemas.openxmlformats.org/officeDocument/2006/relationships/slideLayout" Target="../slideLayouts/slideLayout437.xml"/><Relationship Id="rId65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0.xml"/><Relationship Id="rId18" Type="http://schemas.openxmlformats.org/officeDocument/2006/relationships/slideLayout" Target="../slideLayouts/slideLayout395.xml"/><Relationship Id="rId39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11.xml"/><Relationship Id="rId50" Type="http://schemas.openxmlformats.org/officeDocument/2006/relationships/slideLayout" Target="../slideLayouts/slideLayout427.xml"/><Relationship Id="rId55" Type="http://schemas.openxmlformats.org/officeDocument/2006/relationships/slideLayout" Target="../slideLayouts/slideLayout432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8.xml"/><Relationship Id="rId18" Type="http://schemas.openxmlformats.org/officeDocument/2006/relationships/slideLayout" Target="../slideLayouts/slideLayout463.xml"/><Relationship Id="rId26" Type="http://schemas.openxmlformats.org/officeDocument/2006/relationships/slideLayout" Target="../slideLayouts/slideLayout471.xml"/><Relationship Id="rId39" Type="http://schemas.openxmlformats.org/officeDocument/2006/relationships/slideLayout" Target="../slideLayouts/slideLayout484.xml"/><Relationship Id="rId21" Type="http://schemas.openxmlformats.org/officeDocument/2006/relationships/slideLayout" Target="../slideLayouts/slideLayout466.xml"/><Relationship Id="rId34" Type="http://schemas.openxmlformats.org/officeDocument/2006/relationships/slideLayout" Target="../slideLayouts/slideLayout479.xml"/><Relationship Id="rId42" Type="http://schemas.openxmlformats.org/officeDocument/2006/relationships/slideLayout" Target="../slideLayouts/slideLayout487.xml"/><Relationship Id="rId47" Type="http://schemas.openxmlformats.org/officeDocument/2006/relationships/slideLayout" Target="../slideLayouts/slideLayout492.xml"/><Relationship Id="rId50" Type="http://schemas.openxmlformats.org/officeDocument/2006/relationships/slideLayout" Target="../slideLayouts/slideLayout495.xml"/><Relationship Id="rId55" Type="http://schemas.openxmlformats.org/officeDocument/2006/relationships/slideLayout" Target="../slideLayouts/slideLayout500.xml"/><Relationship Id="rId63" Type="http://schemas.openxmlformats.org/officeDocument/2006/relationships/image" Target="../media/image6.gif"/><Relationship Id="rId7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47.xml"/><Relationship Id="rId16" Type="http://schemas.openxmlformats.org/officeDocument/2006/relationships/slideLayout" Target="../slideLayouts/slideLayout461.xml"/><Relationship Id="rId29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56.xml"/><Relationship Id="rId24" Type="http://schemas.openxmlformats.org/officeDocument/2006/relationships/slideLayout" Target="../slideLayouts/slideLayout469.xml"/><Relationship Id="rId32" Type="http://schemas.openxmlformats.org/officeDocument/2006/relationships/slideLayout" Target="../slideLayouts/slideLayout477.xml"/><Relationship Id="rId37" Type="http://schemas.openxmlformats.org/officeDocument/2006/relationships/slideLayout" Target="../slideLayouts/slideLayout482.xml"/><Relationship Id="rId40" Type="http://schemas.openxmlformats.org/officeDocument/2006/relationships/slideLayout" Target="../slideLayouts/slideLayout485.xml"/><Relationship Id="rId45" Type="http://schemas.openxmlformats.org/officeDocument/2006/relationships/slideLayout" Target="../slideLayouts/slideLayout490.xml"/><Relationship Id="rId53" Type="http://schemas.openxmlformats.org/officeDocument/2006/relationships/slideLayout" Target="../slideLayouts/slideLayout498.xml"/><Relationship Id="rId58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50.xml"/><Relationship Id="rId61" Type="http://schemas.openxmlformats.org/officeDocument/2006/relationships/slideLayout" Target="../slideLayouts/slideLayout506.xml"/><Relationship Id="rId19" Type="http://schemas.openxmlformats.org/officeDocument/2006/relationships/slideLayout" Target="../slideLayouts/slideLayout464.xml"/><Relationship Id="rId14" Type="http://schemas.openxmlformats.org/officeDocument/2006/relationships/slideLayout" Target="../slideLayouts/slideLayout459.xml"/><Relationship Id="rId22" Type="http://schemas.openxmlformats.org/officeDocument/2006/relationships/slideLayout" Target="../slideLayouts/slideLayout467.xml"/><Relationship Id="rId27" Type="http://schemas.openxmlformats.org/officeDocument/2006/relationships/slideLayout" Target="../slideLayouts/slideLayout472.xml"/><Relationship Id="rId30" Type="http://schemas.openxmlformats.org/officeDocument/2006/relationships/slideLayout" Target="../slideLayouts/slideLayout475.xml"/><Relationship Id="rId35" Type="http://schemas.openxmlformats.org/officeDocument/2006/relationships/slideLayout" Target="../slideLayouts/slideLayout480.xml"/><Relationship Id="rId43" Type="http://schemas.openxmlformats.org/officeDocument/2006/relationships/slideLayout" Target="../slideLayouts/slideLayout488.xml"/><Relationship Id="rId48" Type="http://schemas.openxmlformats.org/officeDocument/2006/relationships/slideLayout" Target="../slideLayouts/slideLayout493.xml"/><Relationship Id="rId56" Type="http://schemas.openxmlformats.org/officeDocument/2006/relationships/slideLayout" Target="../slideLayouts/slideLayout501.xml"/><Relationship Id="rId8" Type="http://schemas.openxmlformats.org/officeDocument/2006/relationships/slideLayout" Target="../slideLayouts/slideLayout453.xml"/><Relationship Id="rId51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62.xml"/><Relationship Id="rId25" Type="http://schemas.openxmlformats.org/officeDocument/2006/relationships/slideLayout" Target="../slideLayouts/slideLayout470.xml"/><Relationship Id="rId33" Type="http://schemas.openxmlformats.org/officeDocument/2006/relationships/slideLayout" Target="../slideLayouts/slideLayout478.xml"/><Relationship Id="rId38" Type="http://schemas.openxmlformats.org/officeDocument/2006/relationships/slideLayout" Target="../slideLayouts/slideLayout483.xml"/><Relationship Id="rId46" Type="http://schemas.openxmlformats.org/officeDocument/2006/relationships/slideLayout" Target="../slideLayouts/slideLayout491.xml"/><Relationship Id="rId59" Type="http://schemas.openxmlformats.org/officeDocument/2006/relationships/slideLayout" Target="../slideLayouts/slideLayout504.xml"/><Relationship Id="rId20" Type="http://schemas.openxmlformats.org/officeDocument/2006/relationships/slideLayout" Target="../slideLayouts/slideLayout465.xml"/><Relationship Id="rId41" Type="http://schemas.openxmlformats.org/officeDocument/2006/relationships/slideLayout" Target="../slideLayouts/slideLayout486.xml"/><Relationship Id="rId54" Type="http://schemas.openxmlformats.org/officeDocument/2006/relationships/slideLayout" Target="../slideLayouts/slideLayout499.xml"/><Relationship Id="rId62" Type="http://schemas.openxmlformats.org/officeDocument/2006/relationships/theme" Target="../theme/theme12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5" Type="http://schemas.openxmlformats.org/officeDocument/2006/relationships/slideLayout" Target="../slideLayouts/slideLayout460.xml"/><Relationship Id="rId23" Type="http://schemas.openxmlformats.org/officeDocument/2006/relationships/slideLayout" Target="../slideLayouts/slideLayout468.xml"/><Relationship Id="rId28" Type="http://schemas.openxmlformats.org/officeDocument/2006/relationships/slideLayout" Target="../slideLayouts/slideLayout473.xml"/><Relationship Id="rId36" Type="http://schemas.openxmlformats.org/officeDocument/2006/relationships/slideLayout" Target="../slideLayouts/slideLayout481.xml"/><Relationship Id="rId49" Type="http://schemas.openxmlformats.org/officeDocument/2006/relationships/slideLayout" Target="../slideLayouts/slideLayout494.xml"/><Relationship Id="rId57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455.xml"/><Relationship Id="rId31" Type="http://schemas.openxmlformats.org/officeDocument/2006/relationships/slideLayout" Target="../slideLayouts/slideLayout476.xml"/><Relationship Id="rId44" Type="http://schemas.openxmlformats.org/officeDocument/2006/relationships/slideLayout" Target="../slideLayouts/slideLayout489.xml"/><Relationship Id="rId52" Type="http://schemas.openxmlformats.org/officeDocument/2006/relationships/slideLayout" Target="../slideLayouts/slideLayout497.xml"/><Relationship Id="rId6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slideLayout" Target="../slideLayouts/slideLayout519.xml"/><Relationship Id="rId18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09.xml"/><Relationship Id="rId21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13.xml"/><Relationship Id="rId12" Type="http://schemas.openxmlformats.org/officeDocument/2006/relationships/slideLayout" Target="../slideLayouts/slideLayout518.xml"/><Relationship Id="rId17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08.xml"/><Relationship Id="rId16" Type="http://schemas.openxmlformats.org/officeDocument/2006/relationships/slideLayout" Target="../slideLayouts/slideLayout522.xml"/><Relationship Id="rId20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5" Type="http://schemas.openxmlformats.org/officeDocument/2006/relationships/slideLayout" Target="../slideLayouts/slideLayout521.xml"/><Relationship Id="rId23" Type="http://schemas.openxmlformats.org/officeDocument/2006/relationships/image" Target="../media/image1.gif"/><Relationship Id="rId10" Type="http://schemas.openxmlformats.org/officeDocument/2006/relationships/slideLayout" Target="../slideLayouts/slideLayout516.xml"/><Relationship Id="rId19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slideLayout" Target="../slideLayouts/slideLayout520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53.xml"/><Relationship Id="rId21" Type="http://schemas.openxmlformats.org/officeDocument/2006/relationships/slideLayout" Target="../slideLayouts/slideLayout548.xml"/><Relationship Id="rId34" Type="http://schemas.openxmlformats.org/officeDocument/2006/relationships/slideLayout" Target="../slideLayouts/slideLayout561.xml"/><Relationship Id="rId42" Type="http://schemas.openxmlformats.org/officeDocument/2006/relationships/slideLayout" Target="../slideLayouts/slideLayout569.xml"/><Relationship Id="rId47" Type="http://schemas.openxmlformats.org/officeDocument/2006/relationships/slideLayout" Target="../slideLayouts/slideLayout574.xml"/><Relationship Id="rId50" Type="http://schemas.openxmlformats.org/officeDocument/2006/relationships/slideLayout" Target="../slideLayouts/slideLayout577.xml"/><Relationship Id="rId55" Type="http://schemas.openxmlformats.org/officeDocument/2006/relationships/slideLayout" Target="../slideLayouts/slideLayout582.xml"/><Relationship Id="rId6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29.xml"/><Relationship Id="rId16" Type="http://schemas.openxmlformats.org/officeDocument/2006/relationships/slideLayout" Target="../slideLayouts/slideLayout543.xml"/><Relationship Id="rId29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38.xml"/><Relationship Id="rId24" Type="http://schemas.openxmlformats.org/officeDocument/2006/relationships/slideLayout" Target="../slideLayouts/slideLayout551.xml"/><Relationship Id="rId32" Type="http://schemas.openxmlformats.org/officeDocument/2006/relationships/slideLayout" Target="../slideLayouts/slideLayout559.xml"/><Relationship Id="rId37" Type="http://schemas.openxmlformats.org/officeDocument/2006/relationships/slideLayout" Target="../slideLayouts/slideLayout564.xml"/><Relationship Id="rId40" Type="http://schemas.openxmlformats.org/officeDocument/2006/relationships/slideLayout" Target="../slideLayouts/slideLayout567.xml"/><Relationship Id="rId45" Type="http://schemas.openxmlformats.org/officeDocument/2006/relationships/slideLayout" Target="../slideLayouts/slideLayout572.xml"/><Relationship Id="rId53" Type="http://schemas.openxmlformats.org/officeDocument/2006/relationships/slideLayout" Target="../slideLayouts/slideLayout580.xml"/><Relationship Id="rId58" Type="http://schemas.openxmlformats.org/officeDocument/2006/relationships/slideLayout" Target="../slideLayouts/slideLayout585.xml"/><Relationship Id="rId66" Type="http://schemas.openxmlformats.org/officeDocument/2006/relationships/image" Target="../media/image9.jpeg"/><Relationship Id="rId5" Type="http://schemas.openxmlformats.org/officeDocument/2006/relationships/slideLayout" Target="../slideLayouts/slideLayout532.xml"/><Relationship Id="rId61" Type="http://schemas.openxmlformats.org/officeDocument/2006/relationships/slideLayout" Target="../slideLayouts/slideLayout588.xml"/><Relationship Id="rId19" Type="http://schemas.openxmlformats.org/officeDocument/2006/relationships/slideLayout" Target="../slideLayouts/slideLayout546.xml"/><Relationship Id="rId14" Type="http://schemas.openxmlformats.org/officeDocument/2006/relationships/slideLayout" Target="../slideLayouts/slideLayout541.xml"/><Relationship Id="rId22" Type="http://schemas.openxmlformats.org/officeDocument/2006/relationships/slideLayout" Target="../slideLayouts/slideLayout549.xml"/><Relationship Id="rId27" Type="http://schemas.openxmlformats.org/officeDocument/2006/relationships/slideLayout" Target="../slideLayouts/slideLayout554.xml"/><Relationship Id="rId30" Type="http://schemas.openxmlformats.org/officeDocument/2006/relationships/slideLayout" Target="../slideLayouts/slideLayout557.xml"/><Relationship Id="rId35" Type="http://schemas.openxmlformats.org/officeDocument/2006/relationships/slideLayout" Target="../slideLayouts/slideLayout562.xml"/><Relationship Id="rId43" Type="http://schemas.openxmlformats.org/officeDocument/2006/relationships/slideLayout" Target="../slideLayouts/slideLayout570.xml"/><Relationship Id="rId48" Type="http://schemas.openxmlformats.org/officeDocument/2006/relationships/slideLayout" Target="../slideLayouts/slideLayout575.xml"/><Relationship Id="rId56" Type="http://schemas.openxmlformats.org/officeDocument/2006/relationships/slideLayout" Target="../slideLayouts/slideLayout583.xml"/><Relationship Id="rId64" Type="http://schemas.openxmlformats.org/officeDocument/2006/relationships/theme" Target="../theme/theme14.xml"/><Relationship Id="rId8" Type="http://schemas.openxmlformats.org/officeDocument/2006/relationships/slideLayout" Target="../slideLayouts/slideLayout535.xml"/><Relationship Id="rId51" Type="http://schemas.openxmlformats.org/officeDocument/2006/relationships/slideLayout" Target="../slideLayouts/slideLayout578.xml"/><Relationship Id="rId3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9.xml"/><Relationship Id="rId17" Type="http://schemas.openxmlformats.org/officeDocument/2006/relationships/slideLayout" Target="../slideLayouts/slideLayout544.xml"/><Relationship Id="rId25" Type="http://schemas.openxmlformats.org/officeDocument/2006/relationships/slideLayout" Target="../slideLayouts/slideLayout552.xml"/><Relationship Id="rId33" Type="http://schemas.openxmlformats.org/officeDocument/2006/relationships/slideLayout" Target="../slideLayouts/slideLayout560.xml"/><Relationship Id="rId38" Type="http://schemas.openxmlformats.org/officeDocument/2006/relationships/slideLayout" Target="../slideLayouts/slideLayout565.xml"/><Relationship Id="rId46" Type="http://schemas.openxmlformats.org/officeDocument/2006/relationships/slideLayout" Target="../slideLayouts/slideLayout573.xml"/><Relationship Id="rId59" Type="http://schemas.openxmlformats.org/officeDocument/2006/relationships/slideLayout" Target="../slideLayouts/slideLayout586.xml"/><Relationship Id="rId20" Type="http://schemas.openxmlformats.org/officeDocument/2006/relationships/slideLayout" Target="../slideLayouts/slideLayout547.xml"/><Relationship Id="rId41" Type="http://schemas.openxmlformats.org/officeDocument/2006/relationships/slideLayout" Target="../slideLayouts/slideLayout568.xml"/><Relationship Id="rId54" Type="http://schemas.openxmlformats.org/officeDocument/2006/relationships/slideLayout" Target="../slideLayouts/slideLayout581.xml"/><Relationship Id="rId6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2.xml"/><Relationship Id="rId23" Type="http://schemas.openxmlformats.org/officeDocument/2006/relationships/slideLayout" Target="../slideLayouts/slideLayout550.xml"/><Relationship Id="rId28" Type="http://schemas.openxmlformats.org/officeDocument/2006/relationships/slideLayout" Target="../slideLayouts/slideLayout555.xml"/><Relationship Id="rId36" Type="http://schemas.openxmlformats.org/officeDocument/2006/relationships/slideLayout" Target="../slideLayouts/slideLayout563.xml"/><Relationship Id="rId49" Type="http://schemas.openxmlformats.org/officeDocument/2006/relationships/slideLayout" Target="../slideLayouts/slideLayout576.xml"/><Relationship Id="rId57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37.xml"/><Relationship Id="rId31" Type="http://schemas.openxmlformats.org/officeDocument/2006/relationships/slideLayout" Target="../slideLayouts/slideLayout558.xml"/><Relationship Id="rId44" Type="http://schemas.openxmlformats.org/officeDocument/2006/relationships/slideLayout" Target="../slideLayouts/slideLayout571.xml"/><Relationship Id="rId52" Type="http://schemas.openxmlformats.org/officeDocument/2006/relationships/slideLayout" Target="../slideLayouts/slideLayout579.xml"/><Relationship Id="rId60" Type="http://schemas.openxmlformats.org/officeDocument/2006/relationships/slideLayout" Target="../slideLayouts/slideLayout58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0.xml"/><Relationship Id="rId18" Type="http://schemas.openxmlformats.org/officeDocument/2006/relationships/slideLayout" Target="../slideLayouts/slideLayout545.xml"/><Relationship Id="rId39" Type="http://schemas.openxmlformats.org/officeDocument/2006/relationships/slideLayout" Target="../slideLayouts/slideLayout566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6.xml"/><Relationship Id="rId21" Type="http://schemas.openxmlformats.org/officeDocument/2006/relationships/slideLayout" Target="../slideLayouts/slideLayout611.xml"/><Relationship Id="rId42" Type="http://schemas.openxmlformats.org/officeDocument/2006/relationships/slideLayout" Target="../slideLayouts/slideLayout632.xml"/><Relationship Id="rId47" Type="http://schemas.openxmlformats.org/officeDocument/2006/relationships/slideLayout" Target="../slideLayouts/slideLayout637.xml"/><Relationship Id="rId63" Type="http://schemas.openxmlformats.org/officeDocument/2006/relationships/slideLayout" Target="../slideLayouts/slideLayout653.xml"/><Relationship Id="rId68" Type="http://schemas.openxmlformats.org/officeDocument/2006/relationships/theme" Target="../theme/theme15.xml"/><Relationship Id="rId7" Type="http://schemas.openxmlformats.org/officeDocument/2006/relationships/slideLayout" Target="../slideLayouts/slideLayout597.xml"/><Relationship Id="rId2" Type="http://schemas.openxmlformats.org/officeDocument/2006/relationships/slideLayout" Target="../slideLayouts/slideLayout592.xml"/><Relationship Id="rId16" Type="http://schemas.openxmlformats.org/officeDocument/2006/relationships/slideLayout" Target="../slideLayouts/slideLayout606.xml"/><Relationship Id="rId29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01.xml"/><Relationship Id="rId24" Type="http://schemas.openxmlformats.org/officeDocument/2006/relationships/slideLayout" Target="../slideLayouts/slideLayout614.xml"/><Relationship Id="rId32" Type="http://schemas.openxmlformats.org/officeDocument/2006/relationships/slideLayout" Target="../slideLayouts/slideLayout622.xml"/><Relationship Id="rId37" Type="http://schemas.openxmlformats.org/officeDocument/2006/relationships/slideLayout" Target="../slideLayouts/slideLayout627.xml"/><Relationship Id="rId40" Type="http://schemas.openxmlformats.org/officeDocument/2006/relationships/slideLayout" Target="../slideLayouts/slideLayout630.xml"/><Relationship Id="rId45" Type="http://schemas.openxmlformats.org/officeDocument/2006/relationships/slideLayout" Target="../slideLayouts/slideLayout635.xml"/><Relationship Id="rId53" Type="http://schemas.openxmlformats.org/officeDocument/2006/relationships/slideLayout" Target="../slideLayouts/slideLayout643.xml"/><Relationship Id="rId58" Type="http://schemas.openxmlformats.org/officeDocument/2006/relationships/slideLayout" Target="../slideLayouts/slideLayout648.xml"/><Relationship Id="rId66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595.xml"/><Relationship Id="rId61" Type="http://schemas.openxmlformats.org/officeDocument/2006/relationships/slideLayout" Target="../slideLayouts/slideLayout651.xml"/><Relationship Id="rId19" Type="http://schemas.openxmlformats.org/officeDocument/2006/relationships/slideLayout" Target="../slideLayouts/slideLayout609.xml"/><Relationship Id="rId14" Type="http://schemas.openxmlformats.org/officeDocument/2006/relationships/slideLayout" Target="../slideLayouts/slideLayout604.xml"/><Relationship Id="rId22" Type="http://schemas.openxmlformats.org/officeDocument/2006/relationships/slideLayout" Target="../slideLayouts/slideLayout612.xml"/><Relationship Id="rId27" Type="http://schemas.openxmlformats.org/officeDocument/2006/relationships/slideLayout" Target="../slideLayouts/slideLayout617.xml"/><Relationship Id="rId30" Type="http://schemas.openxmlformats.org/officeDocument/2006/relationships/slideLayout" Target="../slideLayouts/slideLayout620.xml"/><Relationship Id="rId35" Type="http://schemas.openxmlformats.org/officeDocument/2006/relationships/slideLayout" Target="../slideLayouts/slideLayout625.xml"/><Relationship Id="rId43" Type="http://schemas.openxmlformats.org/officeDocument/2006/relationships/slideLayout" Target="../slideLayouts/slideLayout633.xml"/><Relationship Id="rId48" Type="http://schemas.openxmlformats.org/officeDocument/2006/relationships/slideLayout" Target="../slideLayouts/slideLayout638.xml"/><Relationship Id="rId56" Type="http://schemas.openxmlformats.org/officeDocument/2006/relationships/slideLayout" Target="../slideLayouts/slideLayout646.xml"/><Relationship Id="rId64" Type="http://schemas.openxmlformats.org/officeDocument/2006/relationships/slideLayout" Target="../slideLayouts/slideLayout654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598.xml"/><Relationship Id="rId51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602.xml"/><Relationship Id="rId17" Type="http://schemas.openxmlformats.org/officeDocument/2006/relationships/slideLayout" Target="../slideLayouts/slideLayout607.xml"/><Relationship Id="rId25" Type="http://schemas.openxmlformats.org/officeDocument/2006/relationships/slideLayout" Target="../slideLayouts/slideLayout615.xml"/><Relationship Id="rId33" Type="http://schemas.openxmlformats.org/officeDocument/2006/relationships/slideLayout" Target="../slideLayouts/slideLayout623.xml"/><Relationship Id="rId38" Type="http://schemas.openxmlformats.org/officeDocument/2006/relationships/slideLayout" Target="../slideLayouts/slideLayout628.xml"/><Relationship Id="rId46" Type="http://schemas.openxmlformats.org/officeDocument/2006/relationships/slideLayout" Target="../slideLayouts/slideLayout636.xml"/><Relationship Id="rId59" Type="http://schemas.openxmlformats.org/officeDocument/2006/relationships/slideLayout" Target="../slideLayouts/slideLayout649.xml"/><Relationship Id="rId67" Type="http://schemas.openxmlformats.org/officeDocument/2006/relationships/slideLayout" Target="../slideLayouts/slideLayout657.xml"/><Relationship Id="rId20" Type="http://schemas.openxmlformats.org/officeDocument/2006/relationships/slideLayout" Target="../slideLayouts/slideLayout610.xml"/><Relationship Id="rId41" Type="http://schemas.openxmlformats.org/officeDocument/2006/relationships/slideLayout" Target="../slideLayouts/slideLayout631.xml"/><Relationship Id="rId54" Type="http://schemas.openxmlformats.org/officeDocument/2006/relationships/slideLayout" Target="../slideLayouts/slideLayout644.xml"/><Relationship Id="rId62" Type="http://schemas.openxmlformats.org/officeDocument/2006/relationships/slideLayout" Target="../slideLayouts/slideLayout652.xml"/><Relationship Id="rId70" Type="http://schemas.openxmlformats.org/officeDocument/2006/relationships/image" Target="../media/image9.jpeg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5" Type="http://schemas.openxmlformats.org/officeDocument/2006/relationships/slideLayout" Target="../slideLayouts/slideLayout605.xml"/><Relationship Id="rId23" Type="http://schemas.openxmlformats.org/officeDocument/2006/relationships/slideLayout" Target="../slideLayouts/slideLayout613.xml"/><Relationship Id="rId28" Type="http://schemas.openxmlformats.org/officeDocument/2006/relationships/slideLayout" Target="../slideLayouts/slideLayout618.xml"/><Relationship Id="rId36" Type="http://schemas.openxmlformats.org/officeDocument/2006/relationships/slideLayout" Target="../slideLayouts/slideLayout626.xml"/><Relationship Id="rId49" Type="http://schemas.openxmlformats.org/officeDocument/2006/relationships/slideLayout" Target="../slideLayouts/slideLayout639.xml"/><Relationship Id="rId57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00.xml"/><Relationship Id="rId31" Type="http://schemas.openxmlformats.org/officeDocument/2006/relationships/slideLayout" Target="../slideLayouts/slideLayout621.xml"/><Relationship Id="rId44" Type="http://schemas.openxmlformats.org/officeDocument/2006/relationships/slideLayout" Target="../slideLayouts/slideLayout634.xml"/><Relationship Id="rId52" Type="http://schemas.openxmlformats.org/officeDocument/2006/relationships/slideLayout" Target="../slideLayouts/slideLayout642.xml"/><Relationship Id="rId60" Type="http://schemas.openxmlformats.org/officeDocument/2006/relationships/slideLayout" Target="../slideLayouts/slideLayout650.xml"/><Relationship Id="rId65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Relationship Id="rId13" Type="http://schemas.openxmlformats.org/officeDocument/2006/relationships/slideLayout" Target="../slideLayouts/slideLayout603.xml"/><Relationship Id="rId18" Type="http://schemas.openxmlformats.org/officeDocument/2006/relationships/slideLayout" Target="../slideLayouts/slideLayout608.xml"/><Relationship Id="rId39" Type="http://schemas.openxmlformats.org/officeDocument/2006/relationships/slideLayout" Target="../slideLayouts/slideLayout629.xml"/><Relationship Id="rId34" Type="http://schemas.openxmlformats.org/officeDocument/2006/relationships/slideLayout" Target="../slideLayouts/slideLayout624.xml"/><Relationship Id="rId50" Type="http://schemas.openxmlformats.org/officeDocument/2006/relationships/slideLayout" Target="../slideLayouts/slideLayout640.xml"/><Relationship Id="rId55" Type="http://schemas.openxmlformats.org/officeDocument/2006/relationships/slideLayout" Target="../slideLayouts/slideLayout6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slideLayout" Target="../slideLayouts/slideLayout670.xml"/><Relationship Id="rId18" Type="http://schemas.openxmlformats.org/officeDocument/2006/relationships/slideLayout" Target="../slideLayouts/slideLayout675.xml"/><Relationship Id="rId3" Type="http://schemas.openxmlformats.org/officeDocument/2006/relationships/slideLayout" Target="../slideLayouts/slideLayout660.xml"/><Relationship Id="rId21" Type="http://schemas.openxmlformats.org/officeDocument/2006/relationships/slideLayout" Target="../slideLayouts/slideLayout678.xml"/><Relationship Id="rId7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9.xml"/><Relationship Id="rId17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59.xml"/><Relationship Id="rId16" Type="http://schemas.openxmlformats.org/officeDocument/2006/relationships/slideLayout" Target="../slideLayouts/slideLayout673.xml"/><Relationship Id="rId20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24" Type="http://schemas.openxmlformats.org/officeDocument/2006/relationships/image" Target="../media/image1.gif"/><Relationship Id="rId5" Type="http://schemas.openxmlformats.org/officeDocument/2006/relationships/slideLayout" Target="../slideLayouts/slideLayout662.xml"/><Relationship Id="rId15" Type="http://schemas.openxmlformats.org/officeDocument/2006/relationships/slideLayout" Target="../slideLayouts/slideLayout67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667.xml"/><Relationship Id="rId19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Relationship Id="rId14" Type="http://schemas.openxmlformats.org/officeDocument/2006/relationships/slideLayout" Target="../slideLayouts/slideLayout671.xml"/><Relationship Id="rId22" Type="http://schemas.openxmlformats.org/officeDocument/2006/relationships/slideLayout" Target="../slideLayouts/slideLayout679.xml"/></Relationships>
</file>

<file path=ppt/slideMasters/_rels/slideMaster1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5.xml"/><Relationship Id="rId21" Type="http://schemas.openxmlformats.org/officeDocument/2006/relationships/slideLayout" Target="../slideLayouts/slideLayout700.xml"/><Relationship Id="rId42" Type="http://schemas.openxmlformats.org/officeDocument/2006/relationships/slideLayout" Target="../slideLayouts/slideLayout721.xml"/><Relationship Id="rId47" Type="http://schemas.openxmlformats.org/officeDocument/2006/relationships/slideLayout" Target="../slideLayouts/slideLayout726.xml"/><Relationship Id="rId63" Type="http://schemas.openxmlformats.org/officeDocument/2006/relationships/slideLayout" Target="../slideLayouts/slideLayout742.xml"/><Relationship Id="rId68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686.xml"/><Relationship Id="rId71" Type="http://schemas.openxmlformats.org/officeDocument/2006/relationships/image" Target="../media/image6.gif"/><Relationship Id="rId2" Type="http://schemas.openxmlformats.org/officeDocument/2006/relationships/slideLayout" Target="../slideLayouts/slideLayout681.xml"/><Relationship Id="rId16" Type="http://schemas.openxmlformats.org/officeDocument/2006/relationships/slideLayout" Target="../slideLayouts/slideLayout695.xml"/><Relationship Id="rId29" Type="http://schemas.openxmlformats.org/officeDocument/2006/relationships/slideLayout" Target="../slideLayouts/slideLayout708.xml"/><Relationship Id="rId11" Type="http://schemas.openxmlformats.org/officeDocument/2006/relationships/slideLayout" Target="../slideLayouts/slideLayout690.xml"/><Relationship Id="rId24" Type="http://schemas.openxmlformats.org/officeDocument/2006/relationships/slideLayout" Target="../slideLayouts/slideLayout703.xml"/><Relationship Id="rId32" Type="http://schemas.openxmlformats.org/officeDocument/2006/relationships/slideLayout" Target="../slideLayouts/slideLayout711.xml"/><Relationship Id="rId37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719.xml"/><Relationship Id="rId45" Type="http://schemas.openxmlformats.org/officeDocument/2006/relationships/slideLayout" Target="../slideLayouts/slideLayout724.xml"/><Relationship Id="rId53" Type="http://schemas.openxmlformats.org/officeDocument/2006/relationships/slideLayout" Target="../slideLayouts/slideLayout732.xml"/><Relationship Id="rId58" Type="http://schemas.openxmlformats.org/officeDocument/2006/relationships/slideLayout" Target="../slideLayouts/slideLayout737.xml"/><Relationship Id="rId66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684.xml"/><Relationship Id="rId61" Type="http://schemas.openxmlformats.org/officeDocument/2006/relationships/slideLayout" Target="../slideLayouts/slideLayout740.xml"/><Relationship Id="rId1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693.xml"/><Relationship Id="rId22" Type="http://schemas.openxmlformats.org/officeDocument/2006/relationships/slideLayout" Target="../slideLayouts/slideLayout701.xml"/><Relationship Id="rId27" Type="http://schemas.openxmlformats.org/officeDocument/2006/relationships/slideLayout" Target="../slideLayouts/slideLayout706.xml"/><Relationship Id="rId30" Type="http://schemas.openxmlformats.org/officeDocument/2006/relationships/slideLayout" Target="../slideLayouts/slideLayout709.xml"/><Relationship Id="rId35" Type="http://schemas.openxmlformats.org/officeDocument/2006/relationships/slideLayout" Target="../slideLayouts/slideLayout714.xml"/><Relationship Id="rId43" Type="http://schemas.openxmlformats.org/officeDocument/2006/relationships/slideLayout" Target="../slideLayouts/slideLayout722.xml"/><Relationship Id="rId48" Type="http://schemas.openxmlformats.org/officeDocument/2006/relationships/slideLayout" Target="../slideLayouts/slideLayout727.xml"/><Relationship Id="rId56" Type="http://schemas.openxmlformats.org/officeDocument/2006/relationships/slideLayout" Target="../slideLayouts/slideLayout735.xml"/><Relationship Id="rId64" Type="http://schemas.openxmlformats.org/officeDocument/2006/relationships/slideLayout" Target="../slideLayouts/slideLayout743.xml"/><Relationship Id="rId69" Type="http://schemas.openxmlformats.org/officeDocument/2006/relationships/slideLayout" Target="../slideLayouts/slideLayout748.xml"/><Relationship Id="rId8" Type="http://schemas.openxmlformats.org/officeDocument/2006/relationships/slideLayout" Target="../slideLayouts/slideLayout687.xml"/><Relationship Id="rId51" Type="http://schemas.openxmlformats.org/officeDocument/2006/relationships/slideLayout" Target="../slideLayouts/slideLayout730.xml"/><Relationship Id="rId72" Type="http://schemas.openxmlformats.org/officeDocument/2006/relationships/image" Target="../media/image9.jpeg"/><Relationship Id="rId3" Type="http://schemas.openxmlformats.org/officeDocument/2006/relationships/slideLayout" Target="../slideLayouts/slideLayout682.xml"/><Relationship Id="rId12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6.xml"/><Relationship Id="rId25" Type="http://schemas.openxmlformats.org/officeDocument/2006/relationships/slideLayout" Target="../slideLayouts/slideLayout704.xml"/><Relationship Id="rId33" Type="http://schemas.openxmlformats.org/officeDocument/2006/relationships/slideLayout" Target="../slideLayouts/slideLayout712.xml"/><Relationship Id="rId38" Type="http://schemas.openxmlformats.org/officeDocument/2006/relationships/slideLayout" Target="../slideLayouts/slideLayout717.xml"/><Relationship Id="rId46" Type="http://schemas.openxmlformats.org/officeDocument/2006/relationships/slideLayout" Target="../slideLayouts/slideLayout725.xml"/><Relationship Id="rId59" Type="http://schemas.openxmlformats.org/officeDocument/2006/relationships/slideLayout" Target="../slideLayouts/slideLayout738.xml"/><Relationship Id="rId67" Type="http://schemas.openxmlformats.org/officeDocument/2006/relationships/slideLayout" Target="../slideLayouts/slideLayout746.xml"/><Relationship Id="rId20" Type="http://schemas.openxmlformats.org/officeDocument/2006/relationships/slideLayout" Target="../slideLayouts/slideLayout699.xml"/><Relationship Id="rId41" Type="http://schemas.openxmlformats.org/officeDocument/2006/relationships/slideLayout" Target="../slideLayouts/slideLayout720.xml"/><Relationship Id="rId54" Type="http://schemas.openxmlformats.org/officeDocument/2006/relationships/slideLayout" Target="../slideLayouts/slideLayout733.xml"/><Relationship Id="rId62" Type="http://schemas.openxmlformats.org/officeDocument/2006/relationships/slideLayout" Target="../slideLayouts/slideLayout741.xml"/><Relationship Id="rId70" Type="http://schemas.openxmlformats.org/officeDocument/2006/relationships/theme" Target="../theme/theme17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5" Type="http://schemas.openxmlformats.org/officeDocument/2006/relationships/slideLayout" Target="../slideLayouts/slideLayout694.xml"/><Relationship Id="rId23" Type="http://schemas.openxmlformats.org/officeDocument/2006/relationships/slideLayout" Target="../slideLayouts/slideLayout702.xml"/><Relationship Id="rId28" Type="http://schemas.openxmlformats.org/officeDocument/2006/relationships/slideLayout" Target="../slideLayouts/slideLayout707.xml"/><Relationship Id="rId36" Type="http://schemas.openxmlformats.org/officeDocument/2006/relationships/slideLayout" Target="../slideLayouts/slideLayout715.xml"/><Relationship Id="rId49" Type="http://schemas.openxmlformats.org/officeDocument/2006/relationships/slideLayout" Target="../slideLayouts/slideLayout728.xml"/><Relationship Id="rId57" Type="http://schemas.openxmlformats.org/officeDocument/2006/relationships/slideLayout" Target="../slideLayouts/slideLayout736.xml"/><Relationship Id="rId10" Type="http://schemas.openxmlformats.org/officeDocument/2006/relationships/slideLayout" Target="../slideLayouts/slideLayout689.xml"/><Relationship Id="rId31" Type="http://schemas.openxmlformats.org/officeDocument/2006/relationships/slideLayout" Target="../slideLayouts/slideLayout710.xml"/><Relationship Id="rId44" Type="http://schemas.openxmlformats.org/officeDocument/2006/relationships/slideLayout" Target="../slideLayouts/slideLayout723.xml"/><Relationship Id="rId52" Type="http://schemas.openxmlformats.org/officeDocument/2006/relationships/slideLayout" Target="../slideLayouts/slideLayout731.xml"/><Relationship Id="rId60" Type="http://schemas.openxmlformats.org/officeDocument/2006/relationships/slideLayout" Target="../slideLayouts/slideLayout739.xml"/><Relationship Id="rId65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Relationship Id="rId13" Type="http://schemas.openxmlformats.org/officeDocument/2006/relationships/slideLayout" Target="../slideLayouts/slideLayout692.xml"/><Relationship Id="rId18" Type="http://schemas.openxmlformats.org/officeDocument/2006/relationships/slideLayout" Target="../slideLayouts/slideLayout697.xml"/><Relationship Id="rId39" Type="http://schemas.openxmlformats.org/officeDocument/2006/relationships/slideLayout" Target="../slideLayouts/slideLayout718.xml"/><Relationship Id="rId34" Type="http://schemas.openxmlformats.org/officeDocument/2006/relationships/slideLayout" Target="../slideLayouts/slideLayout713.xml"/><Relationship Id="rId50" Type="http://schemas.openxmlformats.org/officeDocument/2006/relationships/slideLayout" Target="../slideLayouts/slideLayout729.xml"/><Relationship Id="rId55" Type="http://schemas.openxmlformats.org/officeDocument/2006/relationships/slideLayout" Target="../slideLayouts/slideLayout73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slideLayout" Target="../slideLayouts/slideLayout761.xml"/><Relationship Id="rId18" Type="http://schemas.openxmlformats.org/officeDocument/2006/relationships/slideLayout" Target="../slideLayouts/slideLayout766.xml"/><Relationship Id="rId3" Type="http://schemas.openxmlformats.org/officeDocument/2006/relationships/slideLayout" Target="../slideLayouts/slideLayout751.xml"/><Relationship Id="rId21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55.xml"/><Relationship Id="rId12" Type="http://schemas.openxmlformats.org/officeDocument/2006/relationships/slideLayout" Target="../slideLayouts/slideLayout760.xml"/><Relationship Id="rId17" Type="http://schemas.openxmlformats.org/officeDocument/2006/relationships/slideLayout" Target="../slideLayouts/slideLayout765.xml"/><Relationship Id="rId25" Type="http://schemas.openxmlformats.org/officeDocument/2006/relationships/image" Target="../media/image1.gif"/><Relationship Id="rId2" Type="http://schemas.openxmlformats.org/officeDocument/2006/relationships/slideLayout" Target="../slideLayouts/slideLayout750.xml"/><Relationship Id="rId16" Type="http://schemas.openxmlformats.org/officeDocument/2006/relationships/slideLayout" Target="../slideLayouts/slideLayout764.xml"/><Relationship Id="rId20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753.xml"/><Relationship Id="rId15" Type="http://schemas.openxmlformats.org/officeDocument/2006/relationships/slideLayout" Target="../slideLayouts/slideLayout763.xml"/><Relationship Id="rId23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58.xml"/><Relationship Id="rId19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Relationship Id="rId14" Type="http://schemas.openxmlformats.org/officeDocument/2006/relationships/slideLayout" Target="../slideLayouts/slideLayout762.xml"/><Relationship Id="rId22" Type="http://schemas.openxmlformats.org/officeDocument/2006/relationships/slideLayout" Target="../slideLayouts/slideLayout770.xml"/></Relationships>
</file>

<file path=ppt/slideMasters/_rels/slideMaster1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7.xml"/><Relationship Id="rId21" Type="http://schemas.openxmlformats.org/officeDocument/2006/relationships/slideLayout" Target="../slideLayouts/slideLayout792.xml"/><Relationship Id="rId42" Type="http://schemas.openxmlformats.org/officeDocument/2006/relationships/slideLayout" Target="../slideLayouts/slideLayout813.xml"/><Relationship Id="rId47" Type="http://schemas.openxmlformats.org/officeDocument/2006/relationships/slideLayout" Target="../slideLayouts/slideLayout818.xml"/><Relationship Id="rId63" Type="http://schemas.openxmlformats.org/officeDocument/2006/relationships/slideLayout" Target="../slideLayouts/slideLayout834.xml"/><Relationship Id="rId68" Type="http://schemas.openxmlformats.org/officeDocument/2006/relationships/theme" Target="../theme/theme19.xml"/><Relationship Id="rId7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73.xml"/><Relationship Id="rId16" Type="http://schemas.openxmlformats.org/officeDocument/2006/relationships/slideLayout" Target="../slideLayouts/slideLayout787.xml"/><Relationship Id="rId29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782.xml"/><Relationship Id="rId24" Type="http://schemas.openxmlformats.org/officeDocument/2006/relationships/slideLayout" Target="../slideLayouts/slideLayout795.xml"/><Relationship Id="rId32" Type="http://schemas.openxmlformats.org/officeDocument/2006/relationships/slideLayout" Target="../slideLayouts/slideLayout803.xml"/><Relationship Id="rId37" Type="http://schemas.openxmlformats.org/officeDocument/2006/relationships/slideLayout" Target="../slideLayouts/slideLayout808.xml"/><Relationship Id="rId40" Type="http://schemas.openxmlformats.org/officeDocument/2006/relationships/slideLayout" Target="../slideLayouts/slideLayout811.xml"/><Relationship Id="rId45" Type="http://schemas.openxmlformats.org/officeDocument/2006/relationships/slideLayout" Target="../slideLayouts/slideLayout816.xml"/><Relationship Id="rId53" Type="http://schemas.openxmlformats.org/officeDocument/2006/relationships/slideLayout" Target="../slideLayouts/slideLayout824.xml"/><Relationship Id="rId58" Type="http://schemas.openxmlformats.org/officeDocument/2006/relationships/slideLayout" Target="../slideLayouts/slideLayout829.xml"/><Relationship Id="rId66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776.xml"/><Relationship Id="rId61" Type="http://schemas.openxmlformats.org/officeDocument/2006/relationships/slideLayout" Target="../slideLayouts/slideLayout832.xml"/><Relationship Id="rId19" Type="http://schemas.openxmlformats.org/officeDocument/2006/relationships/slideLayout" Target="../slideLayouts/slideLayout790.xml"/><Relationship Id="rId14" Type="http://schemas.openxmlformats.org/officeDocument/2006/relationships/slideLayout" Target="../slideLayouts/slideLayout785.xml"/><Relationship Id="rId22" Type="http://schemas.openxmlformats.org/officeDocument/2006/relationships/slideLayout" Target="../slideLayouts/slideLayout793.xml"/><Relationship Id="rId27" Type="http://schemas.openxmlformats.org/officeDocument/2006/relationships/slideLayout" Target="../slideLayouts/slideLayout798.xml"/><Relationship Id="rId30" Type="http://schemas.openxmlformats.org/officeDocument/2006/relationships/slideLayout" Target="../slideLayouts/slideLayout801.xml"/><Relationship Id="rId35" Type="http://schemas.openxmlformats.org/officeDocument/2006/relationships/slideLayout" Target="../slideLayouts/slideLayout806.xml"/><Relationship Id="rId43" Type="http://schemas.openxmlformats.org/officeDocument/2006/relationships/slideLayout" Target="../slideLayouts/slideLayout814.xml"/><Relationship Id="rId48" Type="http://schemas.openxmlformats.org/officeDocument/2006/relationships/slideLayout" Target="../slideLayouts/slideLayout819.xml"/><Relationship Id="rId56" Type="http://schemas.openxmlformats.org/officeDocument/2006/relationships/slideLayout" Target="../slideLayouts/slideLayout827.xml"/><Relationship Id="rId64" Type="http://schemas.openxmlformats.org/officeDocument/2006/relationships/slideLayout" Target="../slideLayouts/slideLayout835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779.xml"/><Relationship Id="rId51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774.xml"/><Relationship Id="rId12" Type="http://schemas.openxmlformats.org/officeDocument/2006/relationships/slideLayout" Target="../slideLayouts/slideLayout783.xml"/><Relationship Id="rId17" Type="http://schemas.openxmlformats.org/officeDocument/2006/relationships/slideLayout" Target="../slideLayouts/slideLayout788.xml"/><Relationship Id="rId25" Type="http://schemas.openxmlformats.org/officeDocument/2006/relationships/slideLayout" Target="../slideLayouts/slideLayout796.xml"/><Relationship Id="rId33" Type="http://schemas.openxmlformats.org/officeDocument/2006/relationships/slideLayout" Target="../slideLayouts/slideLayout804.xml"/><Relationship Id="rId38" Type="http://schemas.openxmlformats.org/officeDocument/2006/relationships/slideLayout" Target="../slideLayouts/slideLayout809.xml"/><Relationship Id="rId46" Type="http://schemas.openxmlformats.org/officeDocument/2006/relationships/slideLayout" Target="../slideLayouts/slideLayout817.xml"/><Relationship Id="rId59" Type="http://schemas.openxmlformats.org/officeDocument/2006/relationships/slideLayout" Target="../slideLayouts/slideLayout830.xml"/><Relationship Id="rId67" Type="http://schemas.openxmlformats.org/officeDocument/2006/relationships/slideLayout" Target="../slideLayouts/slideLayout838.xml"/><Relationship Id="rId20" Type="http://schemas.openxmlformats.org/officeDocument/2006/relationships/slideLayout" Target="../slideLayouts/slideLayout791.xml"/><Relationship Id="rId41" Type="http://schemas.openxmlformats.org/officeDocument/2006/relationships/slideLayout" Target="../slideLayouts/slideLayout812.xml"/><Relationship Id="rId54" Type="http://schemas.openxmlformats.org/officeDocument/2006/relationships/slideLayout" Target="../slideLayouts/slideLayout825.xml"/><Relationship Id="rId62" Type="http://schemas.openxmlformats.org/officeDocument/2006/relationships/slideLayout" Target="../slideLayouts/slideLayout83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5" Type="http://schemas.openxmlformats.org/officeDocument/2006/relationships/slideLayout" Target="../slideLayouts/slideLayout786.xml"/><Relationship Id="rId23" Type="http://schemas.openxmlformats.org/officeDocument/2006/relationships/slideLayout" Target="../slideLayouts/slideLayout794.xml"/><Relationship Id="rId28" Type="http://schemas.openxmlformats.org/officeDocument/2006/relationships/slideLayout" Target="../slideLayouts/slideLayout799.xml"/><Relationship Id="rId36" Type="http://schemas.openxmlformats.org/officeDocument/2006/relationships/slideLayout" Target="../slideLayouts/slideLayout807.xml"/><Relationship Id="rId49" Type="http://schemas.openxmlformats.org/officeDocument/2006/relationships/slideLayout" Target="../slideLayouts/slideLayout820.xml"/><Relationship Id="rId57" Type="http://schemas.openxmlformats.org/officeDocument/2006/relationships/slideLayout" Target="../slideLayouts/slideLayout828.xml"/><Relationship Id="rId10" Type="http://schemas.openxmlformats.org/officeDocument/2006/relationships/slideLayout" Target="../slideLayouts/slideLayout781.xml"/><Relationship Id="rId31" Type="http://schemas.openxmlformats.org/officeDocument/2006/relationships/slideLayout" Target="../slideLayouts/slideLayout802.xml"/><Relationship Id="rId44" Type="http://schemas.openxmlformats.org/officeDocument/2006/relationships/slideLayout" Target="../slideLayouts/slideLayout815.xml"/><Relationship Id="rId52" Type="http://schemas.openxmlformats.org/officeDocument/2006/relationships/slideLayout" Target="../slideLayouts/slideLayout823.xml"/><Relationship Id="rId60" Type="http://schemas.openxmlformats.org/officeDocument/2006/relationships/slideLayout" Target="../slideLayouts/slideLayout831.xml"/><Relationship Id="rId65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3" Type="http://schemas.openxmlformats.org/officeDocument/2006/relationships/slideLayout" Target="../slideLayouts/slideLayout784.xml"/><Relationship Id="rId18" Type="http://schemas.openxmlformats.org/officeDocument/2006/relationships/slideLayout" Target="../slideLayouts/slideLayout789.xml"/><Relationship Id="rId39" Type="http://schemas.openxmlformats.org/officeDocument/2006/relationships/slideLayout" Target="../slideLayouts/slideLayout810.xml"/><Relationship Id="rId34" Type="http://schemas.openxmlformats.org/officeDocument/2006/relationships/slideLayout" Target="../slideLayouts/slideLayout805.xml"/><Relationship Id="rId50" Type="http://schemas.openxmlformats.org/officeDocument/2006/relationships/slideLayout" Target="../slideLayouts/slideLayout821.xml"/><Relationship Id="rId55" Type="http://schemas.openxmlformats.org/officeDocument/2006/relationships/slideLayout" Target="../slideLayouts/slideLayout8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66" Type="http://schemas.openxmlformats.org/officeDocument/2006/relationships/image" Target="../media/image6.gif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6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4.xml"/><Relationship Id="rId61" Type="http://schemas.openxmlformats.org/officeDocument/2006/relationships/slideLayout" Target="../slideLayouts/slideLayout360.xml"/><Relationship Id="rId1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64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slideLayout" Target="../slideLayouts/slideLayout359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9" Type="http://schemas.openxmlformats.org/officeDocument/2006/relationships/slideLayout" Target="../slideLayouts/slideLayout3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8E0EB996-1533-40EB-9425-177BDB5E16DF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9E14D873-37C4-4519-95E1-6B41D719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340" y="6366198"/>
            <a:ext cx="787277" cy="3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6" r:id="rId30"/>
    <p:sldLayoutId id="2147484077" r:id="rId31"/>
    <p:sldLayoutId id="2147484078" r:id="rId32"/>
    <p:sldLayoutId id="2147484079" r:id="rId33"/>
    <p:sldLayoutId id="2147484080" r:id="rId34"/>
    <p:sldLayoutId id="2147484081" r:id="rId35"/>
    <p:sldLayoutId id="2147484082" r:id="rId36"/>
    <p:sldLayoutId id="2147484083" r:id="rId37"/>
    <p:sldLayoutId id="2147484084" r:id="rId38"/>
    <p:sldLayoutId id="2147484085" r:id="rId39"/>
    <p:sldLayoutId id="2147484086" r:id="rId40"/>
    <p:sldLayoutId id="2147484087" r:id="rId41"/>
    <p:sldLayoutId id="2147484088" r:id="rId42"/>
    <p:sldLayoutId id="2147484089" r:id="rId43"/>
    <p:sldLayoutId id="2147484090" r:id="rId44"/>
    <p:sldLayoutId id="2147484091" r:id="rId45"/>
    <p:sldLayoutId id="2147484092" r:id="rId46"/>
    <p:sldLayoutId id="2147484093" r:id="rId47"/>
    <p:sldLayoutId id="2147484094" r:id="rId48"/>
    <p:sldLayoutId id="2147484095" r:id="rId49"/>
    <p:sldLayoutId id="2147484096" r:id="rId50"/>
    <p:sldLayoutId id="2147484097" r:id="rId51"/>
    <p:sldLayoutId id="2147484098" r:id="rId52"/>
    <p:sldLayoutId id="2147484099" r:id="rId53"/>
    <p:sldLayoutId id="2147484100" r:id="rId54"/>
    <p:sldLayoutId id="2147484101" r:id="rId55"/>
    <p:sldLayoutId id="2147484102" r:id="rId56"/>
    <p:sldLayoutId id="2147484103" r:id="rId57"/>
    <p:sldLayoutId id="2147484104" r:id="rId58"/>
    <p:sldLayoutId id="2147484105" r:id="rId59"/>
    <p:sldLayoutId id="2147484106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4112" r:id="rId66"/>
    <p:sldLayoutId id="2147484113" r:id="rId67"/>
    <p:sldLayoutId id="2147484114" r:id="rId6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0" r:id="rId25"/>
    <p:sldLayoutId id="2147484141" r:id="rId26"/>
    <p:sldLayoutId id="2147484142" r:id="rId27"/>
    <p:sldLayoutId id="2147484143" r:id="rId28"/>
    <p:sldLayoutId id="2147484144" r:id="rId29"/>
    <p:sldLayoutId id="2147484145" r:id="rId30"/>
    <p:sldLayoutId id="2147484146" r:id="rId31"/>
    <p:sldLayoutId id="2147484147" r:id="rId32"/>
    <p:sldLayoutId id="2147484148" r:id="rId33"/>
    <p:sldLayoutId id="2147484149" r:id="rId34"/>
    <p:sldLayoutId id="2147484150" r:id="rId35"/>
    <p:sldLayoutId id="2147484151" r:id="rId36"/>
    <p:sldLayoutId id="2147484152" r:id="rId37"/>
    <p:sldLayoutId id="2147484153" r:id="rId38"/>
    <p:sldLayoutId id="2147484154" r:id="rId39"/>
    <p:sldLayoutId id="2147484155" r:id="rId40"/>
    <p:sldLayoutId id="2147484156" r:id="rId41"/>
    <p:sldLayoutId id="2147484157" r:id="rId42"/>
    <p:sldLayoutId id="2147484158" r:id="rId43"/>
    <p:sldLayoutId id="2147484159" r:id="rId44"/>
    <p:sldLayoutId id="2147484160" r:id="rId45"/>
    <p:sldLayoutId id="2147484161" r:id="rId46"/>
    <p:sldLayoutId id="2147484162" r:id="rId47"/>
    <p:sldLayoutId id="2147484163" r:id="rId48"/>
    <p:sldLayoutId id="2147484164" r:id="rId49"/>
    <p:sldLayoutId id="2147484165" r:id="rId50"/>
    <p:sldLayoutId id="2147484166" r:id="rId51"/>
    <p:sldLayoutId id="2147484167" r:id="rId52"/>
    <p:sldLayoutId id="2147484168" r:id="rId53"/>
    <p:sldLayoutId id="2147484169" r:id="rId54"/>
    <p:sldLayoutId id="2147484170" r:id="rId55"/>
    <p:sldLayoutId id="2147484171" r:id="rId56"/>
    <p:sldLayoutId id="2147484172" r:id="rId57"/>
    <p:sldLayoutId id="2147484173" r:id="rId58"/>
    <p:sldLayoutId id="2147484175" r:id="rId59"/>
    <p:sldLayoutId id="2147484176" r:id="rId60"/>
    <p:sldLayoutId id="2147484177" r:id="rId61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4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4E37D0CE-CEF9-4F59-B900-AD0C4712F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841" y="6401488"/>
            <a:ext cx="703087" cy="2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  <p:sldLayoutId id="2147484218" r:id="rId17"/>
    <p:sldLayoutId id="2147484219" r:id="rId18"/>
    <p:sldLayoutId id="2147484220" r:id="rId19"/>
    <p:sldLayoutId id="2147484221" r:id="rId20"/>
    <p:sldLayoutId id="2147484222" r:id="rId21"/>
    <p:sldLayoutId id="2147484223" r:id="rId22"/>
    <p:sldLayoutId id="2147484224" r:id="rId23"/>
    <p:sldLayoutId id="2147484225" r:id="rId24"/>
    <p:sldLayoutId id="2147484226" r:id="rId25"/>
    <p:sldLayoutId id="2147484227" r:id="rId26"/>
    <p:sldLayoutId id="2147484228" r:id="rId27"/>
    <p:sldLayoutId id="2147484229" r:id="rId28"/>
    <p:sldLayoutId id="2147484230" r:id="rId29"/>
    <p:sldLayoutId id="2147484231" r:id="rId30"/>
    <p:sldLayoutId id="2147484232" r:id="rId31"/>
    <p:sldLayoutId id="2147484233" r:id="rId32"/>
    <p:sldLayoutId id="2147484234" r:id="rId33"/>
    <p:sldLayoutId id="2147484235" r:id="rId34"/>
    <p:sldLayoutId id="2147484236" r:id="rId35"/>
    <p:sldLayoutId id="2147484237" r:id="rId36"/>
    <p:sldLayoutId id="2147484238" r:id="rId37"/>
    <p:sldLayoutId id="2147484239" r:id="rId38"/>
    <p:sldLayoutId id="2147484240" r:id="rId39"/>
    <p:sldLayoutId id="2147484241" r:id="rId40"/>
    <p:sldLayoutId id="2147484242" r:id="rId41"/>
    <p:sldLayoutId id="2147484243" r:id="rId42"/>
    <p:sldLayoutId id="2147484244" r:id="rId43"/>
    <p:sldLayoutId id="2147484245" r:id="rId44"/>
    <p:sldLayoutId id="2147484246" r:id="rId45"/>
    <p:sldLayoutId id="2147484247" r:id="rId46"/>
    <p:sldLayoutId id="2147484248" r:id="rId47"/>
    <p:sldLayoutId id="2147484249" r:id="rId48"/>
    <p:sldLayoutId id="2147484250" r:id="rId49"/>
    <p:sldLayoutId id="2147484251" r:id="rId50"/>
    <p:sldLayoutId id="2147484252" r:id="rId51"/>
    <p:sldLayoutId id="2147484253" r:id="rId52"/>
    <p:sldLayoutId id="2147484254" r:id="rId53"/>
    <p:sldLayoutId id="2147484255" r:id="rId54"/>
    <p:sldLayoutId id="2147484256" r:id="rId55"/>
    <p:sldLayoutId id="2147484257" r:id="rId56"/>
    <p:sldLayoutId id="2147484258" r:id="rId57"/>
    <p:sldLayoutId id="2147484259" r:id="rId58"/>
    <p:sldLayoutId id="2147484260" r:id="rId59"/>
    <p:sldLayoutId id="2147484261" r:id="rId60"/>
    <p:sldLayoutId id="2147484262" r:id="rId61"/>
    <p:sldLayoutId id="2147484263" r:id="rId62"/>
    <p:sldLayoutId id="2147484264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51222944-CE47-4177-82EE-ABE1D8B119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12" y="6362299"/>
            <a:ext cx="844616" cy="3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  <p:sldLayoutId id="2147484285" r:id="rId19"/>
    <p:sldLayoutId id="2147484286" r:id="rId20"/>
    <p:sldLayoutId id="2147484287" r:id="rId21"/>
    <p:sldLayoutId id="2147484288" r:id="rId22"/>
    <p:sldLayoutId id="2147484289" r:id="rId23"/>
    <p:sldLayoutId id="2147484290" r:id="rId24"/>
    <p:sldLayoutId id="2147484291" r:id="rId25"/>
    <p:sldLayoutId id="2147484292" r:id="rId26"/>
    <p:sldLayoutId id="2147484293" r:id="rId27"/>
    <p:sldLayoutId id="2147484294" r:id="rId28"/>
    <p:sldLayoutId id="2147484295" r:id="rId29"/>
    <p:sldLayoutId id="2147484296" r:id="rId30"/>
    <p:sldLayoutId id="2147484297" r:id="rId31"/>
    <p:sldLayoutId id="2147484298" r:id="rId32"/>
    <p:sldLayoutId id="2147484299" r:id="rId33"/>
    <p:sldLayoutId id="2147484300" r:id="rId34"/>
    <p:sldLayoutId id="2147484301" r:id="rId35"/>
    <p:sldLayoutId id="2147484302" r:id="rId36"/>
    <p:sldLayoutId id="2147484303" r:id="rId37"/>
    <p:sldLayoutId id="2147484304" r:id="rId38"/>
    <p:sldLayoutId id="2147484305" r:id="rId39"/>
    <p:sldLayoutId id="2147484306" r:id="rId40"/>
    <p:sldLayoutId id="2147484307" r:id="rId41"/>
    <p:sldLayoutId id="2147484308" r:id="rId42"/>
    <p:sldLayoutId id="2147484309" r:id="rId43"/>
    <p:sldLayoutId id="2147484310" r:id="rId44"/>
    <p:sldLayoutId id="2147484311" r:id="rId45"/>
    <p:sldLayoutId id="2147484312" r:id="rId46"/>
    <p:sldLayoutId id="2147484313" r:id="rId47"/>
    <p:sldLayoutId id="2147484314" r:id="rId48"/>
    <p:sldLayoutId id="2147484315" r:id="rId49"/>
    <p:sldLayoutId id="2147484316" r:id="rId50"/>
    <p:sldLayoutId id="2147484317" r:id="rId51"/>
    <p:sldLayoutId id="2147484318" r:id="rId52"/>
    <p:sldLayoutId id="2147484319" r:id="rId53"/>
    <p:sldLayoutId id="2147484320" r:id="rId54"/>
    <p:sldLayoutId id="2147484321" r:id="rId55"/>
    <p:sldLayoutId id="2147484322" r:id="rId56"/>
    <p:sldLayoutId id="2147484323" r:id="rId57"/>
    <p:sldLayoutId id="2147484324" r:id="rId58"/>
    <p:sldLayoutId id="2147484325" r:id="rId59"/>
    <p:sldLayoutId id="2147484326" r:id="rId60"/>
    <p:sldLayoutId id="2147484327" r:id="rId61"/>
    <p:sldLayoutId id="2147484328" r:id="rId62"/>
    <p:sldLayoutId id="2147484329" r:id="rId63"/>
    <p:sldLayoutId id="2147484330" r:id="rId64"/>
    <p:sldLayoutId id="2147484331" r:id="rId65"/>
    <p:sldLayoutId id="2147484332" r:id="rId66"/>
    <p:sldLayoutId id="2147484333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  <p:sldLayoutId id="2147484418" r:id="rId16"/>
    <p:sldLayoutId id="2147484419" r:id="rId17"/>
    <p:sldLayoutId id="2147484420" r:id="rId18"/>
    <p:sldLayoutId id="2147484421" r:id="rId19"/>
    <p:sldLayoutId id="2147484422" r:id="rId20"/>
    <p:sldLayoutId id="2147484424" r:id="rId21"/>
    <p:sldLayoutId id="2147484425" r:id="rId22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3301E543-2567-47E8-AAD4-F162E4EFE4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6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  <p:sldLayoutId id="2147484440" r:id="rId14"/>
    <p:sldLayoutId id="2147484441" r:id="rId15"/>
    <p:sldLayoutId id="2147484442" r:id="rId16"/>
    <p:sldLayoutId id="2147484443" r:id="rId17"/>
    <p:sldLayoutId id="2147484444" r:id="rId18"/>
    <p:sldLayoutId id="2147484445" r:id="rId19"/>
    <p:sldLayoutId id="2147484446" r:id="rId20"/>
    <p:sldLayoutId id="2147484447" r:id="rId21"/>
    <p:sldLayoutId id="2147484448" r:id="rId22"/>
    <p:sldLayoutId id="2147484449" r:id="rId23"/>
    <p:sldLayoutId id="2147484450" r:id="rId24"/>
    <p:sldLayoutId id="2147484451" r:id="rId25"/>
    <p:sldLayoutId id="2147484452" r:id="rId26"/>
    <p:sldLayoutId id="2147484453" r:id="rId27"/>
    <p:sldLayoutId id="2147484454" r:id="rId28"/>
    <p:sldLayoutId id="2147484455" r:id="rId29"/>
    <p:sldLayoutId id="2147484456" r:id="rId30"/>
    <p:sldLayoutId id="2147484457" r:id="rId31"/>
    <p:sldLayoutId id="2147484458" r:id="rId32"/>
    <p:sldLayoutId id="2147484459" r:id="rId33"/>
    <p:sldLayoutId id="2147484460" r:id="rId34"/>
    <p:sldLayoutId id="2147484461" r:id="rId35"/>
    <p:sldLayoutId id="2147484462" r:id="rId36"/>
    <p:sldLayoutId id="2147484463" r:id="rId37"/>
    <p:sldLayoutId id="2147484464" r:id="rId38"/>
    <p:sldLayoutId id="2147484465" r:id="rId39"/>
    <p:sldLayoutId id="2147484466" r:id="rId40"/>
    <p:sldLayoutId id="2147484467" r:id="rId41"/>
    <p:sldLayoutId id="2147484468" r:id="rId42"/>
    <p:sldLayoutId id="2147484469" r:id="rId43"/>
    <p:sldLayoutId id="2147484470" r:id="rId44"/>
    <p:sldLayoutId id="2147484471" r:id="rId45"/>
    <p:sldLayoutId id="2147484472" r:id="rId46"/>
    <p:sldLayoutId id="2147484473" r:id="rId47"/>
    <p:sldLayoutId id="2147484474" r:id="rId48"/>
    <p:sldLayoutId id="2147484475" r:id="rId49"/>
    <p:sldLayoutId id="2147484476" r:id="rId50"/>
    <p:sldLayoutId id="2147484477" r:id="rId51"/>
    <p:sldLayoutId id="2147484478" r:id="rId52"/>
    <p:sldLayoutId id="2147484479" r:id="rId53"/>
    <p:sldLayoutId id="2147484480" r:id="rId54"/>
    <p:sldLayoutId id="2147484481" r:id="rId55"/>
    <p:sldLayoutId id="2147484482" r:id="rId56"/>
    <p:sldLayoutId id="2147484483" r:id="rId57"/>
    <p:sldLayoutId id="2147484484" r:id="rId58"/>
    <p:sldLayoutId id="2147484485" r:id="rId59"/>
    <p:sldLayoutId id="2147484486" r:id="rId60"/>
    <p:sldLayoutId id="2147484487" r:id="rId61"/>
    <p:sldLayoutId id="2147484488" r:id="rId62"/>
    <p:sldLayoutId id="2147484489" r:id="rId63"/>
    <p:sldLayoutId id="2147484490" r:id="rId64"/>
    <p:sldLayoutId id="2147484491" r:id="rId65"/>
    <p:sldLayoutId id="2147484492" r:id="rId66"/>
    <p:sldLayoutId id="2147484493" r:id="rId67"/>
    <p:sldLayoutId id="2147484494" r:id="rId68"/>
    <p:sldLayoutId id="2147484495" r:id="rId69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580" r:id="rId13"/>
    <p:sldLayoutId id="2147484581" r:id="rId14"/>
    <p:sldLayoutId id="2147484582" r:id="rId15"/>
    <p:sldLayoutId id="2147484583" r:id="rId16"/>
    <p:sldLayoutId id="2147484584" r:id="rId17"/>
    <p:sldLayoutId id="2147484585" r:id="rId18"/>
    <p:sldLayoutId id="2147484586" r:id="rId19"/>
    <p:sldLayoutId id="2147484587" r:id="rId20"/>
    <p:sldLayoutId id="2147484588" r:id="rId21"/>
    <p:sldLayoutId id="2147484589" r:id="rId22"/>
    <p:sldLayoutId id="2147484590" r:id="rId23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  <p:sldLayoutId id="2147484612" r:id="rId21"/>
    <p:sldLayoutId id="2147484613" r:id="rId22"/>
    <p:sldLayoutId id="2147484614" r:id="rId23"/>
    <p:sldLayoutId id="2147484615" r:id="rId24"/>
    <p:sldLayoutId id="2147484616" r:id="rId25"/>
    <p:sldLayoutId id="2147484617" r:id="rId26"/>
    <p:sldLayoutId id="2147484618" r:id="rId27"/>
    <p:sldLayoutId id="2147484619" r:id="rId28"/>
    <p:sldLayoutId id="2147484620" r:id="rId29"/>
    <p:sldLayoutId id="2147484621" r:id="rId30"/>
    <p:sldLayoutId id="2147484622" r:id="rId31"/>
    <p:sldLayoutId id="2147484623" r:id="rId32"/>
    <p:sldLayoutId id="2147484624" r:id="rId33"/>
    <p:sldLayoutId id="2147484625" r:id="rId34"/>
    <p:sldLayoutId id="2147484626" r:id="rId35"/>
    <p:sldLayoutId id="2147484627" r:id="rId36"/>
    <p:sldLayoutId id="2147484628" r:id="rId37"/>
    <p:sldLayoutId id="2147484629" r:id="rId38"/>
    <p:sldLayoutId id="2147484630" r:id="rId39"/>
    <p:sldLayoutId id="2147484631" r:id="rId40"/>
    <p:sldLayoutId id="2147484632" r:id="rId41"/>
    <p:sldLayoutId id="2147484633" r:id="rId42"/>
    <p:sldLayoutId id="2147484634" r:id="rId43"/>
    <p:sldLayoutId id="2147484635" r:id="rId44"/>
    <p:sldLayoutId id="2147484636" r:id="rId45"/>
    <p:sldLayoutId id="2147484637" r:id="rId46"/>
    <p:sldLayoutId id="2147484638" r:id="rId47"/>
    <p:sldLayoutId id="2147484639" r:id="rId48"/>
    <p:sldLayoutId id="2147484640" r:id="rId49"/>
    <p:sldLayoutId id="2147484641" r:id="rId50"/>
    <p:sldLayoutId id="2147484642" r:id="rId51"/>
    <p:sldLayoutId id="2147484643" r:id="rId52"/>
    <p:sldLayoutId id="2147484644" r:id="rId53"/>
    <p:sldLayoutId id="2147484645" r:id="rId54"/>
    <p:sldLayoutId id="2147484646" r:id="rId55"/>
    <p:sldLayoutId id="2147484647" r:id="rId56"/>
    <p:sldLayoutId id="2147484648" r:id="rId57"/>
    <p:sldLayoutId id="2147484649" r:id="rId58"/>
    <p:sldLayoutId id="2147484650" r:id="rId59"/>
    <p:sldLayoutId id="2147484651" r:id="rId60"/>
    <p:sldLayoutId id="2147484652" r:id="rId61"/>
    <p:sldLayoutId id="2147484653" r:id="rId62"/>
    <p:sldLayoutId id="2147484654" r:id="rId63"/>
    <p:sldLayoutId id="2147484655" r:id="rId64"/>
    <p:sldLayoutId id="2147484656" r:id="rId65"/>
    <p:sldLayoutId id="2147484657" r:id="rId66"/>
    <p:sldLayoutId id="2147484658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4512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8" r:id="rId59"/>
    <p:sldLayoutId id="2147483770" r:id="rId60"/>
    <p:sldLayoutId id="2147483771" r:id="rId61"/>
    <p:sldLayoutId id="2147483775" r:id="rId62"/>
    <p:sldLayoutId id="2147483776" r:id="rId63"/>
    <p:sldLayoutId id="2147484035" r:id="rId64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39.jpe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diagramData" Target="../diagrams/data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528.xml"/><Relationship Id="rId6" Type="http://schemas.microsoft.com/office/2007/relationships/diagramDrawing" Target="../diagrams/drawing1.xml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3.jpe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31" Type="http://schemas.openxmlformats.org/officeDocument/2006/relationships/image" Target="../media/image4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jpeg"/><Relationship Id="rId27" Type="http://schemas.openxmlformats.org/officeDocument/2006/relationships/image" Target="../media/image45.pn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Relationship Id="rId8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7">
            <a:extLst>
              <a:ext uri="{FF2B5EF4-FFF2-40B4-BE49-F238E27FC236}">
                <a16:creationId xmlns:a16="http://schemas.microsoft.com/office/drawing/2014/main" id="{20C6188A-E885-E2C2-20C1-38BE4736A7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11721"/>
          <a:stretch/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BA92EE0-3004-9DC1-7863-85B7E4191A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9334042" cy="6857999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9EDB031-34B4-74B3-16A9-969EA71A3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03</a:t>
            </a:r>
          </a:p>
          <a:p>
            <a:r>
              <a:rPr lang="en-US" b="1" dirty="0"/>
              <a:t>04</a:t>
            </a:r>
          </a:p>
          <a:p>
            <a:r>
              <a:rPr lang="en-US" b="1" dirty="0"/>
              <a:t>24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8" y="3959750"/>
            <a:ext cx="6070537" cy="2209275"/>
          </a:xfrm>
        </p:spPr>
        <p:txBody>
          <a:bodyPr/>
          <a:lstStyle/>
          <a:p>
            <a:pPr lvl="0"/>
            <a:r>
              <a:rPr lang="en-GB" sz="3200" b="1" dirty="0"/>
              <a:t>IBEROFLORA</a:t>
            </a:r>
          </a:p>
          <a:p>
            <a:pPr lvl="0"/>
            <a:r>
              <a:rPr lang="en-GB" sz="3200" b="1" dirty="0"/>
              <a:t>Plan 2025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F62D396-0C4E-AD79-1851-F1ACECA0CD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E114B-DF68-AC0F-B712-C6C109235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89724" y="3635296"/>
            <a:ext cx="2134698" cy="3038475"/>
          </a:xfrm>
        </p:spPr>
        <p:txBody>
          <a:bodyPr/>
          <a:lstStyle/>
          <a:p>
            <a:r>
              <a:rPr lang="en-US" dirty="0"/>
              <a:t>#AlwaysAhead</a:t>
            </a:r>
          </a:p>
          <a:p>
            <a:endParaRPr lang="en-US" dirty="0"/>
          </a:p>
          <a:p>
            <a:r>
              <a:rPr lang="en-US" dirty="0" err="1"/>
              <a:t>Abr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478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8">
            <a:extLst>
              <a:ext uri="{FF2B5EF4-FFF2-40B4-BE49-F238E27FC236}">
                <a16:creationId xmlns:a16="http://schemas.microsoft.com/office/drawing/2014/main" id="{EF68B39E-D1AA-FBC7-798E-6B7F67BF8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74410"/>
              </p:ext>
            </p:extLst>
          </p:nvPr>
        </p:nvGraphicFramePr>
        <p:xfrm>
          <a:off x="4177919" y="1231034"/>
          <a:ext cx="4161575" cy="5071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itle 1">
            <a:extLst>
              <a:ext uri="{FF2B5EF4-FFF2-40B4-BE49-F238E27FC236}">
                <a16:creationId xmlns:a16="http://schemas.microsoft.com/office/drawing/2014/main" id="{11E6DCF6-B146-4532-422A-38B9CA305B67}"/>
              </a:ext>
            </a:extLst>
          </p:cNvPr>
          <p:cNvSpPr txBox="1">
            <a:spLocks/>
          </p:cNvSpPr>
          <p:nvPr/>
        </p:nvSpPr>
        <p:spPr>
          <a:xfrm>
            <a:off x="744729" y="76639"/>
            <a:ext cx="6989532" cy="1175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de-CH" sz="3200">
                <a:latin typeface="+mn-lt"/>
              </a:rPr>
              <a:t>Funnel – Activación táctica</a:t>
            </a:r>
            <a:br>
              <a:rPr lang="de-CH" sz="3200">
                <a:latin typeface="+mn-lt"/>
              </a:rPr>
            </a:br>
            <a:endParaRPr lang="de-CH" sz="1800">
              <a:latin typeface="+mn-lt"/>
              <a:cs typeface="72" panose="020B0503030000000003" pitchFamily="34" charset="0"/>
            </a:endParaRPr>
          </a:p>
        </p:txBody>
      </p:sp>
      <p:sp>
        <p:nvSpPr>
          <p:cNvPr id="35" name="Google Shape;1856;p241">
            <a:extLst>
              <a:ext uri="{FF2B5EF4-FFF2-40B4-BE49-F238E27FC236}">
                <a16:creationId xmlns:a16="http://schemas.microsoft.com/office/drawing/2014/main" id="{94D12A16-A6F3-4492-5134-CD1EB35B06FD}"/>
              </a:ext>
            </a:extLst>
          </p:cNvPr>
          <p:cNvSpPr/>
          <p:nvPr/>
        </p:nvSpPr>
        <p:spPr>
          <a:xfrm>
            <a:off x="868324" y="1089114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82;p221">
            <a:extLst>
              <a:ext uri="{FF2B5EF4-FFF2-40B4-BE49-F238E27FC236}">
                <a16:creationId xmlns:a16="http://schemas.microsoft.com/office/drawing/2014/main" id="{0C5B47AD-8A8D-FB5B-267B-188AF7BF259E}"/>
              </a:ext>
            </a:extLst>
          </p:cNvPr>
          <p:cNvSpPr txBox="1"/>
          <p:nvPr/>
        </p:nvSpPr>
        <p:spPr>
          <a:xfrm>
            <a:off x="1203795" y="989864"/>
            <a:ext cx="1014143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OTV / PTV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GRPs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20” = 1,009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R1+ = 60%</a:t>
            </a:r>
          </a:p>
        </p:txBody>
      </p:sp>
      <p:sp>
        <p:nvSpPr>
          <p:cNvPr id="37" name="Google Shape;1282;p221">
            <a:extLst>
              <a:ext uri="{FF2B5EF4-FFF2-40B4-BE49-F238E27FC236}">
                <a16:creationId xmlns:a16="http://schemas.microsoft.com/office/drawing/2014/main" id="{731B3C88-7000-7B92-2114-59114B24552F}"/>
              </a:ext>
            </a:extLst>
          </p:cNvPr>
          <p:cNvSpPr txBox="1"/>
          <p:nvPr/>
        </p:nvSpPr>
        <p:spPr>
          <a:xfrm>
            <a:off x="9617271" y="779157"/>
            <a:ext cx="932229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OOH / DIGITAL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Puertas de baños gimnasios, centros comerciales, cines, pasarelas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</p:txBody>
      </p:sp>
      <p:sp>
        <p:nvSpPr>
          <p:cNvPr id="38" name="Google Shape;1282;p221">
            <a:extLst>
              <a:ext uri="{FF2B5EF4-FFF2-40B4-BE49-F238E27FC236}">
                <a16:creationId xmlns:a16="http://schemas.microsoft.com/office/drawing/2014/main" id="{2034AC0D-5F2D-C214-22C3-39BAEF377D49}"/>
              </a:ext>
            </a:extLst>
          </p:cNvPr>
          <p:cNvSpPr txBox="1"/>
          <p:nvPr/>
        </p:nvSpPr>
        <p:spPr>
          <a:xfrm>
            <a:off x="753972" y="2836191"/>
            <a:ext cx="1180200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EVENT ACTIVATION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Activaciones charlas a colegios</a:t>
            </a: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9E1764E-4F64-C3D8-9603-C1A933592314}"/>
              </a:ext>
            </a:extLst>
          </p:cNvPr>
          <p:cNvSpPr/>
          <p:nvPr/>
        </p:nvSpPr>
        <p:spPr>
          <a:xfrm>
            <a:off x="11022453" y="2894265"/>
            <a:ext cx="1068227" cy="1716912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GT" sz="16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Arrow Connector 36">
            <a:extLst>
              <a:ext uri="{FF2B5EF4-FFF2-40B4-BE49-F238E27FC236}">
                <a16:creationId xmlns:a16="http://schemas.microsoft.com/office/drawing/2014/main" id="{D1C569A6-85DE-B9E0-5174-23CACB718C4E}"/>
              </a:ext>
            </a:extLst>
          </p:cNvPr>
          <p:cNvCxnSpPr/>
          <p:nvPr/>
        </p:nvCxnSpPr>
        <p:spPr>
          <a:xfrm>
            <a:off x="537127" y="2926155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39">
            <a:extLst>
              <a:ext uri="{FF2B5EF4-FFF2-40B4-BE49-F238E27FC236}">
                <a16:creationId xmlns:a16="http://schemas.microsoft.com/office/drawing/2014/main" id="{251D07DF-D649-BF7B-17D4-B9D794999FF6}"/>
              </a:ext>
            </a:extLst>
          </p:cNvPr>
          <p:cNvCxnSpPr/>
          <p:nvPr/>
        </p:nvCxnSpPr>
        <p:spPr>
          <a:xfrm>
            <a:off x="835820" y="4611177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6203FA5-8DA9-8CD7-0761-BB8FBD8F88EC}"/>
              </a:ext>
            </a:extLst>
          </p:cNvPr>
          <p:cNvGrpSpPr/>
          <p:nvPr/>
        </p:nvGrpSpPr>
        <p:grpSpPr>
          <a:xfrm>
            <a:off x="3320719" y="2859276"/>
            <a:ext cx="1742073" cy="604207"/>
            <a:chOff x="2890537" y="2893512"/>
            <a:chExt cx="1742073" cy="604207"/>
          </a:xfrm>
        </p:grpSpPr>
        <p:sp>
          <p:nvSpPr>
            <p:cNvPr id="43" name="Google Shape;1282;p221">
              <a:extLst>
                <a:ext uri="{FF2B5EF4-FFF2-40B4-BE49-F238E27FC236}">
                  <a16:creationId xmlns:a16="http://schemas.microsoft.com/office/drawing/2014/main" id="{3FF7468B-6372-5F31-197B-A7448826A7FA}"/>
                </a:ext>
              </a:extLst>
            </p:cNvPr>
            <p:cNvSpPr txBox="1"/>
            <p:nvPr/>
          </p:nvSpPr>
          <p:spPr>
            <a:xfrm>
              <a:off x="3202066" y="2893512"/>
              <a:ext cx="1430544" cy="58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SOCIAL OLV</a:t>
              </a:r>
              <a:endParaRPr lang="es-GT" sz="500">
                <a:solidFill>
                  <a:srgbClr val="00BCFF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Formatos de video con diferentes optimizaciones por R/F, segmentado por HVA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Measurement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Consideration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FE44755F-A3C6-1D58-EC2C-893A659D4444}"/>
                </a:ext>
              </a:extLst>
            </p:cNvPr>
            <p:cNvGrpSpPr/>
            <p:nvPr/>
          </p:nvGrpSpPr>
          <p:grpSpPr>
            <a:xfrm>
              <a:off x="2890537" y="3022810"/>
              <a:ext cx="325049" cy="474909"/>
              <a:chOff x="2163447" y="2687033"/>
              <a:chExt cx="325049" cy="474909"/>
            </a:xfrm>
          </p:grpSpPr>
          <p:pic>
            <p:nvPicPr>
              <p:cNvPr id="45" name="Picture 2" descr="Meta logo transparent PNG - StickPNG">
                <a:extLst>
                  <a:ext uri="{FF2B5EF4-FFF2-40B4-BE49-F238E27FC236}">
                    <a16:creationId xmlns:a16="http://schemas.microsoft.com/office/drawing/2014/main" id="{B637D769-D15B-FDFE-0FD9-F4A3DC08E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3447" y="2687033"/>
                <a:ext cx="325049" cy="182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TikTok logo on transparent background 6057996 Vector Art at ...">
                <a:extLst>
                  <a:ext uri="{FF2B5EF4-FFF2-40B4-BE49-F238E27FC236}">
                    <a16:creationId xmlns:a16="http://schemas.microsoft.com/office/drawing/2014/main" id="{273CA956-EC14-32DD-54CB-3B054BA50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7" t="14564" r="14998" b="14564"/>
              <a:stretch/>
            </p:blipFill>
            <p:spPr bwMode="auto">
              <a:xfrm>
                <a:off x="2204869" y="2949324"/>
                <a:ext cx="210048" cy="21261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E81B544-EE4F-334D-8219-349233A0391A}"/>
              </a:ext>
            </a:extLst>
          </p:cNvPr>
          <p:cNvGrpSpPr/>
          <p:nvPr/>
        </p:nvGrpSpPr>
        <p:grpSpPr>
          <a:xfrm>
            <a:off x="9032732" y="2838937"/>
            <a:ext cx="1432951" cy="1244620"/>
            <a:chOff x="9099695" y="3056482"/>
            <a:chExt cx="1432951" cy="1244620"/>
          </a:xfrm>
        </p:grpSpPr>
        <p:sp>
          <p:nvSpPr>
            <p:cNvPr id="51" name="Google Shape;1282;p221">
              <a:extLst>
                <a:ext uri="{FF2B5EF4-FFF2-40B4-BE49-F238E27FC236}">
                  <a16:creationId xmlns:a16="http://schemas.microsoft.com/office/drawing/2014/main" id="{67AB4F3C-1F6B-80F9-C973-570D8E8F4248}"/>
                </a:ext>
              </a:extLst>
            </p:cNvPr>
            <p:cNvSpPr txBox="1"/>
            <p:nvPr/>
          </p:nvSpPr>
          <p:spPr>
            <a:xfrm>
              <a:off x="9444490" y="3056482"/>
              <a:ext cx="1088156" cy="1244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INFLUENCERS + DIGITAL CONTENT </a:t>
              </a:r>
              <a:b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</a:b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pic>
          <p:nvPicPr>
            <p:cNvPr id="52" name="Picture 4" descr="Influencer xnimrodx Lineal icon">
              <a:extLst>
                <a:ext uri="{FF2B5EF4-FFF2-40B4-BE49-F238E27FC236}">
                  <a16:creationId xmlns:a16="http://schemas.microsoft.com/office/drawing/2014/main" id="{67CBFBC8-AEB3-9A7D-81F7-256CE4196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695" y="3159290"/>
              <a:ext cx="280811" cy="280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Google Shape;1282;p221">
            <a:extLst>
              <a:ext uri="{FF2B5EF4-FFF2-40B4-BE49-F238E27FC236}">
                <a16:creationId xmlns:a16="http://schemas.microsoft.com/office/drawing/2014/main" id="{0D107CE3-E0FA-9C7A-7A1F-4868E3691041}"/>
              </a:ext>
            </a:extLst>
          </p:cNvPr>
          <p:cNvSpPr txBox="1"/>
          <p:nvPr/>
        </p:nvSpPr>
        <p:spPr>
          <a:xfrm>
            <a:off x="7755369" y="2867291"/>
            <a:ext cx="1312959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PROGRAMMATIC OLV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contextual enfocada en HVA con formato de video en red de Google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KPIs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 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VTR</a:t>
            </a:r>
          </a:p>
        </p:txBody>
      </p:sp>
      <p:sp>
        <p:nvSpPr>
          <p:cNvPr id="54" name="Google Shape;1856;p241">
            <a:extLst>
              <a:ext uri="{FF2B5EF4-FFF2-40B4-BE49-F238E27FC236}">
                <a16:creationId xmlns:a16="http://schemas.microsoft.com/office/drawing/2014/main" id="{17794FB1-D2D7-9E91-09B9-6C247BDA5EF1}"/>
              </a:ext>
            </a:extLst>
          </p:cNvPr>
          <p:cNvSpPr/>
          <p:nvPr/>
        </p:nvSpPr>
        <p:spPr>
          <a:xfrm>
            <a:off x="2432292" y="1323873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282;p221">
            <a:extLst>
              <a:ext uri="{FF2B5EF4-FFF2-40B4-BE49-F238E27FC236}">
                <a16:creationId xmlns:a16="http://schemas.microsoft.com/office/drawing/2014/main" id="{FAF3ED69-E2AB-B47E-9456-4E44D92A9DF9}"/>
              </a:ext>
            </a:extLst>
          </p:cNvPr>
          <p:cNvSpPr txBox="1"/>
          <p:nvPr/>
        </p:nvSpPr>
        <p:spPr>
          <a:xfrm>
            <a:off x="2865531" y="1040236"/>
            <a:ext cx="115153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 dirty="0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TV PATROCINIOS ESPECIALES</a:t>
            </a:r>
            <a:endParaRPr lang="es-GT" sz="500" dirty="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dirty="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Soberanos, Películas Juveniles, Alfombras Rojas, Olimpiadas, Ojos de Mujer</a:t>
            </a:r>
          </a:p>
        </p:txBody>
      </p:sp>
      <p:sp>
        <p:nvSpPr>
          <p:cNvPr id="56" name="Google Shape;1282;p221">
            <a:extLst>
              <a:ext uri="{FF2B5EF4-FFF2-40B4-BE49-F238E27FC236}">
                <a16:creationId xmlns:a16="http://schemas.microsoft.com/office/drawing/2014/main" id="{B5D4117F-5840-AB89-AB34-A5C224FC1C2A}"/>
              </a:ext>
            </a:extLst>
          </p:cNvPr>
          <p:cNvSpPr txBox="1"/>
          <p:nvPr/>
        </p:nvSpPr>
        <p:spPr>
          <a:xfrm>
            <a:off x="8395450" y="1069370"/>
            <a:ext cx="840066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 RADIO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Radio-Podcast Para ser  honestas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6FFCA445-BD87-CB6D-F16E-A07B09B308BB}"/>
              </a:ext>
            </a:extLst>
          </p:cNvPr>
          <p:cNvGrpSpPr/>
          <p:nvPr/>
        </p:nvGrpSpPr>
        <p:grpSpPr>
          <a:xfrm>
            <a:off x="1913456" y="2870794"/>
            <a:ext cx="1477395" cy="1116412"/>
            <a:chOff x="1192542" y="2965186"/>
            <a:chExt cx="1477395" cy="1116412"/>
          </a:xfrm>
        </p:grpSpPr>
        <p:pic>
          <p:nvPicPr>
            <p:cNvPr id="59" name="Picture 2" descr="Youtube Logo - PNG y Vector">
              <a:extLst>
                <a:ext uri="{FF2B5EF4-FFF2-40B4-BE49-F238E27FC236}">
                  <a16:creationId xmlns:a16="http://schemas.microsoft.com/office/drawing/2014/main" id="{08FF2D9D-79A5-3A69-FC4C-D7F081E37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738" y="3073322"/>
              <a:ext cx="237183" cy="16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Google Shape;1282;p221">
              <a:extLst>
                <a:ext uri="{FF2B5EF4-FFF2-40B4-BE49-F238E27FC236}">
                  <a16:creationId xmlns:a16="http://schemas.microsoft.com/office/drawing/2014/main" id="{9F2C828F-CA5C-0B6F-619F-D822484D5451}"/>
                </a:ext>
              </a:extLst>
            </p:cNvPr>
            <p:cNvSpPr txBox="1"/>
            <p:nvPr/>
          </p:nvSpPr>
          <p:spPr>
            <a:xfrm>
              <a:off x="1192542" y="2965186"/>
              <a:ext cx="1477395" cy="1116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            YOUTUBE (DV360)</a:t>
              </a:r>
              <a:r>
                <a:rPr lang="es-GT" sz="500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Bumper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 </a:t>
              </a: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Ads+Trueview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, segmentado por HVA Optimizado por ICPM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30s, 15s, 6s </a:t>
              </a: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</p:txBody>
        </p:sp>
      </p:grpSp>
      <p:pic>
        <p:nvPicPr>
          <p:cNvPr id="64" name="Picture 2" descr="Telecorporación Salvadoreña - Wikipedia, la enciclopedia libre">
            <a:extLst>
              <a:ext uri="{FF2B5EF4-FFF2-40B4-BE49-F238E27FC236}">
                <a16:creationId xmlns:a16="http://schemas.microsoft.com/office/drawing/2014/main" id="{C4CA6FA3-BE4B-EB2F-4860-834E525E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8" y="1622880"/>
            <a:ext cx="370975" cy="2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n 65" descr="Logotipo&#10;&#10;Descripción generada automáticamente">
            <a:extLst>
              <a:ext uri="{FF2B5EF4-FFF2-40B4-BE49-F238E27FC236}">
                <a16:creationId xmlns:a16="http://schemas.microsoft.com/office/drawing/2014/main" id="{A0E09644-4134-CCE4-A50A-EFB07A7557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75" y="1871102"/>
            <a:ext cx="294386" cy="253173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69631B60-CECC-6152-5B97-2B34F4D7F8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08" y="1869766"/>
            <a:ext cx="287897" cy="25742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EA90126-F906-C3C2-A3D9-3FDCAB1736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9003" y="1599201"/>
            <a:ext cx="247832" cy="247832"/>
          </a:xfrm>
          <a:prstGeom prst="rect">
            <a:avLst/>
          </a:prstGeom>
        </p:spPr>
      </p:pic>
      <p:pic>
        <p:nvPicPr>
          <p:cNvPr id="69" name="Imagen 68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6E1B841F-CC7E-CDCE-1B1C-2C42CE6D3F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50" y="1613964"/>
            <a:ext cx="229414" cy="229414"/>
          </a:xfrm>
          <a:prstGeom prst="rect">
            <a:avLst/>
          </a:prstGeom>
        </p:spPr>
      </p:pic>
      <p:sp>
        <p:nvSpPr>
          <p:cNvPr id="71" name="Google Shape;1282;p221">
            <a:extLst>
              <a:ext uri="{FF2B5EF4-FFF2-40B4-BE49-F238E27FC236}">
                <a16:creationId xmlns:a16="http://schemas.microsoft.com/office/drawing/2014/main" id="{BDC12F2C-C807-4F5E-2DCE-E5869096A326}"/>
              </a:ext>
            </a:extLst>
          </p:cNvPr>
          <p:cNvSpPr txBox="1"/>
          <p:nvPr/>
        </p:nvSpPr>
        <p:spPr>
          <a:xfrm>
            <a:off x="3027976" y="3950238"/>
            <a:ext cx="1898936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HVA:</a:t>
            </a:r>
            <a:endParaRPr lang="es-GT" sz="500" b="1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en                                           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Bidding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Platforms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</a:t>
            </a: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Tech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Girls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 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Pop Culture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Enthusiasts</a:t>
            </a: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</p:txBody>
      </p:sp>
      <p:grpSp>
        <p:nvGrpSpPr>
          <p:cNvPr id="72" name="Group 79">
            <a:extLst>
              <a:ext uri="{FF2B5EF4-FFF2-40B4-BE49-F238E27FC236}">
                <a16:creationId xmlns:a16="http://schemas.microsoft.com/office/drawing/2014/main" id="{921A2C25-3C1B-DFB7-3CF8-DDBB9A5C474B}"/>
              </a:ext>
            </a:extLst>
          </p:cNvPr>
          <p:cNvGrpSpPr/>
          <p:nvPr/>
        </p:nvGrpSpPr>
        <p:grpSpPr>
          <a:xfrm>
            <a:off x="204246" y="1231033"/>
            <a:ext cx="360295" cy="5353531"/>
            <a:chOff x="257122" y="1158249"/>
            <a:chExt cx="384233" cy="5160552"/>
          </a:xfrm>
        </p:grpSpPr>
        <p:sp>
          <p:nvSpPr>
            <p:cNvPr id="73" name="Rectangle: Rounded Corners 100">
              <a:extLst>
                <a:ext uri="{FF2B5EF4-FFF2-40B4-BE49-F238E27FC236}">
                  <a16:creationId xmlns:a16="http://schemas.microsoft.com/office/drawing/2014/main" id="{6AA33F7F-AB08-CFF9-21C2-2BC6EE2344FA}"/>
                </a:ext>
              </a:extLst>
            </p:cNvPr>
            <p:cNvSpPr/>
            <p:nvPr/>
          </p:nvSpPr>
          <p:spPr>
            <a:xfrm>
              <a:off x="260778" y="1158249"/>
              <a:ext cx="380577" cy="303757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Brand Building</a:t>
              </a:r>
            </a:p>
          </p:txBody>
        </p:sp>
        <p:sp>
          <p:nvSpPr>
            <p:cNvPr id="74" name="Rectangle: Rounded Corners 100">
              <a:extLst>
                <a:ext uri="{FF2B5EF4-FFF2-40B4-BE49-F238E27FC236}">
                  <a16:creationId xmlns:a16="http://schemas.microsoft.com/office/drawing/2014/main" id="{720B4DB8-72BE-98CB-0F09-7F17DA2B91C6}"/>
                </a:ext>
              </a:extLst>
            </p:cNvPr>
            <p:cNvSpPr/>
            <p:nvPr/>
          </p:nvSpPr>
          <p:spPr>
            <a:xfrm>
              <a:off x="257122" y="4218253"/>
              <a:ext cx="375039" cy="2100548"/>
            </a:xfrm>
            <a:prstGeom prst="roundRect">
              <a:avLst>
                <a:gd name="adj" fmla="val 4488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     </a:t>
              </a:r>
              <a:r>
                <a:rPr kumimoji="0" lang="pt-PT" sz="11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Performance Marketing</a:t>
              </a:r>
            </a:p>
          </p:txBody>
        </p:sp>
        <p:pic>
          <p:nvPicPr>
            <p:cNvPr id="75" name="Graphic 55" descr="Brainstorm outline">
              <a:extLst>
                <a:ext uri="{FF2B5EF4-FFF2-40B4-BE49-F238E27FC236}">
                  <a16:creationId xmlns:a16="http://schemas.microsoft.com/office/drawing/2014/main" id="{AE2770B6-59C9-1E5B-6494-3E3002D2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311732" y="3529151"/>
              <a:ext cx="312775" cy="288000"/>
            </a:xfrm>
            <a:prstGeom prst="rect">
              <a:avLst/>
            </a:prstGeom>
          </p:spPr>
        </p:pic>
        <p:pic>
          <p:nvPicPr>
            <p:cNvPr id="76" name="Graphic 56" descr="Philanthropy outline">
              <a:extLst>
                <a:ext uri="{FF2B5EF4-FFF2-40B4-BE49-F238E27FC236}">
                  <a16:creationId xmlns:a16="http://schemas.microsoft.com/office/drawing/2014/main" id="{A18E4685-5157-283B-AA01-A0D85DE01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288482" y="5984156"/>
              <a:ext cx="312775" cy="288000"/>
            </a:xfrm>
            <a:prstGeom prst="rect">
              <a:avLst/>
            </a:prstGeom>
          </p:spPr>
        </p:pic>
      </p:grpSp>
      <p:pic>
        <p:nvPicPr>
          <p:cNvPr id="85" name="Picture 2" descr="Meta logo transparent PNG - StickPNG">
            <a:extLst>
              <a:ext uri="{FF2B5EF4-FFF2-40B4-BE49-F238E27FC236}">
                <a16:creationId xmlns:a16="http://schemas.microsoft.com/office/drawing/2014/main" id="{31E1879D-7E07-A0BF-083C-EDB071DD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30" y="2996241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otify Logo Png - Free Transparent PNG Logos">
            <a:extLst>
              <a:ext uri="{FF2B5EF4-FFF2-40B4-BE49-F238E27FC236}">
                <a16:creationId xmlns:a16="http://schemas.microsoft.com/office/drawing/2014/main" id="{F9DD7409-D2B7-52E1-3A6B-BCDB18C1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68" y="3256994"/>
            <a:ext cx="238183" cy="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61">
            <a:extLst>
              <a:ext uri="{FF2B5EF4-FFF2-40B4-BE49-F238E27FC236}">
                <a16:creationId xmlns:a16="http://schemas.microsoft.com/office/drawing/2014/main" id="{BC6CF050-8443-78B1-D868-5C3FA4420BDB}"/>
              </a:ext>
            </a:extLst>
          </p:cNvPr>
          <p:cNvSpPr txBox="1"/>
          <p:nvPr/>
        </p:nvSpPr>
        <p:spPr>
          <a:xfrm>
            <a:off x="11018137" y="4262010"/>
            <a:ext cx="106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700" b="1" i="1" u="none" strike="noStrike" kern="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</a:rPr>
              <a:t>Página del Producto del Sitio</a:t>
            </a:r>
          </a:p>
        </p:txBody>
      </p:sp>
      <p:pic>
        <p:nvPicPr>
          <p:cNvPr id="109" name="Picture 2" descr="Additional DV360 Training Workshops - E-CENS">
            <a:extLst>
              <a:ext uri="{FF2B5EF4-FFF2-40B4-BE49-F238E27FC236}">
                <a16:creationId xmlns:a16="http://schemas.microsoft.com/office/drawing/2014/main" id="{59522D85-537D-E651-6726-D9894C3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5" y="3004461"/>
            <a:ext cx="219780" cy="2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Ver las imágenes de origen">
            <a:extLst>
              <a:ext uri="{FF2B5EF4-FFF2-40B4-BE49-F238E27FC236}">
                <a16:creationId xmlns:a16="http://schemas.microsoft.com/office/drawing/2014/main" id="{093370CC-541A-86BC-3A72-EB4751D9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73" y="3003902"/>
            <a:ext cx="207143" cy="1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9">
            <a:extLst>
              <a:ext uri="{FF2B5EF4-FFF2-40B4-BE49-F238E27FC236}">
                <a16:creationId xmlns:a16="http://schemas.microsoft.com/office/drawing/2014/main" id="{5F5247BA-4B3F-85E2-CEA0-42B6340F94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10883" y="284267"/>
            <a:ext cx="256478" cy="256478"/>
          </a:xfrm>
          <a:prstGeom prst="rect">
            <a:avLst/>
          </a:prstGeom>
        </p:spPr>
      </p:pic>
      <p:pic>
        <p:nvPicPr>
          <p:cNvPr id="126" name="Picture 44">
            <a:extLst>
              <a:ext uri="{FF2B5EF4-FFF2-40B4-BE49-F238E27FC236}">
                <a16:creationId xmlns:a16="http://schemas.microsoft.com/office/drawing/2014/main" id="{541B89BA-FF8D-C1A9-FC3E-54C2B40B4B1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01557" y="278600"/>
            <a:ext cx="256478" cy="256478"/>
          </a:xfrm>
          <a:prstGeom prst="rect">
            <a:avLst/>
          </a:prstGeom>
        </p:spPr>
      </p:pic>
      <p:pic>
        <p:nvPicPr>
          <p:cNvPr id="127" name="Picture 63">
            <a:extLst>
              <a:ext uri="{FF2B5EF4-FFF2-40B4-BE49-F238E27FC236}">
                <a16:creationId xmlns:a16="http://schemas.microsoft.com/office/drawing/2014/main" id="{673564D7-C45D-224E-A7F2-A6EC80A87E7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27182" y="281183"/>
            <a:ext cx="256478" cy="256478"/>
          </a:xfrm>
          <a:prstGeom prst="rect">
            <a:avLst/>
          </a:prstGeom>
        </p:spPr>
      </p:pic>
      <p:pic>
        <p:nvPicPr>
          <p:cNvPr id="128" name="Picture 129">
            <a:extLst>
              <a:ext uri="{FF2B5EF4-FFF2-40B4-BE49-F238E27FC236}">
                <a16:creationId xmlns:a16="http://schemas.microsoft.com/office/drawing/2014/main" id="{8082A27F-5EDB-22AD-09EF-B85A2F20893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1317856" y="290044"/>
            <a:ext cx="256478" cy="256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D59577-0FAC-8E93-28DD-96571FB4371F}"/>
              </a:ext>
            </a:extLst>
          </p:cNvPr>
          <p:cNvGrpSpPr/>
          <p:nvPr/>
        </p:nvGrpSpPr>
        <p:grpSpPr>
          <a:xfrm>
            <a:off x="771750" y="2433818"/>
            <a:ext cx="3044518" cy="302196"/>
            <a:chOff x="6307033" y="5438685"/>
            <a:chExt cx="5804971" cy="546611"/>
          </a:xfrm>
        </p:grpSpPr>
        <p:pic>
          <p:nvPicPr>
            <p:cNvPr id="17" name="Picture 16" descr="Telemundo Logo / Television / Logonoid.com">
              <a:extLst>
                <a:ext uri="{FF2B5EF4-FFF2-40B4-BE49-F238E27FC236}">
                  <a16:creationId xmlns:a16="http://schemas.microsoft.com/office/drawing/2014/main" id="{B9CB6806-D237-3529-456A-7CCA0508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839242" y="5528862"/>
              <a:ext cx="501020" cy="385630"/>
            </a:xfrm>
            <a:prstGeom prst="rect">
              <a:avLst/>
            </a:prstGeom>
          </p:spPr>
        </p:pic>
        <p:pic>
          <p:nvPicPr>
            <p:cNvPr id="18" name="Picture 17" descr="Las Estrellas – Logos Download">
              <a:extLst>
                <a:ext uri="{FF2B5EF4-FFF2-40B4-BE49-F238E27FC236}">
                  <a16:creationId xmlns:a16="http://schemas.microsoft.com/office/drawing/2014/main" id="{3E743EDA-7365-D8A7-2C88-C286386A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164511" y="5445354"/>
              <a:ext cx="537384" cy="492557"/>
            </a:xfrm>
            <a:prstGeom prst="rect">
              <a:avLst/>
            </a:prstGeom>
          </p:spPr>
        </p:pic>
        <p:pic>
          <p:nvPicPr>
            <p:cNvPr id="19" name="Picture 18" descr="TLnovelas | Logopedia | FANDOM powered by Wikia">
              <a:extLst>
                <a:ext uri="{FF2B5EF4-FFF2-40B4-BE49-F238E27FC236}">
                  <a16:creationId xmlns:a16="http://schemas.microsoft.com/office/drawing/2014/main" id="{85E4F334-AA33-4346-8684-0345BFA1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8420" t="7018" r="12308" b="14551"/>
            <a:stretch/>
          </p:blipFill>
          <p:spPr>
            <a:xfrm>
              <a:off x="6307033" y="5508613"/>
              <a:ext cx="760571" cy="425335"/>
            </a:xfrm>
            <a:prstGeom prst="rect">
              <a:avLst/>
            </a:prstGeom>
          </p:spPr>
        </p:pic>
        <p:pic>
          <p:nvPicPr>
            <p:cNvPr id="20" name="Picture 19" descr="Warner channel Free vector in Encapsulated PostScript eps ( .eps ...">
              <a:extLst>
                <a:ext uri="{FF2B5EF4-FFF2-40B4-BE49-F238E27FC236}">
                  <a16:creationId xmlns:a16="http://schemas.microsoft.com/office/drawing/2014/main" id="{3B53421B-9C09-0187-49E2-20BB143E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07803" y="5438685"/>
              <a:ext cx="381000" cy="523875"/>
            </a:xfrm>
            <a:prstGeom prst="rect">
              <a:avLst/>
            </a:prstGeom>
          </p:spPr>
        </p:pic>
        <p:pic>
          <p:nvPicPr>
            <p:cNvPr id="21" name="Picture 20" descr="Image - Cinecanal (2010-2016).png | Logopedia | FANDOM powered by Wikia">
              <a:extLst>
                <a:ext uri="{FF2B5EF4-FFF2-40B4-BE49-F238E27FC236}">
                  <a16:creationId xmlns:a16="http://schemas.microsoft.com/office/drawing/2014/main" id="{9008F236-D8D5-F7F5-2A19-C0DCB800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94476" y="5465925"/>
              <a:ext cx="543464" cy="469393"/>
            </a:xfrm>
            <a:prstGeom prst="rect">
              <a:avLst/>
            </a:prstGeom>
          </p:spPr>
        </p:pic>
        <p:pic>
          <p:nvPicPr>
            <p:cNvPr id="22" name="Picture 21" descr="Sony Channel | Freeview">
              <a:extLst>
                <a:ext uri="{FF2B5EF4-FFF2-40B4-BE49-F238E27FC236}">
                  <a16:creationId xmlns:a16="http://schemas.microsoft.com/office/drawing/2014/main" id="{CCE268A9-2867-521D-95A4-33E3415CF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20710" r="20118" b="-2165"/>
            <a:stretch/>
          </p:blipFill>
          <p:spPr>
            <a:xfrm>
              <a:off x="9597488" y="5465276"/>
              <a:ext cx="516877" cy="485180"/>
            </a:xfrm>
            <a:prstGeom prst="rect">
              <a:avLst/>
            </a:prstGeom>
          </p:spPr>
        </p:pic>
        <p:pic>
          <p:nvPicPr>
            <p:cNvPr id="23" name="Picture 22" descr="File:Golden logo.png - Wikimedia Commons">
              <a:extLst>
                <a:ext uri="{FF2B5EF4-FFF2-40B4-BE49-F238E27FC236}">
                  <a16:creationId xmlns:a16="http://schemas.microsoft.com/office/drawing/2014/main" id="{CB9B9907-3CD4-9814-2F5B-6E16891D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210800" y="5444705"/>
              <a:ext cx="583723" cy="540591"/>
            </a:xfrm>
            <a:prstGeom prst="rect">
              <a:avLst/>
            </a:prstGeom>
          </p:spPr>
        </p:pic>
        <p:pic>
          <p:nvPicPr>
            <p:cNvPr id="24" name="Picture 23" descr="Space Channel Logo PNG Vector (CDR) Free Download">
              <a:extLst>
                <a:ext uri="{FF2B5EF4-FFF2-40B4-BE49-F238E27FC236}">
                  <a16:creationId xmlns:a16="http://schemas.microsoft.com/office/drawing/2014/main" id="{BDAB9E7D-9E2D-E6B8-683E-CCB05413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863532" y="5441382"/>
              <a:ext cx="529088" cy="518481"/>
            </a:xfrm>
            <a:prstGeom prst="rect">
              <a:avLst/>
            </a:prstGeom>
          </p:spPr>
        </p:pic>
        <p:pic>
          <p:nvPicPr>
            <p:cNvPr id="25" name="Picture 24" descr="Universal Channel rebrands with '100% Characters' tagline, new logo">
              <a:extLst>
                <a:ext uri="{FF2B5EF4-FFF2-40B4-BE49-F238E27FC236}">
                  <a16:creationId xmlns:a16="http://schemas.microsoft.com/office/drawing/2014/main" id="{FD6ED3E3-E574-D850-DE44-83527C98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8377" t="-1174" r="9424" b="1042"/>
            <a:stretch/>
          </p:blipFill>
          <p:spPr>
            <a:xfrm>
              <a:off x="11424249" y="5444321"/>
              <a:ext cx="687755" cy="438885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E644A03B-D728-5BE6-FABF-B57901331F77}"/>
              </a:ext>
            </a:extLst>
          </p:cNvPr>
          <p:cNvSpPr/>
          <p:nvPr/>
        </p:nvSpPr>
        <p:spPr>
          <a:xfrm>
            <a:off x="868324" y="6389791"/>
            <a:ext cx="620592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Colocar los tácticos a considerar por país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975BB4-0777-D24E-9E3B-06817446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55" y="-5439930"/>
            <a:ext cx="309402" cy="1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793AEC-8DF4-CB41-B1DE-13A2F051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3" y="1875867"/>
            <a:ext cx="379383" cy="2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0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 descr="A picture containing person, plant, flower&#10;&#10;Description automatically generated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1301" b="21301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/>
              <a:t>HONDURAS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129">
            <a:extLst>
              <a:ext uri="{FF2B5EF4-FFF2-40B4-BE49-F238E27FC236}">
                <a16:creationId xmlns:a16="http://schemas.microsoft.com/office/drawing/2014/main" id="{9EBE2E50-98C2-2F6B-34DC-DACA857A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6870" y="744419"/>
            <a:ext cx="2028761" cy="20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6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86043"/>
            <a:ext cx="2574840" cy="541217"/>
          </a:xfrm>
        </p:spPr>
        <p:txBody>
          <a:bodyPr/>
          <a:lstStyle/>
          <a:p>
            <a:pPr algn="l" rtl="0"/>
            <a:r>
              <a:rPr lang="es-MX"/>
              <a:t>ROAD MAP</a:t>
            </a:r>
          </a:p>
        </p:txBody>
      </p:sp>
      <p:sp>
        <p:nvSpPr>
          <p:cNvPr id="39" name="Rectangle: Rounded Corners 4">
            <a:extLst>
              <a:ext uri="{FF2B5EF4-FFF2-40B4-BE49-F238E27FC236}">
                <a16:creationId xmlns:a16="http://schemas.microsoft.com/office/drawing/2014/main" id="{6BA268EB-85EC-4C9B-BCF1-1DCD38F429BD}"/>
              </a:ext>
            </a:extLst>
          </p:cNvPr>
          <p:cNvSpPr/>
          <p:nvPr/>
        </p:nvSpPr>
        <p:spPr>
          <a:xfrm rot="16200000">
            <a:off x="-891256" y="4594511"/>
            <a:ext cx="3039749" cy="263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</a:t>
            </a:r>
          </a:p>
        </p:txBody>
      </p:sp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E50DC66E-CC98-4418-AFD0-1CA6B9C14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046113"/>
              </p:ext>
            </p:extLst>
          </p:nvPr>
        </p:nvGraphicFramePr>
        <p:xfrm>
          <a:off x="1015595" y="3206196"/>
          <a:ext cx="10149013" cy="2611421"/>
        </p:xfrm>
        <a:graphic>
          <a:graphicData uri="http://schemas.openxmlformats.org/drawingml/2006/table">
            <a:tbl>
              <a:tblPr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30846727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504183"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 </a:t>
                      </a:r>
                      <a:r>
                        <a:rPr lang="en-GB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Social Media 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+ </a:t>
                      </a:r>
                      <a:r>
                        <a:rPr lang="en-GB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DV360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616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Non-Program</a:t>
                      </a:r>
                    </a:p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Push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noification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392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Youtube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Cons.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Teads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51972"/>
                  </a:ext>
                </a:extLst>
              </a:tr>
              <a:tr h="3963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Tik Tok 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926349"/>
                  </a:ext>
                </a:extLst>
              </a:tr>
              <a:tr h="4104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KOL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836545"/>
                  </a:ext>
                </a:extLst>
              </a:tr>
            </a:tbl>
          </a:graphicData>
        </a:graphic>
      </p:graphicFrame>
      <p:sp>
        <p:nvSpPr>
          <p:cNvPr id="43" name="Rectangle: Rounded Corners 48">
            <a:extLst>
              <a:ext uri="{FF2B5EF4-FFF2-40B4-BE49-F238E27FC236}">
                <a16:creationId xmlns:a16="http://schemas.microsoft.com/office/drawing/2014/main" id="{CC05759F-B565-4475-BDCB-FA9A54565488}"/>
              </a:ext>
            </a:extLst>
          </p:cNvPr>
          <p:cNvSpPr/>
          <p:nvPr/>
        </p:nvSpPr>
        <p:spPr>
          <a:xfrm rot="16200000">
            <a:off x="-85824" y="2026050"/>
            <a:ext cx="1404000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OFFLINE</a:t>
            </a:r>
          </a:p>
        </p:txBody>
      </p:sp>
      <p:graphicFrame>
        <p:nvGraphicFramePr>
          <p:cNvPr id="48" name="Table 13">
            <a:extLst>
              <a:ext uri="{FF2B5EF4-FFF2-40B4-BE49-F238E27FC236}">
                <a16:creationId xmlns:a16="http://schemas.microsoft.com/office/drawing/2014/main" id="{E630D7B1-B896-4C1D-B4AE-B59DDAD08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93872"/>
              </p:ext>
            </p:extLst>
          </p:nvPr>
        </p:nvGraphicFramePr>
        <p:xfrm>
          <a:off x="1015602" y="1118969"/>
          <a:ext cx="10149013" cy="1450852"/>
        </p:xfrm>
        <a:graphic>
          <a:graphicData uri="http://schemas.openxmlformats.org/drawingml/2006/table">
            <a:tbl>
              <a:tblPr lastCol="1"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01618118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3535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ETAPA DEL FUNNEL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abierta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de paga</a:t>
                      </a: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</a:tbl>
          </a:graphicData>
        </a:graphic>
      </p:graphicFrame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197B5B63-8B5F-4A88-B1FD-FD3E160997CE}"/>
              </a:ext>
            </a:extLst>
          </p:cNvPr>
          <p:cNvSpPr/>
          <p:nvPr/>
        </p:nvSpPr>
        <p:spPr>
          <a:xfrm>
            <a:off x="2585691" y="1506726"/>
            <a:ext cx="1472579" cy="38416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900" dirty="0" err="1">
                <a:solidFill>
                  <a:srgbClr val="FFFFFF"/>
                </a:solidFill>
                <a:latin typeface="Century Gothic" panose="020F0302020204030204"/>
              </a:rPr>
              <a:t>Revi</a:t>
            </a:r>
            <a:r>
              <a:rPr lang="en-GB" sz="900" dirty="0">
                <a:solidFill>
                  <a:srgbClr val="FFFFFF"/>
                </a:solidFill>
                <a:latin typeface="Century Gothic" panose="020F0302020204030204"/>
              </a:rPr>
              <a:t> Las </a:t>
            </a:r>
            <a:r>
              <a:rPr lang="en-GB" sz="900" dirty="0" err="1">
                <a:solidFill>
                  <a:srgbClr val="FFFFFF"/>
                </a:solidFill>
                <a:latin typeface="Century Gothic" panose="020F0302020204030204"/>
              </a:rPr>
              <a:t>mañanass</a:t>
            </a:r>
            <a:r>
              <a:rPr lang="en-GB" sz="900" dirty="0">
                <a:solidFill>
                  <a:srgbClr val="FFFFFF"/>
                </a:solidFill>
                <a:latin typeface="Century Gothic" panose="020F0302020204030204"/>
              </a:rPr>
              <a:t>  5|de </a:t>
            </a:r>
            <a:r>
              <a:rPr lang="en-GB" sz="900" dirty="0" err="1">
                <a:solidFill>
                  <a:srgbClr val="FFFFFF"/>
                </a:solidFill>
                <a:latin typeface="Century Gothic" panose="020F0302020204030204"/>
              </a:rPr>
              <a:t>Salud</a:t>
            </a:r>
            <a:r>
              <a:rPr lang="en-GB" sz="900" dirty="0">
                <a:solidFill>
                  <a:srgbClr val="FFFFFF"/>
                </a:solidFill>
                <a:latin typeface="Century Gothic" panose="020F0302020204030204"/>
              </a:rPr>
              <a:t>  TVC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CA296F29-D637-5647-9D40-8C985C7EA124}"/>
              </a:ext>
            </a:extLst>
          </p:cNvPr>
          <p:cNvSpPr/>
          <p:nvPr/>
        </p:nvSpPr>
        <p:spPr>
          <a:xfrm>
            <a:off x="5369694" y="1526642"/>
            <a:ext cx="916279" cy="31478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Revistas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LM5/ </a:t>
            </a: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1F4B2B1-69A1-5A42-80FE-8675BD4A7B9F}"/>
              </a:ext>
            </a:extLst>
          </p:cNvPr>
          <p:cNvSpPr/>
          <p:nvPr/>
        </p:nvSpPr>
        <p:spPr>
          <a:xfrm>
            <a:off x="2585690" y="3765514"/>
            <a:ext cx="755387" cy="114825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83686874-57B2-2F4D-82F5-29EF01C2EE16}"/>
              </a:ext>
            </a:extLst>
          </p:cNvPr>
          <p:cNvSpPr/>
          <p:nvPr/>
        </p:nvSpPr>
        <p:spPr>
          <a:xfrm>
            <a:off x="5369694" y="3795443"/>
            <a:ext cx="755387" cy="114825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D29005F6-4A3E-8843-8A55-635C248FC493}"/>
              </a:ext>
            </a:extLst>
          </p:cNvPr>
          <p:cNvSpPr/>
          <p:nvPr/>
        </p:nvSpPr>
        <p:spPr>
          <a:xfrm>
            <a:off x="8310780" y="3798278"/>
            <a:ext cx="755387" cy="114825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1" name="Tabla 14">
            <a:extLst>
              <a:ext uri="{FF2B5EF4-FFF2-40B4-BE49-F238E27FC236}">
                <a16:creationId xmlns:a16="http://schemas.microsoft.com/office/drawing/2014/main" id="{E2E25CBB-A514-B644-8A82-FF63A636C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555798"/>
              </p:ext>
            </p:extLst>
          </p:nvPr>
        </p:nvGraphicFramePr>
        <p:xfrm>
          <a:off x="1061896" y="5883584"/>
          <a:ext cx="3615611" cy="883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20047">
                  <a:extLst>
                    <a:ext uri="{9D8B030D-6E8A-4147-A177-3AD203B41FA5}">
                      <a16:colId xmlns:a16="http://schemas.microsoft.com/office/drawing/2014/main" val="2081193070"/>
                    </a:ext>
                  </a:extLst>
                </a:gridCol>
                <a:gridCol w="605641">
                  <a:extLst>
                    <a:ext uri="{9D8B030D-6E8A-4147-A177-3AD203B41FA5}">
                      <a16:colId xmlns:a16="http://schemas.microsoft.com/office/drawing/2014/main" val="2514242767"/>
                    </a:ext>
                  </a:extLst>
                </a:gridCol>
                <a:gridCol w="1589923">
                  <a:extLst>
                    <a:ext uri="{9D8B030D-6E8A-4147-A177-3AD203B41FA5}">
                      <a16:colId xmlns:a16="http://schemas.microsoft.com/office/drawing/2014/main" val="94462239"/>
                    </a:ext>
                  </a:extLst>
                </a:gridCol>
              </a:tblGrid>
              <a:tr h="236222">
                <a:tc>
                  <a:txBody>
                    <a:bodyPr/>
                    <a:lstStyle/>
                    <a:p>
                      <a:r>
                        <a:rPr lang="es-HN" sz="1000" dirty="0"/>
                        <a:t>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000" dirty="0"/>
                        <a:t>INV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HN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54750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$32,550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5,407 trps – CXP $6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529919"/>
                  </a:ext>
                </a:extLst>
              </a:tr>
              <a:tr h="212416">
                <a:tc>
                  <a:txBody>
                    <a:bodyPr/>
                    <a:lstStyle/>
                    <a:p>
                      <a:r>
                        <a:rPr lang="es-HN" sz="800" dirty="0"/>
                        <a:t>Digital (Non-Progrmatic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1200K impre.|30 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743645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b="1" dirty="0"/>
                        <a:t>$37,950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HN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66747"/>
                  </a:ext>
                </a:extLst>
              </a:tr>
            </a:tbl>
          </a:graphicData>
        </a:graphic>
      </p:graphicFrame>
      <p:sp>
        <p:nvSpPr>
          <p:cNvPr id="37" name="CuadroTexto 36">
            <a:extLst>
              <a:ext uri="{FF2B5EF4-FFF2-40B4-BE49-F238E27FC236}">
                <a16:creationId xmlns:a16="http://schemas.microsoft.com/office/drawing/2014/main" id="{655C6E77-2FEF-0445-8CBA-55CBCD42FC74}"/>
              </a:ext>
            </a:extLst>
          </p:cNvPr>
          <p:cNvSpPr txBox="1"/>
          <p:nvPr/>
        </p:nvSpPr>
        <p:spPr>
          <a:xfrm>
            <a:off x="2585689" y="3942264"/>
            <a:ext cx="7203080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200K impresiones en sitios en tunota.com y sitios TVC | 200k impresiones Push notificación | 10 post en RS TVC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B46797D-5F1C-424E-977F-36A2D73814D9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41" name="Picture 129">
            <a:extLst>
              <a:ext uri="{FF2B5EF4-FFF2-40B4-BE49-F238E27FC236}">
                <a16:creationId xmlns:a16="http://schemas.microsoft.com/office/drawing/2014/main" id="{4DAD0A99-80A7-E64B-B65A-9F69BB8A9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21B415-890C-0C47-9DE8-6805523DB66F}"/>
              </a:ext>
            </a:extLst>
          </p:cNvPr>
          <p:cNvSpPr txBox="1"/>
          <p:nvPr/>
        </p:nvSpPr>
        <p:spPr>
          <a:xfrm>
            <a:off x="2767789" y="1854036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i="1" dirty="0"/>
              <a:t>(30%)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9999985-B6CB-5D4A-96E7-EA8A50F22C61}"/>
              </a:ext>
            </a:extLst>
          </p:cNvPr>
          <p:cNvSpPr txBox="1"/>
          <p:nvPr/>
        </p:nvSpPr>
        <p:spPr>
          <a:xfrm>
            <a:off x="3413029" y="1853608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i="1" dirty="0"/>
              <a:t>(20%)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2C5E450-00D7-6B4B-8C55-677061E7E256}"/>
              </a:ext>
            </a:extLst>
          </p:cNvPr>
          <p:cNvSpPr txBox="1"/>
          <p:nvPr/>
        </p:nvSpPr>
        <p:spPr>
          <a:xfrm>
            <a:off x="5651033" y="1841885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i="1" dirty="0"/>
              <a:t>(25%)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AE57883-36E8-6243-943E-D4DEFB166D47}"/>
              </a:ext>
            </a:extLst>
          </p:cNvPr>
          <p:cNvSpPr txBox="1"/>
          <p:nvPr/>
        </p:nvSpPr>
        <p:spPr>
          <a:xfrm>
            <a:off x="8489290" y="1852932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i="1" dirty="0"/>
              <a:t>(25%)</a:t>
            </a: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31DFFEE6-01CE-794D-97C8-EE7CCB82404C}"/>
              </a:ext>
            </a:extLst>
          </p:cNvPr>
          <p:cNvSpPr/>
          <p:nvPr/>
        </p:nvSpPr>
        <p:spPr>
          <a:xfrm>
            <a:off x="8206887" y="1538365"/>
            <a:ext cx="916279" cy="31478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800" dirty="0" err="1">
                <a:solidFill>
                  <a:srgbClr val="FFFFFF"/>
                </a:solidFill>
                <a:latin typeface="Century Gothic" panose="020F0302020204030204"/>
              </a:rPr>
              <a:t>Programa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Salud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TVC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16CD361E-1278-CE49-AE2A-F306A4F31977}"/>
              </a:ext>
            </a:extLst>
          </p:cNvPr>
          <p:cNvSpPr/>
          <p:nvPr/>
        </p:nvSpPr>
        <p:spPr>
          <a:xfrm>
            <a:off x="6859310" y="1841430"/>
            <a:ext cx="1450074" cy="1501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Iberogast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70%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7AD2DB1E-0EE1-A140-9C56-51E2B24D470A}"/>
              </a:ext>
            </a:extLst>
          </p:cNvPr>
          <p:cNvSpPr/>
          <p:nvPr/>
        </p:nvSpPr>
        <p:spPr>
          <a:xfrm>
            <a:off x="8943260" y="1836337"/>
            <a:ext cx="845509" cy="1501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Ibeflora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30%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BAD4A8-B663-C846-A556-DA2556932E37}"/>
              </a:ext>
            </a:extLst>
          </p:cNvPr>
          <p:cNvSpPr txBox="1"/>
          <p:nvPr/>
        </p:nvSpPr>
        <p:spPr>
          <a:xfrm>
            <a:off x="2585689" y="679207"/>
            <a:ext cx="1472579" cy="40011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Inicio clases escuelas publicas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0D9DD31-7501-C643-9B38-3C2F92305A4C}"/>
              </a:ext>
            </a:extLst>
          </p:cNvPr>
          <p:cNvSpPr txBox="1"/>
          <p:nvPr/>
        </p:nvSpPr>
        <p:spPr>
          <a:xfrm>
            <a:off x="5460300" y="819958"/>
            <a:ext cx="712282" cy="24417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Lluvia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3620C8B-A883-774E-B943-F36F085AFC5C}"/>
              </a:ext>
            </a:extLst>
          </p:cNvPr>
          <p:cNvSpPr txBox="1"/>
          <p:nvPr/>
        </p:nvSpPr>
        <p:spPr>
          <a:xfrm>
            <a:off x="7893435" y="676459"/>
            <a:ext cx="1472579" cy="40011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Inicio clases escuelas privadas</a:t>
            </a:r>
          </a:p>
        </p:txBody>
      </p:sp>
    </p:spTree>
    <p:extLst>
      <p:ext uri="{BB962C8B-B14F-4D97-AF65-F5344CB8AC3E}">
        <p14:creationId xmlns:p14="http://schemas.microsoft.com/office/powerpoint/2010/main" val="243125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029E1BA3-332B-30C6-A2E3-CDE5A965A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" b="165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33F0D-0C29-77AC-6C7A-274E1479C9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1285" y="2743200"/>
            <a:ext cx="4624039" cy="2743200"/>
          </a:xfrm>
        </p:spPr>
        <p:txBody>
          <a:bodyPr/>
          <a:lstStyle/>
          <a:p>
            <a:r>
              <a:rPr lang="en-GB"/>
              <a:t>GRACIAS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6F9F9-D26F-4112-C52C-5CAF823B19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2.xml><?xml version="1.0" encoding="utf-8"?>
<a:theme xmlns:a="http://schemas.openxmlformats.org/drawingml/2006/main" name="1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3.xml><?xml version="1.0" encoding="utf-8"?>
<a:theme xmlns:a="http://schemas.openxmlformats.org/drawingml/2006/main" name="1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4.xml><?xml version="1.0" encoding="utf-8"?>
<a:theme xmlns:a="http://schemas.openxmlformats.org/drawingml/2006/main" name="2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5.xml><?xml version="1.0" encoding="utf-8"?>
<a:theme xmlns:a="http://schemas.openxmlformats.org/drawingml/2006/main" name="3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6.xml><?xml version="1.0" encoding="utf-8"?>
<a:theme xmlns:a="http://schemas.openxmlformats.org/drawingml/2006/main" name="2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7.xml><?xml version="1.0" encoding="utf-8"?>
<a:theme xmlns:a="http://schemas.openxmlformats.org/drawingml/2006/main" name="5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8.xml><?xml version="1.0" encoding="utf-8"?>
<a:theme xmlns:a="http://schemas.openxmlformats.org/drawingml/2006/main" name="3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9.xml><?xml version="1.0" encoding="utf-8"?>
<a:theme xmlns:a="http://schemas.openxmlformats.org/drawingml/2006/main" name="6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B94F34BE25844A86FA9DAE1C52FEF1" ma:contentTypeVersion="16" ma:contentTypeDescription="Crear nuevo documento." ma:contentTypeScope="" ma:versionID="555b3c5df667817f7730beb742767c77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de81f8ce0e6b0bdbc77e9675f24123c8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F973EF-B4CF-4355-A69E-A4C27E18601A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http://purl.org/dc/dcmitype/"/>
    <ds:schemaRef ds:uri="http://purl.org/dc/terms/"/>
    <ds:schemaRef ds:uri="http://purl.org/dc/elements/1.1/"/>
    <ds:schemaRef ds:uri="642023b6-027f-42b2-ae3f-68219e5a4115"/>
    <ds:schemaRef ds:uri="http://www.w3.org/XML/1998/namespace"/>
    <ds:schemaRef ds:uri="ddd732a4-5925-4a41-9a76-3e713d750e7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318</Words>
  <Application>Microsoft Macintosh PowerPoint</Application>
  <PresentationFormat>Panorámica</PresentationFormat>
  <Paragraphs>111</Paragraphs>
  <Slides>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19</vt:i4>
      </vt:variant>
      <vt:variant>
        <vt:lpstr>Títulos de diapositiva</vt:lpstr>
      </vt:variant>
      <vt:variant>
        <vt:i4>5</vt:i4>
      </vt:variant>
    </vt:vector>
  </HeadingPairs>
  <TitlesOfParts>
    <vt:vector size="31" baseType="lpstr">
      <vt:lpstr>Amasis MT Pro Black</vt:lpstr>
      <vt:lpstr>Arial</vt:lpstr>
      <vt:lpstr>Calibri</vt:lpstr>
      <vt:lpstr>Century Gothic</vt:lpstr>
      <vt:lpstr>System Font Regular</vt:lpstr>
      <vt:lpstr>Tahoma</vt:lpstr>
      <vt:lpstr>Verdana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4_Bayer2023</vt:lpstr>
      <vt:lpstr>1_Bayer2023</vt:lpstr>
      <vt:lpstr>1_Bayer2022</vt:lpstr>
      <vt:lpstr>2_Bayer2023</vt:lpstr>
      <vt:lpstr>3_Bayer2023</vt:lpstr>
      <vt:lpstr>2_Bayer2022</vt:lpstr>
      <vt:lpstr>5_Bayer2023</vt:lpstr>
      <vt:lpstr>3_Bayer2022</vt:lpstr>
      <vt:lpstr>6_Bayer2023</vt:lpstr>
      <vt:lpstr>Presentación de PowerPoint</vt:lpstr>
      <vt:lpstr>Presentación de PowerPoint</vt:lpstr>
      <vt:lpstr>Presentación de PowerPoint</vt:lpstr>
      <vt:lpstr>ROAD MAP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12</cp:revision>
  <dcterms:created xsi:type="dcterms:W3CDTF">2023-05-24T18:22:33Z</dcterms:created>
  <dcterms:modified xsi:type="dcterms:W3CDTF">2024-04-18T20:30:41Z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